
<file path=[Content_Types].xml><?xml version="1.0" encoding="utf-8"?>
<Types xmlns="http://schemas.openxmlformats.org/package/2006/content-types">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Lst>
  <p:sldSz cx="18288000" cy="10287000"/>
  <p:notesSz cx="18288000" cy="10287000"/>
  <p:defaultTextStyle>
    <a:defPPr>
      <a:defRPr lang="LID4096"/>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13A63C0-1DAB-47EE-91E4-F1A61D53500C}" v="46" dt="2023-06-25T18:15:57.211"/>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73" d="100"/>
          <a:sy n="73" d="100"/>
        </p:scale>
        <p:origin x="594" y="54"/>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50"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דורין בארי" userId="47ae4439-2ab0-4a7c-8ed1-bddd80e6136a" providerId="ADAL" clId="{613A63C0-1DAB-47EE-91E4-F1A61D53500C}"/>
    <pc:docChg chg="undo custSel modSld">
      <pc:chgData name="דורין בארי" userId="47ae4439-2ab0-4a7c-8ed1-bddd80e6136a" providerId="ADAL" clId="{613A63C0-1DAB-47EE-91E4-F1A61D53500C}" dt="2023-06-25T18:16:57.439" v="1276" actId="120"/>
      <pc:docMkLst>
        <pc:docMk/>
      </pc:docMkLst>
      <pc:sldChg chg="modSp mod">
        <pc:chgData name="דורין בארי" userId="47ae4439-2ab0-4a7c-8ed1-bddd80e6136a" providerId="ADAL" clId="{613A63C0-1DAB-47EE-91E4-F1A61D53500C}" dt="2023-06-25T18:16:57.439" v="1276" actId="120"/>
        <pc:sldMkLst>
          <pc:docMk/>
          <pc:sldMk cId="0" sldId="256"/>
        </pc:sldMkLst>
        <pc:spChg chg="mod">
          <ac:chgData name="דורין בארי" userId="47ae4439-2ab0-4a7c-8ed1-bddd80e6136a" providerId="ADAL" clId="{613A63C0-1DAB-47EE-91E4-F1A61D53500C}" dt="2023-06-25T18:16:57.439" v="1276" actId="120"/>
          <ac:spMkLst>
            <pc:docMk/>
            <pc:sldMk cId="0" sldId="256"/>
            <ac:spMk id="8" creationId="{00000000-0000-0000-0000-000000000000}"/>
          </ac:spMkLst>
        </pc:spChg>
      </pc:sldChg>
      <pc:sldChg chg="addSp delSp mod">
        <pc:chgData name="דורין בארי" userId="47ae4439-2ab0-4a7c-8ed1-bddd80e6136a" providerId="ADAL" clId="{613A63C0-1DAB-47EE-91E4-F1A61D53500C}" dt="2023-06-25T18:15:43.317" v="1263" actId="478"/>
        <pc:sldMkLst>
          <pc:docMk/>
          <pc:sldMk cId="0" sldId="257"/>
        </pc:sldMkLst>
        <pc:grpChg chg="add del">
          <ac:chgData name="דורין בארי" userId="47ae4439-2ab0-4a7c-8ed1-bddd80e6136a" providerId="ADAL" clId="{613A63C0-1DAB-47EE-91E4-F1A61D53500C}" dt="2023-06-25T18:15:43.317" v="1263" actId="478"/>
          <ac:grpSpMkLst>
            <pc:docMk/>
            <pc:sldMk cId="0" sldId="257"/>
            <ac:grpSpMk id="2" creationId="{00000000-0000-0000-0000-000000000000}"/>
          </ac:grpSpMkLst>
        </pc:grpChg>
      </pc:sldChg>
      <pc:sldChg chg="modSp mod">
        <pc:chgData name="דורין בארי" userId="47ae4439-2ab0-4a7c-8ed1-bddd80e6136a" providerId="ADAL" clId="{613A63C0-1DAB-47EE-91E4-F1A61D53500C}" dt="2023-06-25T17:49:51.729" v="30" actId="1076"/>
        <pc:sldMkLst>
          <pc:docMk/>
          <pc:sldMk cId="0" sldId="258"/>
        </pc:sldMkLst>
        <pc:spChg chg="mod">
          <ac:chgData name="דורין בארי" userId="47ae4439-2ab0-4a7c-8ed1-bddd80e6136a" providerId="ADAL" clId="{613A63C0-1DAB-47EE-91E4-F1A61D53500C}" dt="2023-06-25T17:49:51.729" v="30" actId="1076"/>
          <ac:spMkLst>
            <pc:docMk/>
            <pc:sldMk cId="0" sldId="258"/>
            <ac:spMk id="12" creationId="{00000000-0000-0000-0000-000000000000}"/>
          </ac:spMkLst>
        </pc:spChg>
      </pc:sldChg>
      <pc:sldChg chg="modSp mod">
        <pc:chgData name="דורין בארי" userId="47ae4439-2ab0-4a7c-8ed1-bddd80e6136a" providerId="ADAL" clId="{613A63C0-1DAB-47EE-91E4-F1A61D53500C}" dt="2023-06-25T17:51:20.136" v="99" actId="6549"/>
        <pc:sldMkLst>
          <pc:docMk/>
          <pc:sldMk cId="0" sldId="259"/>
        </pc:sldMkLst>
        <pc:spChg chg="mod">
          <ac:chgData name="דורין בארי" userId="47ae4439-2ab0-4a7c-8ed1-bddd80e6136a" providerId="ADAL" clId="{613A63C0-1DAB-47EE-91E4-F1A61D53500C}" dt="2023-06-25T17:51:20.136" v="99" actId="6549"/>
          <ac:spMkLst>
            <pc:docMk/>
            <pc:sldMk cId="0" sldId="259"/>
            <ac:spMk id="12" creationId="{00000000-0000-0000-0000-000000000000}"/>
          </ac:spMkLst>
        </pc:spChg>
      </pc:sldChg>
      <pc:sldChg chg="delSp modSp mod">
        <pc:chgData name="דורין בארי" userId="47ae4439-2ab0-4a7c-8ed1-bddd80e6136a" providerId="ADAL" clId="{613A63C0-1DAB-47EE-91E4-F1A61D53500C}" dt="2023-06-25T17:52:04.443" v="105" actId="478"/>
        <pc:sldMkLst>
          <pc:docMk/>
          <pc:sldMk cId="0" sldId="260"/>
        </pc:sldMkLst>
        <pc:spChg chg="del mod">
          <ac:chgData name="דורין בארי" userId="47ae4439-2ab0-4a7c-8ed1-bddd80e6136a" providerId="ADAL" clId="{613A63C0-1DAB-47EE-91E4-F1A61D53500C}" dt="2023-06-25T17:52:04.443" v="105" actId="478"/>
          <ac:spMkLst>
            <pc:docMk/>
            <pc:sldMk cId="0" sldId="260"/>
            <ac:spMk id="104" creationId="{00000000-0000-0000-0000-000000000000}"/>
          </ac:spMkLst>
        </pc:spChg>
      </pc:sldChg>
      <pc:sldChg chg="delSp modSp mod">
        <pc:chgData name="דורין בארי" userId="47ae4439-2ab0-4a7c-8ed1-bddd80e6136a" providerId="ADAL" clId="{613A63C0-1DAB-47EE-91E4-F1A61D53500C}" dt="2023-06-25T17:52:02.464" v="104" actId="478"/>
        <pc:sldMkLst>
          <pc:docMk/>
          <pc:sldMk cId="0" sldId="261"/>
        </pc:sldMkLst>
        <pc:spChg chg="del mod">
          <ac:chgData name="דורין בארי" userId="47ae4439-2ab0-4a7c-8ed1-bddd80e6136a" providerId="ADAL" clId="{613A63C0-1DAB-47EE-91E4-F1A61D53500C}" dt="2023-06-25T17:52:02.464" v="104" actId="478"/>
          <ac:spMkLst>
            <pc:docMk/>
            <pc:sldMk cId="0" sldId="261"/>
            <ac:spMk id="99" creationId="{00000000-0000-0000-0000-000000000000}"/>
          </ac:spMkLst>
        </pc:spChg>
      </pc:sldChg>
      <pc:sldChg chg="delSp modSp mod">
        <pc:chgData name="דורין בארי" userId="47ae4439-2ab0-4a7c-8ed1-bddd80e6136a" providerId="ADAL" clId="{613A63C0-1DAB-47EE-91E4-F1A61D53500C}" dt="2023-06-25T17:52:23.364" v="110" actId="478"/>
        <pc:sldMkLst>
          <pc:docMk/>
          <pc:sldMk cId="0" sldId="262"/>
        </pc:sldMkLst>
        <pc:spChg chg="del">
          <ac:chgData name="דורין בארי" userId="47ae4439-2ab0-4a7c-8ed1-bddd80e6136a" providerId="ADAL" clId="{613A63C0-1DAB-47EE-91E4-F1A61D53500C}" dt="2023-06-25T17:52:23.364" v="110" actId="478"/>
          <ac:spMkLst>
            <pc:docMk/>
            <pc:sldMk cId="0" sldId="262"/>
            <ac:spMk id="13" creationId="{00000000-0000-0000-0000-000000000000}"/>
          </ac:spMkLst>
        </pc:spChg>
        <pc:spChg chg="del mod">
          <ac:chgData name="דורין בארי" userId="47ae4439-2ab0-4a7c-8ed1-bddd80e6136a" providerId="ADAL" clId="{613A63C0-1DAB-47EE-91E4-F1A61D53500C}" dt="2023-06-25T17:52:22.015" v="109" actId="478"/>
          <ac:spMkLst>
            <pc:docMk/>
            <pc:sldMk cId="0" sldId="262"/>
            <ac:spMk id="14" creationId="{00000000-0000-0000-0000-000000000000}"/>
          </ac:spMkLst>
        </pc:spChg>
      </pc:sldChg>
      <pc:sldChg chg="modSp mod">
        <pc:chgData name="דורין בארי" userId="47ae4439-2ab0-4a7c-8ed1-bddd80e6136a" providerId="ADAL" clId="{613A63C0-1DAB-47EE-91E4-F1A61D53500C}" dt="2023-06-25T18:06:11.412" v="1161" actId="166"/>
        <pc:sldMkLst>
          <pc:docMk/>
          <pc:sldMk cId="0" sldId="265"/>
        </pc:sldMkLst>
        <pc:grpChg chg="ord">
          <ac:chgData name="דורין בארי" userId="47ae4439-2ab0-4a7c-8ed1-bddd80e6136a" providerId="ADAL" clId="{613A63C0-1DAB-47EE-91E4-F1A61D53500C}" dt="2023-06-25T18:06:11.412" v="1161" actId="166"/>
          <ac:grpSpMkLst>
            <pc:docMk/>
            <pc:sldMk cId="0" sldId="265"/>
            <ac:grpSpMk id="2" creationId="{00000000-0000-0000-0000-000000000000}"/>
          </ac:grpSpMkLst>
        </pc:grpChg>
      </pc:sldChg>
      <pc:sldChg chg="addSp delSp modSp mod">
        <pc:chgData name="דורין בארי" userId="47ae4439-2ab0-4a7c-8ed1-bddd80e6136a" providerId="ADAL" clId="{613A63C0-1DAB-47EE-91E4-F1A61D53500C}" dt="2023-06-25T18:07:45.496" v="1201" actId="33524"/>
        <pc:sldMkLst>
          <pc:docMk/>
          <pc:sldMk cId="0" sldId="267"/>
        </pc:sldMkLst>
        <pc:spChg chg="del">
          <ac:chgData name="דורין בארי" userId="47ae4439-2ab0-4a7c-8ed1-bddd80e6136a" providerId="ADAL" clId="{613A63C0-1DAB-47EE-91E4-F1A61D53500C}" dt="2023-06-25T17:53:20.505" v="114" actId="478"/>
          <ac:spMkLst>
            <pc:docMk/>
            <pc:sldMk cId="0" sldId="267"/>
            <ac:spMk id="5" creationId="{00000000-0000-0000-0000-000000000000}"/>
          </ac:spMkLst>
        </pc:spChg>
        <pc:spChg chg="mod">
          <ac:chgData name="דורין בארי" userId="47ae4439-2ab0-4a7c-8ed1-bddd80e6136a" providerId="ADAL" clId="{613A63C0-1DAB-47EE-91E4-F1A61D53500C}" dt="2023-06-25T18:07:45.496" v="1201" actId="33524"/>
          <ac:spMkLst>
            <pc:docMk/>
            <pc:sldMk cId="0" sldId="267"/>
            <ac:spMk id="183" creationId="{00000000-0000-0000-0000-000000000000}"/>
          </ac:spMkLst>
        </pc:spChg>
        <pc:spChg chg="mod">
          <ac:chgData name="דורין בארי" userId="47ae4439-2ab0-4a7c-8ed1-bddd80e6136a" providerId="ADAL" clId="{613A63C0-1DAB-47EE-91E4-F1A61D53500C}" dt="2023-06-25T17:52:57.032" v="112"/>
          <ac:spMkLst>
            <pc:docMk/>
            <pc:sldMk cId="0" sldId="267"/>
            <ac:spMk id="230" creationId="{23BBBFE5-3F1E-B084-E519-A88A128E6B5F}"/>
          </ac:spMkLst>
        </pc:spChg>
        <pc:spChg chg="mod">
          <ac:chgData name="דורין בארי" userId="47ae4439-2ab0-4a7c-8ed1-bddd80e6136a" providerId="ADAL" clId="{613A63C0-1DAB-47EE-91E4-F1A61D53500C}" dt="2023-06-25T17:52:57.032" v="112"/>
          <ac:spMkLst>
            <pc:docMk/>
            <pc:sldMk cId="0" sldId="267"/>
            <ac:spMk id="231" creationId="{AE55C3C5-66FB-EAF9-80B3-453EC73321CB}"/>
          </ac:spMkLst>
        </pc:spChg>
        <pc:spChg chg="mod">
          <ac:chgData name="דורין בארי" userId="47ae4439-2ab0-4a7c-8ed1-bddd80e6136a" providerId="ADAL" clId="{613A63C0-1DAB-47EE-91E4-F1A61D53500C}" dt="2023-06-25T17:52:57.032" v="112"/>
          <ac:spMkLst>
            <pc:docMk/>
            <pc:sldMk cId="0" sldId="267"/>
            <ac:spMk id="232" creationId="{40862428-DBBF-D81C-A469-69A43CA3F9D1}"/>
          </ac:spMkLst>
        </pc:spChg>
        <pc:spChg chg="mod">
          <ac:chgData name="דורין בארי" userId="47ae4439-2ab0-4a7c-8ed1-bddd80e6136a" providerId="ADAL" clId="{613A63C0-1DAB-47EE-91E4-F1A61D53500C}" dt="2023-06-25T17:52:57.032" v="112"/>
          <ac:spMkLst>
            <pc:docMk/>
            <pc:sldMk cId="0" sldId="267"/>
            <ac:spMk id="233" creationId="{E022E4E4-5F80-C1F1-235E-8F17CAA9EDD0}"/>
          </ac:spMkLst>
        </pc:spChg>
        <pc:spChg chg="mod">
          <ac:chgData name="דורין בארי" userId="47ae4439-2ab0-4a7c-8ed1-bddd80e6136a" providerId="ADAL" clId="{613A63C0-1DAB-47EE-91E4-F1A61D53500C}" dt="2023-06-25T17:52:57.032" v="112"/>
          <ac:spMkLst>
            <pc:docMk/>
            <pc:sldMk cId="0" sldId="267"/>
            <ac:spMk id="234" creationId="{B498F025-1A77-89A0-7807-DBB549250A64}"/>
          </ac:spMkLst>
        </pc:spChg>
        <pc:spChg chg="mod">
          <ac:chgData name="דורין בארי" userId="47ae4439-2ab0-4a7c-8ed1-bddd80e6136a" providerId="ADAL" clId="{613A63C0-1DAB-47EE-91E4-F1A61D53500C}" dt="2023-06-25T17:52:57.032" v="112"/>
          <ac:spMkLst>
            <pc:docMk/>
            <pc:sldMk cId="0" sldId="267"/>
            <ac:spMk id="235" creationId="{CE521D41-CFD7-E04F-60D2-0ADA4168AD3F}"/>
          </ac:spMkLst>
        </pc:spChg>
        <pc:spChg chg="mod">
          <ac:chgData name="דורין בארי" userId="47ae4439-2ab0-4a7c-8ed1-bddd80e6136a" providerId="ADAL" clId="{613A63C0-1DAB-47EE-91E4-F1A61D53500C}" dt="2023-06-25T17:52:57.032" v="112"/>
          <ac:spMkLst>
            <pc:docMk/>
            <pc:sldMk cId="0" sldId="267"/>
            <ac:spMk id="236" creationId="{D7E24537-CB88-11D4-CFE4-BFB180342015}"/>
          </ac:spMkLst>
        </pc:spChg>
        <pc:spChg chg="mod">
          <ac:chgData name="דורין בארי" userId="47ae4439-2ab0-4a7c-8ed1-bddd80e6136a" providerId="ADAL" clId="{613A63C0-1DAB-47EE-91E4-F1A61D53500C}" dt="2023-06-25T17:52:57.032" v="112"/>
          <ac:spMkLst>
            <pc:docMk/>
            <pc:sldMk cId="0" sldId="267"/>
            <ac:spMk id="237" creationId="{05F5092B-0845-6812-F8ED-B5810FE48C80}"/>
          </ac:spMkLst>
        </pc:spChg>
        <pc:spChg chg="mod">
          <ac:chgData name="דורין בארי" userId="47ae4439-2ab0-4a7c-8ed1-bddd80e6136a" providerId="ADAL" clId="{613A63C0-1DAB-47EE-91E4-F1A61D53500C}" dt="2023-06-25T18:06:04.046" v="1160"/>
          <ac:spMkLst>
            <pc:docMk/>
            <pc:sldMk cId="0" sldId="267"/>
            <ac:spMk id="241" creationId="{55CB6A8C-68E5-D8D6-B00D-52936BE7E8BC}"/>
          </ac:spMkLst>
        </pc:spChg>
        <pc:grpChg chg="del">
          <ac:chgData name="דורין בארי" userId="47ae4439-2ab0-4a7c-8ed1-bddd80e6136a" providerId="ADAL" clId="{613A63C0-1DAB-47EE-91E4-F1A61D53500C}" dt="2023-06-25T17:52:48.004" v="111" actId="478"/>
          <ac:grpSpMkLst>
            <pc:docMk/>
            <pc:sldMk cId="0" sldId="267"/>
            <ac:grpSpMk id="184" creationId="{00000000-0000-0000-0000-000000000000}"/>
          </ac:grpSpMkLst>
        </pc:grpChg>
        <pc:grpChg chg="add del mod ord">
          <ac:chgData name="דורין בארי" userId="47ae4439-2ab0-4a7c-8ed1-bddd80e6136a" providerId="ADAL" clId="{613A63C0-1DAB-47EE-91E4-F1A61D53500C}" dt="2023-06-25T17:53:25.318" v="116" actId="478"/>
          <ac:grpSpMkLst>
            <pc:docMk/>
            <pc:sldMk cId="0" sldId="267"/>
            <ac:grpSpMk id="229" creationId="{46A2586D-B167-E8A8-31A0-B7CE8831D55A}"/>
          </ac:grpSpMkLst>
        </pc:grpChg>
        <pc:grpChg chg="add mod ord">
          <ac:chgData name="דורין בארי" userId="47ae4439-2ab0-4a7c-8ed1-bddd80e6136a" providerId="ADAL" clId="{613A63C0-1DAB-47EE-91E4-F1A61D53500C}" dt="2023-06-25T18:07:39.853" v="1200" actId="171"/>
          <ac:grpSpMkLst>
            <pc:docMk/>
            <pc:sldMk cId="0" sldId="267"/>
            <ac:grpSpMk id="239" creationId="{E65B1139-8556-69DC-2A2B-EAD64AEC9A40}"/>
          </ac:grpSpMkLst>
        </pc:grpChg>
        <pc:picChg chg="del">
          <ac:chgData name="דורין בארי" userId="47ae4439-2ab0-4a7c-8ed1-bddd80e6136a" providerId="ADAL" clId="{613A63C0-1DAB-47EE-91E4-F1A61D53500C}" dt="2023-06-25T17:53:23.878" v="115" actId="478"/>
          <ac:picMkLst>
            <pc:docMk/>
            <pc:sldMk cId="0" sldId="267"/>
            <ac:picMk id="4" creationId="{00000000-0000-0000-0000-000000000000}"/>
          </ac:picMkLst>
        </pc:picChg>
        <pc:picChg chg="mod">
          <ac:chgData name="דורין בארי" userId="47ae4439-2ab0-4a7c-8ed1-bddd80e6136a" providerId="ADAL" clId="{613A63C0-1DAB-47EE-91E4-F1A61D53500C}" dt="2023-06-25T17:52:57.032" v="112"/>
          <ac:picMkLst>
            <pc:docMk/>
            <pc:sldMk cId="0" sldId="267"/>
            <ac:picMk id="238" creationId="{AFE3FDFE-BB88-9B6F-429F-301E47255B6B}"/>
          </ac:picMkLst>
        </pc:picChg>
        <pc:picChg chg="mod">
          <ac:chgData name="דורין בארי" userId="47ae4439-2ab0-4a7c-8ed1-bddd80e6136a" providerId="ADAL" clId="{613A63C0-1DAB-47EE-91E4-F1A61D53500C}" dt="2023-06-25T18:06:04.046" v="1160"/>
          <ac:picMkLst>
            <pc:docMk/>
            <pc:sldMk cId="0" sldId="267"/>
            <ac:picMk id="240" creationId="{872CFCAA-B2D1-8EB0-1EE7-DCFD761928DF}"/>
          </ac:picMkLst>
        </pc:picChg>
        <pc:picChg chg="del mod">
          <ac:chgData name="דורין בארי" userId="47ae4439-2ab0-4a7c-8ed1-bddd80e6136a" providerId="ADAL" clId="{613A63C0-1DAB-47EE-91E4-F1A61D53500C}" dt="2023-06-25T18:07:09.578" v="1190" actId="478"/>
          <ac:picMkLst>
            <pc:docMk/>
            <pc:sldMk cId="0" sldId="267"/>
            <ac:picMk id="242" creationId="{D0CA009A-5691-879C-D053-2B65CFEAE825}"/>
          </ac:picMkLst>
        </pc:picChg>
      </pc:sldChg>
      <pc:sldChg chg="addSp delSp modSp mod">
        <pc:chgData name="דורין בארי" userId="47ae4439-2ab0-4a7c-8ed1-bddd80e6136a" providerId="ADAL" clId="{613A63C0-1DAB-47EE-91E4-F1A61D53500C}" dt="2023-06-25T18:07:07.631" v="1189" actId="478"/>
        <pc:sldMkLst>
          <pc:docMk/>
          <pc:sldMk cId="0" sldId="268"/>
        </pc:sldMkLst>
        <pc:spChg chg="mod">
          <ac:chgData name="דורין בארי" userId="47ae4439-2ab0-4a7c-8ed1-bddd80e6136a" providerId="ADAL" clId="{613A63C0-1DAB-47EE-91E4-F1A61D53500C}" dt="2023-06-25T18:05:54.300" v="1158"/>
          <ac:spMkLst>
            <pc:docMk/>
            <pc:sldMk cId="0" sldId="268"/>
            <ac:spMk id="190" creationId="{F086AC9F-1D7D-74CA-0F53-5F394B557DFA}"/>
          </ac:spMkLst>
        </pc:spChg>
        <pc:grpChg chg="add mod ord">
          <ac:chgData name="דורין בארי" userId="47ae4439-2ab0-4a7c-8ed1-bddd80e6136a" providerId="ADAL" clId="{613A63C0-1DAB-47EE-91E4-F1A61D53500C}" dt="2023-06-25T18:06:00.798" v="1159" actId="167"/>
          <ac:grpSpMkLst>
            <pc:docMk/>
            <pc:sldMk cId="0" sldId="268"/>
            <ac:grpSpMk id="188" creationId="{B8C2A238-E78E-DDEC-41B5-6F5EF8D82B9A}"/>
          </ac:grpSpMkLst>
        </pc:grpChg>
        <pc:picChg chg="del">
          <ac:chgData name="דורין בארי" userId="47ae4439-2ab0-4a7c-8ed1-bddd80e6136a" providerId="ADAL" clId="{613A63C0-1DAB-47EE-91E4-F1A61D53500C}" dt="2023-06-25T18:07:07.631" v="1189" actId="478"/>
          <ac:picMkLst>
            <pc:docMk/>
            <pc:sldMk cId="0" sldId="268"/>
            <ac:picMk id="2" creationId="{00000000-0000-0000-0000-000000000000}"/>
          </ac:picMkLst>
        </pc:picChg>
        <pc:picChg chg="mod">
          <ac:chgData name="דורין בארי" userId="47ae4439-2ab0-4a7c-8ed1-bddd80e6136a" providerId="ADAL" clId="{613A63C0-1DAB-47EE-91E4-F1A61D53500C}" dt="2023-06-25T18:05:54.300" v="1158"/>
          <ac:picMkLst>
            <pc:docMk/>
            <pc:sldMk cId="0" sldId="268"/>
            <ac:picMk id="189" creationId="{FE5D6054-FE42-3B96-BC07-EB573AD95B87}"/>
          </ac:picMkLst>
        </pc:picChg>
        <pc:picChg chg="mod">
          <ac:chgData name="דורין בארי" userId="47ae4439-2ab0-4a7c-8ed1-bddd80e6136a" providerId="ADAL" clId="{613A63C0-1DAB-47EE-91E4-F1A61D53500C}" dt="2023-06-25T18:05:54.300" v="1158"/>
          <ac:picMkLst>
            <pc:docMk/>
            <pc:sldMk cId="0" sldId="268"/>
            <ac:picMk id="191" creationId="{E4DA1763-2E11-0405-C422-F1492F65FF99}"/>
          </ac:picMkLst>
        </pc:picChg>
      </pc:sldChg>
      <pc:sldChg chg="addSp delSp modSp mod">
        <pc:chgData name="דורין בארי" userId="47ae4439-2ab0-4a7c-8ed1-bddd80e6136a" providerId="ADAL" clId="{613A63C0-1DAB-47EE-91E4-F1A61D53500C}" dt="2023-06-25T18:08:54.681" v="1245" actId="167"/>
        <pc:sldMkLst>
          <pc:docMk/>
          <pc:sldMk cId="0" sldId="269"/>
        </pc:sldMkLst>
        <pc:spChg chg="mod">
          <ac:chgData name="דורין בארי" userId="47ae4439-2ab0-4a7c-8ed1-bddd80e6136a" providerId="ADAL" clId="{613A63C0-1DAB-47EE-91E4-F1A61D53500C}" dt="2023-06-25T18:05:51.597" v="1157"/>
          <ac:spMkLst>
            <pc:docMk/>
            <pc:sldMk cId="0" sldId="269"/>
            <ac:spMk id="10" creationId="{9A1173CC-F507-7946-BB1C-6C9C6B5CA0AD}"/>
          </ac:spMkLst>
        </pc:spChg>
        <pc:grpChg chg="add mod ord">
          <ac:chgData name="דורין בארי" userId="47ae4439-2ab0-4a7c-8ed1-bddd80e6136a" providerId="ADAL" clId="{613A63C0-1DAB-47EE-91E4-F1A61D53500C}" dt="2023-06-25T18:08:54.681" v="1245" actId="167"/>
          <ac:grpSpMkLst>
            <pc:docMk/>
            <pc:sldMk cId="0" sldId="269"/>
            <ac:grpSpMk id="8" creationId="{C40615A0-9478-CE67-C6F1-D14247BDDF29}"/>
          </ac:grpSpMkLst>
        </pc:grpChg>
        <pc:picChg chg="mod">
          <ac:chgData name="דורין בארי" userId="47ae4439-2ab0-4a7c-8ed1-bddd80e6136a" providerId="ADAL" clId="{613A63C0-1DAB-47EE-91E4-F1A61D53500C}" dt="2023-06-25T18:05:51.597" v="1157"/>
          <ac:picMkLst>
            <pc:docMk/>
            <pc:sldMk cId="0" sldId="269"/>
            <ac:picMk id="9" creationId="{2D4AD059-6076-CF5D-4595-624132269D8F}"/>
          </ac:picMkLst>
        </pc:picChg>
        <pc:picChg chg="del mod">
          <ac:chgData name="דורין בארי" userId="47ae4439-2ab0-4a7c-8ed1-bddd80e6136a" providerId="ADAL" clId="{613A63C0-1DAB-47EE-91E4-F1A61D53500C}" dt="2023-06-25T18:07:06.258" v="1188" actId="478"/>
          <ac:picMkLst>
            <pc:docMk/>
            <pc:sldMk cId="0" sldId="269"/>
            <ac:picMk id="11" creationId="{190531F6-62C0-5A7D-ED9A-ED98ACE76E2E}"/>
          </ac:picMkLst>
        </pc:picChg>
      </pc:sldChg>
      <pc:sldChg chg="addSp delSp modSp mod">
        <pc:chgData name="דורין בארי" userId="47ae4439-2ab0-4a7c-8ed1-bddd80e6136a" providerId="ADAL" clId="{613A63C0-1DAB-47EE-91E4-F1A61D53500C}" dt="2023-06-25T18:09:05.077" v="1249" actId="166"/>
        <pc:sldMkLst>
          <pc:docMk/>
          <pc:sldMk cId="0" sldId="270"/>
        </pc:sldMkLst>
        <pc:spChg chg="mod">
          <ac:chgData name="דורין בארי" userId="47ae4439-2ab0-4a7c-8ed1-bddd80e6136a" providerId="ADAL" clId="{613A63C0-1DAB-47EE-91E4-F1A61D53500C}" dt="2023-06-25T17:53:47.297" v="117" actId="782"/>
          <ac:spMkLst>
            <pc:docMk/>
            <pc:sldMk cId="0" sldId="270"/>
            <ac:spMk id="5" creationId="{00000000-0000-0000-0000-000000000000}"/>
          </ac:spMkLst>
        </pc:spChg>
        <pc:spChg chg="mod">
          <ac:chgData name="דורין בארי" userId="47ae4439-2ab0-4a7c-8ed1-bddd80e6136a" providerId="ADAL" clId="{613A63C0-1DAB-47EE-91E4-F1A61D53500C}" dt="2023-06-25T18:05:50.991" v="1156"/>
          <ac:spMkLst>
            <pc:docMk/>
            <pc:sldMk cId="0" sldId="270"/>
            <ac:spMk id="11" creationId="{D4EAFD59-C613-970F-9016-3E34B0C1AC32}"/>
          </ac:spMkLst>
        </pc:spChg>
        <pc:grpChg chg="add mod ord">
          <ac:chgData name="דורין בארי" userId="47ae4439-2ab0-4a7c-8ed1-bddd80e6136a" providerId="ADAL" clId="{613A63C0-1DAB-47EE-91E4-F1A61D53500C}" dt="2023-06-25T18:09:01.470" v="1248" actId="167"/>
          <ac:grpSpMkLst>
            <pc:docMk/>
            <pc:sldMk cId="0" sldId="270"/>
            <ac:grpSpMk id="9" creationId="{F9BA2EC0-03C3-127F-1A5B-B227ADE211AE}"/>
          </ac:grpSpMkLst>
        </pc:grpChg>
        <pc:picChg chg="mod ord">
          <ac:chgData name="דורין בארי" userId="47ae4439-2ab0-4a7c-8ed1-bddd80e6136a" providerId="ADAL" clId="{613A63C0-1DAB-47EE-91E4-F1A61D53500C}" dt="2023-06-25T18:09:05.077" v="1249" actId="166"/>
          <ac:picMkLst>
            <pc:docMk/>
            <pc:sldMk cId="0" sldId="270"/>
            <ac:picMk id="10" creationId="{6886BE5E-BD2C-B14E-24B4-BF1E4AE6ACD2}"/>
          </ac:picMkLst>
        </pc:picChg>
        <pc:picChg chg="del mod">
          <ac:chgData name="דורין בארי" userId="47ae4439-2ab0-4a7c-8ed1-bddd80e6136a" providerId="ADAL" clId="{613A63C0-1DAB-47EE-91E4-F1A61D53500C}" dt="2023-06-25T18:07:04.987" v="1187" actId="478"/>
          <ac:picMkLst>
            <pc:docMk/>
            <pc:sldMk cId="0" sldId="270"/>
            <ac:picMk id="12" creationId="{3B99E2F5-AA69-7E49-69A3-0AF599B7EEE7}"/>
          </ac:picMkLst>
        </pc:picChg>
      </pc:sldChg>
      <pc:sldChg chg="addSp delSp modSp mod">
        <pc:chgData name="דורין בארי" userId="47ae4439-2ab0-4a7c-8ed1-bddd80e6136a" providerId="ADAL" clId="{613A63C0-1DAB-47EE-91E4-F1A61D53500C}" dt="2023-06-25T18:09:09.042" v="1250" actId="167"/>
        <pc:sldMkLst>
          <pc:docMk/>
          <pc:sldMk cId="0" sldId="271"/>
        </pc:sldMkLst>
        <pc:spChg chg="mod">
          <ac:chgData name="דורין בארי" userId="47ae4439-2ab0-4a7c-8ed1-bddd80e6136a" providerId="ADAL" clId="{613A63C0-1DAB-47EE-91E4-F1A61D53500C}" dt="2023-06-25T18:05:49.666" v="1155"/>
          <ac:spMkLst>
            <pc:docMk/>
            <pc:sldMk cId="0" sldId="271"/>
            <ac:spMk id="30" creationId="{FDC5A4CB-4D07-AAAE-4A5C-A0E4643C2035}"/>
          </ac:spMkLst>
        </pc:spChg>
        <pc:grpChg chg="add mod ord">
          <ac:chgData name="דורין בארי" userId="47ae4439-2ab0-4a7c-8ed1-bddd80e6136a" providerId="ADAL" clId="{613A63C0-1DAB-47EE-91E4-F1A61D53500C}" dt="2023-06-25T18:09:09.042" v="1250" actId="167"/>
          <ac:grpSpMkLst>
            <pc:docMk/>
            <pc:sldMk cId="0" sldId="271"/>
            <ac:grpSpMk id="28" creationId="{3C733C8D-62FA-6D05-0009-B5C077BE4DA7}"/>
          </ac:grpSpMkLst>
        </pc:grpChg>
        <pc:picChg chg="mod">
          <ac:chgData name="דורין בארי" userId="47ae4439-2ab0-4a7c-8ed1-bddd80e6136a" providerId="ADAL" clId="{613A63C0-1DAB-47EE-91E4-F1A61D53500C}" dt="2023-06-25T18:05:49.666" v="1155"/>
          <ac:picMkLst>
            <pc:docMk/>
            <pc:sldMk cId="0" sldId="271"/>
            <ac:picMk id="29" creationId="{8C38D116-49E9-722E-8B2F-0024906D352A}"/>
          </ac:picMkLst>
        </pc:picChg>
        <pc:picChg chg="del mod">
          <ac:chgData name="דורין בארי" userId="47ae4439-2ab0-4a7c-8ed1-bddd80e6136a" providerId="ADAL" clId="{613A63C0-1DAB-47EE-91E4-F1A61D53500C}" dt="2023-06-25T18:07:03.704" v="1186" actId="478"/>
          <ac:picMkLst>
            <pc:docMk/>
            <pc:sldMk cId="0" sldId="271"/>
            <ac:picMk id="31" creationId="{2806A40E-811E-9EFE-29F2-85569EC5F879}"/>
          </ac:picMkLst>
        </pc:picChg>
      </pc:sldChg>
      <pc:sldChg chg="addSp delSp modSp mod">
        <pc:chgData name="דורין בארי" userId="47ae4439-2ab0-4a7c-8ed1-bddd80e6136a" providerId="ADAL" clId="{613A63C0-1DAB-47EE-91E4-F1A61D53500C}" dt="2023-06-25T18:09:18.209" v="1253" actId="167"/>
        <pc:sldMkLst>
          <pc:docMk/>
          <pc:sldMk cId="0" sldId="272"/>
        </pc:sldMkLst>
        <pc:spChg chg="mod">
          <ac:chgData name="דורין בארי" userId="47ae4439-2ab0-4a7c-8ed1-bddd80e6136a" providerId="ADAL" clId="{613A63C0-1DAB-47EE-91E4-F1A61D53500C}" dt="2023-06-25T17:54:11.433" v="122" actId="120"/>
          <ac:spMkLst>
            <pc:docMk/>
            <pc:sldMk cId="0" sldId="272"/>
            <ac:spMk id="2" creationId="{00000000-0000-0000-0000-000000000000}"/>
          </ac:spMkLst>
        </pc:spChg>
        <pc:spChg chg="mod">
          <ac:chgData name="דורין בארי" userId="47ae4439-2ab0-4a7c-8ed1-bddd80e6136a" providerId="ADAL" clId="{613A63C0-1DAB-47EE-91E4-F1A61D53500C}" dt="2023-06-25T18:05:47.944" v="1154"/>
          <ac:spMkLst>
            <pc:docMk/>
            <pc:sldMk cId="0" sldId="272"/>
            <ac:spMk id="8" creationId="{58D357E9-733B-AFAA-2570-FD5B8E35BC70}"/>
          </ac:spMkLst>
        </pc:spChg>
        <pc:grpChg chg="add mod ord">
          <ac:chgData name="דורין בארי" userId="47ae4439-2ab0-4a7c-8ed1-bddd80e6136a" providerId="ADAL" clId="{613A63C0-1DAB-47EE-91E4-F1A61D53500C}" dt="2023-06-25T18:09:18.209" v="1253" actId="167"/>
          <ac:grpSpMkLst>
            <pc:docMk/>
            <pc:sldMk cId="0" sldId="272"/>
            <ac:grpSpMk id="6" creationId="{225859EF-5AB9-D9CA-E823-86D1BD26EF7A}"/>
          </ac:grpSpMkLst>
        </pc:grpChg>
        <pc:picChg chg="mod">
          <ac:chgData name="דורין בארי" userId="47ae4439-2ab0-4a7c-8ed1-bddd80e6136a" providerId="ADAL" clId="{613A63C0-1DAB-47EE-91E4-F1A61D53500C}" dt="2023-06-25T18:05:47.944" v="1154"/>
          <ac:picMkLst>
            <pc:docMk/>
            <pc:sldMk cId="0" sldId="272"/>
            <ac:picMk id="7" creationId="{E46FA820-3871-B49D-7F80-B15FDA796166}"/>
          </ac:picMkLst>
        </pc:picChg>
        <pc:picChg chg="del mod">
          <ac:chgData name="דורין בארי" userId="47ae4439-2ab0-4a7c-8ed1-bddd80e6136a" providerId="ADAL" clId="{613A63C0-1DAB-47EE-91E4-F1A61D53500C}" dt="2023-06-25T18:07:02.352" v="1185" actId="478"/>
          <ac:picMkLst>
            <pc:docMk/>
            <pc:sldMk cId="0" sldId="272"/>
            <ac:picMk id="9" creationId="{75123603-561F-C00C-E321-93C460CCD634}"/>
          </ac:picMkLst>
        </pc:picChg>
      </pc:sldChg>
      <pc:sldChg chg="addSp delSp modSp mod">
        <pc:chgData name="דורין בארי" userId="47ae4439-2ab0-4a7c-8ed1-bddd80e6136a" providerId="ADAL" clId="{613A63C0-1DAB-47EE-91E4-F1A61D53500C}" dt="2023-06-25T18:09:20.852" v="1254" actId="167"/>
        <pc:sldMkLst>
          <pc:docMk/>
          <pc:sldMk cId="0" sldId="273"/>
        </pc:sldMkLst>
        <pc:spChg chg="mod">
          <ac:chgData name="דורין בארי" userId="47ae4439-2ab0-4a7c-8ed1-bddd80e6136a" providerId="ADAL" clId="{613A63C0-1DAB-47EE-91E4-F1A61D53500C}" dt="2023-06-25T18:05:46.556" v="1153"/>
          <ac:spMkLst>
            <pc:docMk/>
            <pc:sldMk cId="0" sldId="273"/>
            <ac:spMk id="8" creationId="{448E6222-EFC9-6D5A-CD16-E7F7E2C0F007}"/>
          </ac:spMkLst>
        </pc:spChg>
        <pc:grpChg chg="add mod ord">
          <ac:chgData name="דורין בארי" userId="47ae4439-2ab0-4a7c-8ed1-bddd80e6136a" providerId="ADAL" clId="{613A63C0-1DAB-47EE-91E4-F1A61D53500C}" dt="2023-06-25T18:09:20.852" v="1254" actId="167"/>
          <ac:grpSpMkLst>
            <pc:docMk/>
            <pc:sldMk cId="0" sldId="273"/>
            <ac:grpSpMk id="6" creationId="{43696B99-2DC8-EB37-197F-0BCFA1BD6ACA}"/>
          </ac:grpSpMkLst>
        </pc:grpChg>
        <pc:picChg chg="mod">
          <ac:chgData name="דורין בארי" userId="47ae4439-2ab0-4a7c-8ed1-bddd80e6136a" providerId="ADAL" clId="{613A63C0-1DAB-47EE-91E4-F1A61D53500C}" dt="2023-06-25T18:05:46.556" v="1153"/>
          <ac:picMkLst>
            <pc:docMk/>
            <pc:sldMk cId="0" sldId="273"/>
            <ac:picMk id="7" creationId="{41A074D5-A304-CB01-E15A-1D1532A16738}"/>
          </ac:picMkLst>
        </pc:picChg>
        <pc:picChg chg="del mod">
          <ac:chgData name="דורין בארי" userId="47ae4439-2ab0-4a7c-8ed1-bddd80e6136a" providerId="ADAL" clId="{613A63C0-1DAB-47EE-91E4-F1A61D53500C}" dt="2023-06-25T18:07:01.093" v="1184" actId="478"/>
          <ac:picMkLst>
            <pc:docMk/>
            <pc:sldMk cId="0" sldId="273"/>
            <ac:picMk id="9" creationId="{5B376E61-2174-7627-A2DD-A2244564A070}"/>
          </ac:picMkLst>
        </pc:picChg>
      </pc:sldChg>
      <pc:sldChg chg="addSp delSp modSp mod">
        <pc:chgData name="דורין בארי" userId="47ae4439-2ab0-4a7c-8ed1-bddd80e6136a" providerId="ADAL" clId="{613A63C0-1DAB-47EE-91E4-F1A61D53500C}" dt="2023-06-25T18:09:23.738" v="1255" actId="167"/>
        <pc:sldMkLst>
          <pc:docMk/>
          <pc:sldMk cId="0" sldId="274"/>
        </pc:sldMkLst>
        <pc:spChg chg="mod">
          <ac:chgData name="דורין בארי" userId="47ae4439-2ab0-4a7c-8ed1-bddd80e6136a" providerId="ADAL" clId="{613A63C0-1DAB-47EE-91E4-F1A61D53500C}" dt="2023-06-25T17:54:18.966" v="123" actId="782"/>
          <ac:spMkLst>
            <pc:docMk/>
            <pc:sldMk cId="0" sldId="274"/>
            <ac:spMk id="2" creationId="{00000000-0000-0000-0000-000000000000}"/>
          </ac:spMkLst>
        </pc:spChg>
        <pc:spChg chg="mod">
          <ac:chgData name="דורין בארי" userId="47ae4439-2ab0-4a7c-8ed1-bddd80e6136a" providerId="ADAL" clId="{613A63C0-1DAB-47EE-91E4-F1A61D53500C}" dt="2023-06-25T18:05:45.784" v="1152"/>
          <ac:spMkLst>
            <pc:docMk/>
            <pc:sldMk cId="0" sldId="274"/>
            <ac:spMk id="11" creationId="{0DB738D4-136B-E554-46DB-F10C2E77CA1F}"/>
          </ac:spMkLst>
        </pc:spChg>
        <pc:grpChg chg="add mod ord">
          <ac:chgData name="דורין בארי" userId="47ae4439-2ab0-4a7c-8ed1-bddd80e6136a" providerId="ADAL" clId="{613A63C0-1DAB-47EE-91E4-F1A61D53500C}" dt="2023-06-25T18:09:23.738" v="1255" actId="167"/>
          <ac:grpSpMkLst>
            <pc:docMk/>
            <pc:sldMk cId="0" sldId="274"/>
            <ac:grpSpMk id="9" creationId="{978FD756-7060-283B-3C5E-C3B385AB628F}"/>
          </ac:grpSpMkLst>
        </pc:grpChg>
        <pc:picChg chg="mod">
          <ac:chgData name="דורין בארי" userId="47ae4439-2ab0-4a7c-8ed1-bddd80e6136a" providerId="ADAL" clId="{613A63C0-1DAB-47EE-91E4-F1A61D53500C}" dt="2023-06-25T18:05:45.784" v="1152"/>
          <ac:picMkLst>
            <pc:docMk/>
            <pc:sldMk cId="0" sldId="274"/>
            <ac:picMk id="10" creationId="{704607A1-B8DC-24AE-3E07-2716CBA5D054}"/>
          </ac:picMkLst>
        </pc:picChg>
        <pc:picChg chg="del mod">
          <ac:chgData name="דורין בארי" userId="47ae4439-2ab0-4a7c-8ed1-bddd80e6136a" providerId="ADAL" clId="{613A63C0-1DAB-47EE-91E4-F1A61D53500C}" dt="2023-06-25T18:06:59.822" v="1183" actId="478"/>
          <ac:picMkLst>
            <pc:docMk/>
            <pc:sldMk cId="0" sldId="274"/>
            <ac:picMk id="12" creationId="{E44F0AE5-32E8-D140-A9A0-00154BC08867}"/>
          </ac:picMkLst>
        </pc:picChg>
      </pc:sldChg>
      <pc:sldChg chg="addSp delSp modSp mod">
        <pc:chgData name="דורין בארי" userId="47ae4439-2ab0-4a7c-8ed1-bddd80e6136a" providerId="ADAL" clId="{613A63C0-1DAB-47EE-91E4-F1A61D53500C}" dt="2023-06-25T18:09:29.538" v="1256" actId="167"/>
        <pc:sldMkLst>
          <pc:docMk/>
          <pc:sldMk cId="0" sldId="275"/>
        </pc:sldMkLst>
        <pc:spChg chg="mod">
          <ac:chgData name="דורין בארי" userId="47ae4439-2ab0-4a7c-8ed1-bddd80e6136a" providerId="ADAL" clId="{613A63C0-1DAB-47EE-91E4-F1A61D53500C}" dt="2023-06-25T17:54:32.126" v="126" actId="120"/>
          <ac:spMkLst>
            <pc:docMk/>
            <pc:sldMk cId="0" sldId="275"/>
            <ac:spMk id="2" creationId="{00000000-0000-0000-0000-000000000000}"/>
          </ac:spMkLst>
        </pc:spChg>
        <pc:spChg chg="mod">
          <ac:chgData name="דורין בארי" userId="47ae4439-2ab0-4a7c-8ed1-bddd80e6136a" providerId="ADAL" clId="{613A63C0-1DAB-47EE-91E4-F1A61D53500C}" dt="2023-06-25T18:05:44.244" v="1151"/>
          <ac:spMkLst>
            <pc:docMk/>
            <pc:sldMk cId="0" sldId="275"/>
            <ac:spMk id="9" creationId="{846E0E14-4A66-A0BC-232D-9C16444865E5}"/>
          </ac:spMkLst>
        </pc:spChg>
        <pc:grpChg chg="add mod ord">
          <ac:chgData name="דורין בארי" userId="47ae4439-2ab0-4a7c-8ed1-bddd80e6136a" providerId="ADAL" clId="{613A63C0-1DAB-47EE-91E4-F1A61D53500C}" dt="2023-06-25T18:09:29.538" v="1256" actId="167"/>
          <ac:grpSpMkLst>
            <pc:docMk/>
            <pc:sldMk cId="0" sldId="275"/>
            <ac:grpSpMk id="7" creationId="{C81EEFD4-53E9-21D2-7A92-BDEE78AA9689}"/>
          </ac:grpSpMkLst>
        </pc:grpChg>
        <pc:picChg chg="mod">
          <ac:chgData name="דורין בארי" userId="47ae4439-2ab0-4a7c-8ed1-bddd80e6136a" providerId="ADAL" clId="{613A63C0-1DAB-47EE-91E4-F1A61D53500C}" dt="2023-06-25T18:05:44.244" v="1151"/>
          <ac:picMkLst>
            <pc:docMk/>
            <pc:sldMk cId="0" sldId="275"/>
            <ac:picMk id="8" creationId="{D6BA0B52-E77A-B733-5D1A-9380EA83CD99}"/>
          </ac:picMkLst>
        </pc:picChg>
        <pc:picChg chg="del mod">
          <ac:chgData name="דורין בארי" userId="47ae4439-2ab0-4a7c-8ed1-bddd80e6136a" providerId="ADAL" clId="{613A63C0-1DAB-47EE-91E4-F1A61D53500C}" dt="2023-06-25T18:06:58.428" v="1182" actId="478"/>
          <ac:picMkLst>
            <pc:docMk/>
            <pc:sldMk cId="0" sldId="275"/>
            <ac:picMk id="10" creationId="{34EB04E9-21DF-7951-274E-0E945BC3077B}"/>
          </ac:picMkLst>
        </pc:picChg>
      </pc:sldChg>
      <pc:sldChg chg="addSp delSp modSp mod">
        <pc:chgData name="דורין בארי" userId="47ae4439-2ab0-4a7c-8ed1-bddd80e6136a" providerId="ADAL" clId="{613A63C0-1DAB-47EE-91E4-F1A61D53500C}" dt="2023-06-25T18:09:33.981" v="1257" actId="167"/>
        <pc:sldMkLst>
          <pc:docMk/>
          <pc:sldMk cId="0" sldId="276"/>
        </pc:sldMkLst>
        <pc:spChg chg="add mod">
          <ac:chgData name="דורין בארי" userId="47ae4439-2ab0-4a7c-8ed1-bddd80e6136a" providerId="ADAL" clId="{613A63C0-1DAB-47EE-91E4-F1A61D53500C}" dt="2023-06-25T17:55:51.231" v="395" actId="1076"/>
          <ac:spMkLst>
            <pc:docMk/>
            <pc:sldMk cId="0" sldId="276"/>
            <ac:spMk id="6" creationId="{660CF58A-8330-4C35-A8D8-55F434340B47}"/>
          </ac:spMkLst>
        </pc:spChg>
        <pc:spChg chg="mod">
          <ac:chgData name="דורין בארי" userId="47ae4439-2ab0-4a7c-8ed1-bddd80e6136a" providerId="ADAL" clId="{613A63C0-1DAB-47EE-91E4-F1A61D53500C}" dt="2023-06-25T18:05:43.365" v="1150"/>
          <ac:spMkLst>
            <pc:docMk/>
            <pc:sldMk cId="0" sldId="276"/>
            <ac:spMk id="9" creationId="{59226E89-502D-EA85-FF8E-9BE1A012F66B}"/>
          </ac:spMkLst>
        </pc:spChg>
        <pc:grpChg chg="add mod ord">
          <ac:chgData name="דורין בארי" userId="47ae4439-2ab0-4a7c-8ed1-bddd80e6136a" providerId="ADAL" clId="{613A63C0-1DAB-47EE-91E4-F1A61D53500C}" dt="2023-06-25T18:09:33.981" v="1257" actId="167"/>
          <ac:grpSpMkLst>
            <pc:docMk/>
            <pc:sldMk cId="0" sldId="276"/>
            <ac:grpSpMk id="7" creationId="{321EAEA8-C5FE-04B9-0709-6F4FD0415736}"/>
          </ac:grpSpMkLst>
        </pc:grpChg>
        <pc:picChg chg="del mod">
          <ac:chgData name="דורין בארי" userId="47ae4439-2ab0-4a7c-8ed1-bddd80e6136a" providerId="ADAL" clId="{613A63C0-1DAB-47EE-91E4-F1A61D53500C}" dt="2023-06-25T17:55:42.690" v="393" actId="478"/>
          <ac:picMkLst>
            <pc:docMk/>
            <pc:sldMk cId="0" sldId="276"/>
            <ac:picMk id="2" creationId="{00000000-0000-0000-0000-000000000000}"/>
          </ac:picMkLst>
        </pc:picChg>
        <pc:picChg chg="mod">
          <ac:chgData name="דורין בארי" userId="47ae4439-2ab0-4a7c-8ed1-bddd80e6136a" providerId="ADAL" clId="{613A63C0-1DAB-47EE-91E4-F1A61D53500C}" dt="2023-06-25T18:05:43.365" v="1150"/>
          <ac:picMkLst>
            <pc:docMk/>
            <pc:sldMk cId="0" sldId="276"/>
            <ac:picMk id="8" creationId="{2E46ACA9-6D3F-C410-97E2-4160856730C5}"/>
          </ac:picMkLst>
        </pc:picChg>
        <pc:picChg chg="del mod">
          <ac:chgData name="דורין בארי" userId="47ae4439-2ab0-4a7c-8ed1-bddd80e6136a" providerId="ADAL" clId="{613A63C0-1DAB-47EE-91E4-F1A61D53500C}" dt="2023-06-25T18:06:56.448" v="1181" actId="478"/>
          <ac:picMkLst>
            <pc:docMk/>
            <pc:sldMk cId="0" sldId="276"/>
            <ac:picMk id="10" creationId="{E91D20EA-50B6-6FBF-64AF-CC50899BBEB5}"/>
          </ac:picMkLst>
        </pc:picChg>
      </pc:sldChg>
      <pc:sldChg chg="addSp delSp modSp mod">
        <pc:chgData name="דורין בארי" userId="47ae4439-2ab0-4a7c-8ed1-bddd80e6136a" providerId="ADAL" clId="{613A63C0-1DAB-47EE-91E4-F1A61D53500C}" dt="2023-06-25T18:09:37.604" v="1258" actId="167"/>
        <pc:sldMkLst>
          <pc:docMk/>
          <pc:sldMk cId="0" sldId="277"/>
        </pc:sldMkLst>
        <pc:spChg chg="add mod">
          <ac:chgData name="דורין בארי" userId="47ae4439-2ab0-4a7c-8ed1-bddd80e6136a" providerId="ADAL" clId="{613A63C0-1DAB-47EE-91E4-F1A61D53500C}" dt="2023-06-25T17:57:24.397" v="658" actId="12"/>
          <ac:spMkLst>
            <pc:docMk/>
            <pc:sldMk cId="0" sldId="277"/>
            <ac:spMk id="6" creationId="{25E95BB4-0E2B-9BA0-DBAD-C341FD35B7CE}"/>
          </ac:spMkLst>
        </pc:spChg>
        <pc:spChg chg="add mod">
          <ac:chgData name="דורין בארי" userId="47ae4439-2ab0-4a7c-8ed1-bddd80e6136a" providerId="ADAL" clId="{613A63C0-1DAB-47EE-91E4-F1A61D53500C}" dt="2023-06-25T17:58:21.201" v="710" actId="14100"/>
          <ac:spMkLst>
            <pc:docMk/>
            <pc:sldMk cId="0" sldId="277"/>
            <ac:spMk id="11" creationId="{5613CDFF-EEDB-3DE1-ABE5-A94C8A34F035}"/>
          </ac:spMkLst>
        </pc:spChg>
        <pc:spChg chg="add mod">
          <ac:chgData name="דורין בארי" userId="47ae4439-2ab0-4a7c-8ed1-bddd80e6136a" providerId="ADAL" clId="{613A63C0-1DAB-47EE-91E4-F1A61D53500C}" dt="2023-06-25T17:58:56.617" v="730" actId="20577"/>
          <ac:spMkLst>
            <pc:docMk/>
            <pc:sldMk cId="0" sldId="277"/>
            <ac:spMk id="12" creationId="{5754411A-DACE-B946-84ED-6F32B85D4DEB}"/>
          </ac:spMkLst>
        </pc:spChg>
        <pc:spChg chg="mod">
          <ac:chgData name="דורין בארי" userId="47ae4439-2ab0-4a7c-8ed1-bddd80e6136a" providerId="ADAL" clId="{613A63C0-1DAB-47EE-91E4-F1A61D53500C}" dt="2023-06-25T18:05:42.073" v="1149"/>
          <ac:spMkLst>
            <pc:docMk/>
            <pc:sldMk cId="0" sldId="277"/>
            <ac:spMk id="15" creationId="{8A50CD20-6E48-12FF-8212-D2219CE6B21E}"/>
          </ac:spMkLst>
        </pc:spChg>
        <pc:grpChg chg="add mod ord">
          <ac:chgData name="דורין בארי" userId="47ae4439-2ab0-4a7c-8ed1-bddd80e6136a" providerId="ADAL" clId="{613A63C0-1DAB-47EE-91E4-F1A61D53500C}" dt="2023-06-25T18:09:37.604" v="1258" actId="167"/>
          <ac:grpSpMkLst>
            <pc:docMk/>
            <pc:sldMk cId="0" sldId="277"/>
            <ac:grpSpMk id="13" creationId="{B690612E-78D2-B747-D0BE-953BEBB2D814}"/>
          </ac:grpSpMkLst>
        </pc:grpChg>
        <pc:picChg chg="mod modCrop">
          <ac:chgData name="דורין בארי" userId="47ae4439-2ab0-4a7c-8ed1-bddd80e6136a" providerId="ADAL" clId="{613A63C0-1DAB-47EE-91E4-F1A61D53500C}" dt="2023-06-25T17:58:36.562" v="711" actId="732"/>
          <ac:picMkLst>
            <pc:docMk/>
            <pc:sldMk cId="0" sldId="277"/>
            <ac:picMk id="2" creationId="{00000000-0000-0000-0000-000000000000}"/>
          </ac:picMkLst>
        </pc:picChg>
        <pc:picChg chg="add mod">
          <ac:chgData name="דורין בארי" userId="47ae4439-2ab0-4a7c-8ed1-bddd80e6136a" providerId="ADAL" clId="{613A63C0-1DAB-47EE-91E4-F1A61D53500C}" dt="2023-06-25T17:57:53.218" v="663" actId="1076"/>
          <ac:picMkLst>
            <pc:docMk/>
            <pc:sldMk cId="0" sldId="277"/>
            <ac:picMk id="8" creationId="{623A5245-C17E-060E-8094-F3E81081B4FA}"/>
          </ac:picMkLst>
        </pc:picChg>
        <pc:picChg chg="add del">
          <ac:chgData name="דורין בארי" userId="47ae4439-2ab0-4a7c-8ed1-bddd80e6136a" providerId="ADAL" clId="{613A63C0-1DAB-47EE-91E4-F1A61D53500C}" dt="2023-06-25T17:57:57.617" v="665" actId="22"/>
          <ac:picMkLst>
            <pc:docMk/>
            <pc:sldMk cId="0" sldId="277"/>
            <ac:picMk id="10" creationId="{7AB6F159-0FCD-E85C-D388-96E3C589B54B}"/>
          </ac:picMkLst>
        </pc:picChg>
        <pc:picChg chg="mod">
          <ac:chgData name="דורין בארי" userId="47ae4439-2ab0-4a7c-8ed1-bddd80e6136a" providerId="ADAL" clId="{613A63C0-1DAB-47EE-91E4-F1A61D53500C}" dt="2023-06-25T18:05:42.073" v="1149"/>
          <ac:picMkLst>
            <pc:docMk/>
            <pc:sldMk cId="0" sldId="277"/>
            <ac:picMk id="14" creationId="{5B6D1B27-5345-BA15-DDD7-B93C912810CE}"/>
          </ac:picMkLst>
        </pc:picChg>
        <pc:picChg chg="del mod">
          <ac:chgData name="דורין בארי" userId="47ae4439-2ab0-4a7c-8ed1-bddd80e6136a" providerId="ADAL" clId="{613A63C0-1DAB-47EE-91E4-F1A61D53500C}" dt="2023-06-25T18:06:54.985" v="1180" actId="478"/>
          <ac:picMkLst>
            <pc:docMk/>
            <pc:sldMk cId="0" sldId="277"/>
            <ac:picMk id="16" creationId="{CA2FF50F-FF10-2580-AE4A-06C2559CF7E0}"/>
          </ac:picMkLst>
        </pc:picChg>
      </pc:sldChg>
      <pc:sldChg chg="addSp delSp modSp mod">
        <pc:chgData name="דורין בארי" userId="47ae4439-2ab0-4a7c-8ed1-bddd80e6136a" providerId="ADAL" clId="{613A63C0-1DAB-47EE-91E4-F1A61D53500C}" dt="2023-06-25T18:09:40.912" v="1259" actId="167"/>
        <pc:sldMkLst>
          <pc:docMk/>
          <pc:sldMk cId="0" sldId="278"/>
        </pc:sldMkLst>
        <pc:spChg chg="add mod ord">
          <ac:chgData name="דורין בארי" userId="47ae4439-2ab0-4a7c-8ed1-bddd80e6136a" providerId="ADAL" clId="{613A63C0-1DAB-47EE-91E4-F1A61D53500C}" dt="2023-06-25T18:00:35.629" v="1029" actId="313"/>
          <ac:spMkLst>
            <pc:docMk/>
            <pc:sldMk cId="0" sldId="278"/>
            <ac:spMk id="6" creationId="{78EC3F81-8159-A004-AA0B-94CE14ACE7C0}"/>
          </ac:spMkLst>
        </pc:spChg>
        <pc:spChg chg="add del mod">
          <ac:chgData name="דורין בארי" userId="47ae4439-2ab0-4a7c-8ed1-bddd80e6136a" providerId="ADAL" clId="{613A63C0-1DAB-47EE-91E4-F1A61D53500C}" dt="2023-06-25T18:00:24.905" v="1024" actId="478"/>
          <ac:spMkLst>
            <pc:docMk/>
            <pc:sldMk cId="0" sldId="278"/>
            <ac:spMk id="7" creationId="{751F4546-9E3F-FA8C-073C-8D6C82372ECC}"/>
          </ac:spMkLst>
        </pc:spChg>
        <pc:spChg chg="mod">
          <ac:chgData name="דורין בארי" userId="47ae4439-2ab0-4a7c-8ed1-bddd80e6136a" providerId="ADAL" clId="{613A63C0-1DAB-47EE-91E4-F1A61D53500C}" dt="2023-06-25T18:05:37.637" v="1146"/>
          <ac:spMkLst>
            <pc:docMk/>
            <pc:sldMk cId="0" sldId="278"/>
            <ac:spMk id="10" creationId="{FF6D95D7-4C41-C24E-D468-916AE84E02DB}"/>
          </ac:spMkLst>
        </pc:spChg>
        <pc:spChg chg="mod">
          <ac:chgData name="דורין בארי" userId="47ae4439-2ab0-4a7c-8ed1-bddd80e6136a" providerId="ADAL" clId="{613A63C0-1DAB-47EE-91E4-F1A61D53500C}" dt="2023-06-25T18:05:39.720" v="1148"/>
          <ac:spMkLst>
            <pc:docMk/>
            <pc:sldMk cId="0" sldId="278"/>
            <ac:spMk id="14" creationId="{3CA965E9-0595-66B9-ACDD-E5C8543C9CF9}"/>
          </ac:spMkLst>
        </pc:spChg>
        <pc:grpChg chg="add del">
          <ac:chgData name="דורין בארי" userId="47ae4439-2ab0-4a7c-8ed1-bddd80e6136a" providerId="ADAL" clId="{613A63C0-1DAB-47EE-91E4-F1A61D53500C}" dt="2023-06-25T18:00:05.026" v="1017" actId="478"/>
          <ac:grpSpMkLst>
            <pc:docMk/>
            <pc:sldMk cId="0" sldId="278"/>
            <ac:grpSpMk id="2" creationId="{00000000-0000-0000-0000-000000000000}"/>
          </ac:grpSpMkLst>
        </pc:grpChg>
        <pc:grpChg chg="add del mod">
          <ac:chgData name="דורין בארי" userId="47ae4439-2ab0-4a7c-8ed1-bddd80e6136a" providerId="ADAL" clId="{613A63C0-1DAB-47EE-91E4-F1A61D53500C}" dt="2023-06-25T18:05:38.331" v="1147"/>
          <ac:grpSpMkLst>
            <pc:docMk/>
            <pc:sldMk cId="0" sldId="278"/>
            <ac:grpSpMk id="8" creationId="{AE0497F6-8B22-8950-BFDE-E908BF1C6567}"/>
          </ac:grpSpMkLst>
        </pc:grpChg>
        <pc:grpChg chg="add mod ord">
          <ac:chgData name="דורין בארי" userId="47ae4439-2ab0-4a7c-8ed1-bddd80e6136a" providerId="ADAL" clId="{613A63C0-1DAB-47EE-91E4-F1A61D53500C}" dt="2023-06-25T18:09:40.912" v="1259" actId="167"/>
          <ac:grpSpMkLst>
            <pc:docMk/>
            <pc:sldMk cId="0" sldId="278"/>
            <ac:grpSpMk id="12" creationId="{C0E3A491-6E97-CAB2-E4FD-BB02BEA7C7AD}"/>
          </ac:grpSpMkLst>
        </pc:grpChg>
        <pc:picChg chg="del">
          <ac:chgData name="דורין בארי" userId="47ae4439-2ab0-4a7c-8ed1-bddd80e6136a" providerId="ADAL" clId="{613A63C0-1DAB-47EE-91E4-F1A61D53500C}" dt="2023-06-25T18:00:10.324" v="1018" actId="478"/>
          <ac:picMkLst>
            <pc:docMk/>
            <pc:sldMk cId="0" sldId="278"/>
            <ac:picMk id="3" creationId="{00000000-0000-0000-0000-000000000000}"/>
          </ac:picMkLst>
        </pc:picChg>
        <pc:picChg chg="mod">
          <ac:chgData name="דורין בארי" userId="47ae4439-2ab0-4a7c-8ed1-bddd80e6136a" providerId="ADAL" clId="{613A63C0-1DAB-47EE-91E4-F1A61D53500C}" dt="2023-06-25T18:05:37.637" v="1146"/>
          <ac:picMkLst>
            <pc:docMk/>
            <pc:sldMk cId="0" sldId="278"/>
            <ac:picMk id="9" creationId="{655B13AF-7886-7CD0-E34D-2A4764D270FF}"/>
          </ac:picMkLst>
        </pc:picChg>
        <pc:picChg chg="mod">
          <ac:chgData name="דורין בארי" userId="47ae4439-2ab0-4a7c-8ed1-bddd80e6136a" providerId="ADAL" clId="{613A63C0-1DAB-47EE-91E4-F1A61D53500C}" dt="2023-06-25T18:05:37.637" v="1146"/>
          <ac:picMkLst>
            <pc:docMk/>
            <pc:sldMk cId="0" sldId="278"/>
            <ac:picMk id="11" creationId="{2DD4CA04-E4A5-78E4-E312-1683005E4858}"/>
          </ac:picMkLst>
        </pc:picChg>
        <pc:picChg chg="mod">
          <ac:chgData name="דורין בארי" userId="47ae4439-2ab0-4a7c-8ed1-bddd80e6136a" providerId="ADAL" clId="{613A63C0-1DAB-47EE-91E4-F1A61D53500C}" dt="2023-06-25T18:05:39.720" v="1148"/>
          <ac:picMkLst>
            <pc:docMk/>
            <pc:sldMk cId="0" sldId="278"/>
            <ac:picMk id="13" creationId="{D1844016-455C-A83D-1DC8-44EE0D3D0742}"/>
          </ac:picMkLst>
        </pc:picChg>
        <pc:picChg chg="del mod">
          <ac:chgData name="דורין בארי" userId="47ae4439-2ab0-4a7c-8ed1-bddd80e6136a" providerId="ADAL" clId="{613A63C0-1DAB-47EE-91E4-F1A61D53500C}" dt="2023-06-25T18:06:53.364" v="1179" actId="478"/>
          <ac:picMkLst>
            <pc:docMk/>
            <pc:sldMk cId="0" sldId="278"/>
            <ac:picMk id="15" creationId="{CA68BE06-A103-B795-8A0D-83417456DA9D}"/>
          </ac:picMkLst>
        </pc:picChg>
      </pc:sldChg>
      <pc:sldChg chg="addSp delSp modSp mod">
        <pc:chgData name="דורין בארי" userId="47ae4439-2ab0-4a7c-8ed1-bddd80e6136a" providerId="ADAL" clId="{613A63C0-1DAB-47EE-91E4-F1A61D53500C}" dt="2023-06-25T18:09:43.539" v="1260" actId="167"/>
        <pc:sldMkLst>
          <pc:docMk/>
          <pc:sldMk cId="0" sldId="279"/>
        </pc:sldMkLst>
        <pc:spChg chg="mod">
          <ac:chgData name="דורין בארי" userId="47ae4439-2ab0-4a7c-8ed1-bddd80e6136a" providerId="ADAL" clId="{613A63C0-1DAB-47EE-91E4-F1A61D53500C}" dt="2023-06-25T18:02:05.719" v="1078" actId="20577"/>
          <ac:spMkLst>
            <pc:docMk/>
            <pc:sldMk cId="0" sldId="279"/>
            <ac:spMk id="6" creationId="{00000000-0000-0000-0000-000000000000}"/>
          </ac:spMkLst>
        </pc:spChg>
        <pc:spChg chg="mod">
          <ac:chgData name="דורין בארי" userId="47ae4439-2ab0-4a7c-8ed1-bddd80e6136a" providerId="ADAL" clId="{613A63C0-1DAB-47EE-91E4-F1A61D53500C}" dt="2023-06-25T18:05:32.397" v="1145"/>
          <ac:spMkLst>
            <pc:docMk/>
            <pc:sldMk cId="0" sldId="279"/>
            <ac:spMk id="12" creationId="{613BD8FD-1858-BD47-4FB4-2C724D69B25E}"/>
          </ac:spMkLst>
        </pc:spChg>
        <pc:grpChg chg="add mod ord">
          <ac:chgData name="דורין בארי" userId="47ae4439-2ab0-4a7c-8ed1-bddd80e6136a" providerId="ADAL" clId="{613A63C0-1DAB-47EE-91E4-F1A61D53500C}" dt="2023-06-25T18:09:43.539" v="1260" actId="167"/>
          <ac:grpSpMkLst>
            <pc:docMk/>
            <pc:sldMk cId="0" sldId="279"/>
            <ac:grpSpMk id="10" creationId="{619DE8AD-A183-C166-F4B5-F00530E9FCDB}"/>
          </ac:grpSpMkLst>
        </pc:grpChg>
        <pc:picChg chg="mod">
          <ac:chgData name="דורין בארי" userId="47ae4439-2ab0-4a7c-8ed1-bddd80e6136a" providerId="ADAL" clId="{613A63C0-1DAB-47EE-91E4-F1A61D53500C}" dt="2023-06-25T18:05:32.397" v="1145"/>
          <ac:picMkLst>
            <pc:docMk/>
            <pc:sldMk cId="0" sldId="279"/>
            <ac:picMk id="11" creationId="{273775C9-3841-C8DE-A1D8-D607871A3AC3}"/>
          </ac:picMkLst>
        </pc:picChg>
        <pc:picChg chg="del mod">
          <ac:chgData name="דורין בארי" userId="47ae4439-2ab0-4a7c-8ed1-bddd80e6136a" providerId="ADAL" clId="{613A63C0-1DAB-47EE-91E4-F1A61D53500C}" dt="2023-06-25T18:06:51.968" v="1178" actId="478"/>
          <ac:picMkLst>
            <pc:docMk/>
            <pc:sldMk cId="0" sldId="279"/>
            <ac:picMk id="13" creationId="{72E78D57-8810-D45A-285C-584162A542C6}"/>
          </ac:picMkLst>
        </pc:picChg>
      </pc:sldChg>
      <pc:sldChg chg="addSp delSp modSp mod">
        <pc:chgData name="דורין בארי" userId="47ae4439-2ab0-4a7c-8ed1-bddd80e6136a" providerId="ADAL" clId="{613A63C0-1DAB-47EE-91E4-F1A61D53500C}" dt="2023-06-25T18:09:46.796" v="1261" actId="167"/>
        <pc:sldMkLst>
          <pc:docMk/>
          <pc:sldMk cId="0" sldId="280"/>
        </pc:sldMkLst>
        <pc:spChg chg="mod">
          <ac:chgData name="דורין בארי" userId="47ae4439-2ab0-4a7c-8ed1-bddd80e6136a" providerId="ADAL" clId="{613A63C0-1DAB-47EE-91E4-F1A61D53500C}" dt="2023-06-25T18:05:30.291" v="1144"/>
          <ac:spMkLst>
            <pc:docMk/>
            <pc:sldMk cId="0" sldId="280"/>
            <ac:spMk id="9" creationId="{154F6EF7-E842-2B7B-2A23-8D8FA7E698F1}"/>
          </ac:spMkLst>
        </pc:spChg>
        <pc:grpChg chg="add mod ord">
          <ac:chgData name="דורין בארי" userId="47ae4439-2ab0-4a7c-8ed1-bddd80e6136a" providerId="ADAL" clId="{613A63C0-1DAB-47EE-91E4-F1A61D53500C}" dt="2023-06-25T18:09:46.796" v="1261" actId="167"/>
          <ac:grpSpMkLst>
            <pc:docMk/>
            <pc:sldMk cId="0" sldId="280"/>
            <ac:grpSpMk id="7" creationId="{F28878B6-9D51-A416-78B5-178708B5D76B}"/>
          </ac:grpSpMkLst>
        </pc:grpChg>
        <pc:picChg chg="mod">
          <ac:chgData name="דורין בארי" userId="47ae4439-2ab0-4a7c-8ed1-bddd80e6136a" providerId="ADAL" clId="{613A63C0-1DAB-47EE-91E4-F1A61D53500C}" dt="2023-06-25T18:05:30.291" v="1144"/>
          <ac:picMkLst>
            <pc:docMk/>
            <pc:sldMk cId="0" sldId="280"/>
            <ac:picMk id="8" creationId="{70557DF7-3281-BC4C-D2D8-C9A81932CB78}"/>
          </ac:picMkLst>
        </pc:picChg>
        <pc:picChg chg="del mod">
          <ac:chgData name="דורין בארי" userId="47ae4439-2ab0-4a7c-8ed1-bddd80e6136a" providerId="ADAL" clId="{613A63C0-1DAB-47EE-91E4-F1A61D53500C}" dt="2023-06-25T18:06:50.621" v="1177" actId="478"/>
          <ac:picMkLst>
            <pc:docMk/>
            <pc:sldMk cId="0" sldId="280"/>
            <ac:picMk id="10" creationId="{0132D55B-C305-EE0C-5E78-FED2D59C3ADE}"/>
          </ac:picMkLst>
        </pc:picChg>
      </pc:sldChg>
      <pc:sldChg chg="addSp delSp modSp mod">
        <pc:chgData name="דורין בארי" userId="47ae4439-2ab0-4a7c-8ed1-bddd80e6136a" providerId="ADAL" clId="{613A63C0-1DAB-47EE-91E4-F1A61D53500C}" dt="2023-06-25T18:06:49.248" v="1176" actId="478"/>
        <pc:sldMkLst>
          <pc:docMk/>
          <pc:sldMk cId="0" sldId="281"/>
        </pc:sldMkLst>
        <pc:spChg chg="mod">
          <ac:chgData name="דורין בארי" userId="47ae4439-2ab0-4a7c-8ed1-bddd80e6136a" providerId="ADAL" clId="{613A63C0-1DAB-47EE-91E4-F1A61D53500C}" dt="2023-06-25T18:05:28.861" v="1143"/>
          <ac:spMkLst>
            <pc:docMk/>
            <pc:sldMk cId="0" sldId="281"/>
            <ac:spMk id="11" creationId="{BF1E8263-DC1F-4228-F8D6-A492DA69A08A}"/>
          </ac:spMkLst>
        </pc:spChg>
        <pc:grpChg chg="add mod">
          <ac:chgData name="דורין בארי" userId="47ae4439-2ab0-4a7c-8ed1-bddd80e6136a" providerId="ADAL" clId="{613A63C0-1DAB-47EE-91E4-F1A61D53500C}" dt="2023-06-25T18:05:28.861" v="1143"/>
          <ac:grpSpMkLst>
            <pc:docMk/>
            <pc:sldMk cId="0" sldId="281"/>
            <ac:grpSpMk id="9" creationId="{B3E363CC-02DD-D14E-4AD6-7735AD7CA551}"/>
          </ac:grpSpMkLst>
        </pc:grpChg>
        <pc:picChg chg="mod">
          <ac:chgData name="דורין בארי" userId="47ae4439-2ab0-4a7c-8ed1-bddd80e6136a" providerId="ADAL" clId="{613A63C0-1DAB-47EE-91E4-F1A61D53500C}" dt="2023-06-25T18:05:28.861" v="1143"/>
          <ac:picMkLst>
            <pc:docMk/>
            <pc:sldMk cId="0" sldId="281"/>
            <ac:picMk id="10" creationId="{5CCC6468-5ACA-BAA3-6119-F4F162332BF1}"/>
          </ac:picMkLst>
        </pc:picChg>
        <pc:picChg chg="del mod">
          <ac:chgData name="דורין בארי" userId="47ae4439-2ab0-4a7c-8ed1-bddd80e6136a" providerId="ADAL" clId="{613A63C0-1DAB-47EE-91E4-F1A61D53500C}" dt="2023-06-25T18:06:49.248" v="1176" actId="478"/>
          <ac:picMkLst>
            <pc:docMk/>
            <pc:sldMk cId="0" sldId="281"/>
            <ac:picMk id="12" creationId="{CDB8501E-5381-A7C4-F19E-151176CDFE41}"/>
          </ac:picMkLst>
        </pc:picChg>
      </pc:sldChg>
      <pc:sldChg chg="addSp delSp modSp mod">
        <pc:chgData name="דורין בארי" userId="47ae4439-2ab0-4a7c-8ed1-bddd80e6136a" providerId="ADAL" clId="{613A63C0-1DAB-47EE-91E4-F1A61D53500C}" dt="2023-06-25T18:06:47.852" v="1175" actId="478"/>
        <pc:sldMkLst>
          <pc:docMk/>
          <pc:sldMk cId="0" sldId="282"/>
        </pc:sldMkLst>
        <pc:spChg chg="add mod">
          <ac:chgData name="דורין בארי" userId="47ae4439-2ab0-4a7c-8ed1-bddd80e6136a" providerId="ADAL" clId="{613A63C0-1DAB-47EE-91E4-F1A61D53500C}" dt="2023-06-25T18:02:32.451" v="1081" actId="1076"/>
          <ac:spMkLst>
            <pc:docMk/>
            <pc:sldMk cId="0" sldId="282"/>
            <ac:spMk id="7" creationId="{AC4B3053-1907-B141-11AC-EF098879B1FF}"/>
          </ac:spMkLst>
        </pc:spChg>
        <pc:spChg chg="mod">
          <ac:chgData name="דורין בארי" userId="47ae4439-2ab0-4a7c-8ed1-bddd80e6136a" providerId="ADAL" clId="{613A63C0-1DAB-47EE-91E4-F1A61D53500C}" dt="2023-06-25T18:05:19.661" v="1139"/>
          <ac:spMkLst>
            <pc:docMk/>
            <pc:sldMk cId="0" sldId="282"/>
            <ac:spMk id="10" creationId="{F598B8DC-D1BA-7435-CC0F-311E593F88E5}"/>
          </ac:spMkLst>
        </pc:spChg>
        <pc:grpChg chg="add mod ord">
          <ac:chgData name="דורין בארי" userId="47ae4439-2ab0-4a7c-8ed1-bddd80e6136a" providerId="ADAL" clId="{613A63C0-1DAB-47EE-91E4-F1A61D53500C}" dt="2023-06-25T18:05:27.398" v="1142" actId="167"/>
          <ac:grpSpMkLst>
            <pc:docMk/>
            <pc:sldMk cId="0" sldId="282"/>
            <ac:grpSpMk id="8" creationId="{B94A9118-03C8-CAD3-C441-79DF28FD9B7F}"/>
          </ac:grpSpMkLst>
        </pc:grpChg>
        <pc:picChg chg="del">
          <ac:chgData name="דורין בארי" userId="47ae4439-2ab0-4a7c-8ed1-bddd80e6136a" providerId="ADAL" clId="{613A63C0-1DAB-47EE-91E4-F1A61D53500C}" dt="2023-06-25T18:02:22.468" v="1079" actId="478"/>
          <ac:picMkLst>
            <pc:docMk/>
            <pc:sldMk cId="0" sldId="282"/>
            <ac:picMk id="3" creationId="{00000000-0000-0000-0000-000000000000}"/>
          </ac:picMkLst>
        </pc:picChg>
        <pc:picChg chg="mod">
          <ac:chgData name="דורין בארי" userId="47ae4439-2ab0-4a7c-8ed1-bddd80e6136a" providerId="ADAL" clId="{613A63C0-1DAB-47EE-91E4-F1A61D53500C}" dt="2023-06-25T18:05:19.661" v="1139"/>
          <ac:picMkLst>
            <pc:docMk/>
            <pc:sldMk cId="0" sldId="282"/>
            <ac:picMk id="9" creationId="{74B7B7C7-0C8C-44F2-00E8-0F91B2CA0345}"/>
          </ac:picMkLst>
        </pc:picChg>
        <pc:picChg chg="del mod">
          <ac:chgData name="דורין בארי" userId="47ae4439-2ab0-4a7c-8ed1-bddd80e6136a" providerId="ADAL" clId="{613A63C0-1DAB-47EE-91E4-F1A61D53500C}" dt="2023-06-25T18:06:47.852" v="1175" actId="478"/>
          <ac:picMkLst>
            <pc:docMk/>
            <pc:sldMk cId="0" sldId="282"/>
            <ac:picMk id="11" creationId="{C0C96695-9004-A8E3-9DCE-F5F4B4390C6B}"/>
          </ac:picMkLst>
        </pc:picChg>
      </pc:sldChg>
      <pc:sldChg chg="addSp delSp modSp mod">
        <pc:chgData name="דורין בארי" userId="47ae4439-2ab0-4a7c-8ed1-bddd80e6136a" providerId="ADAL" clId="{613A63C0-1DAB-47EE-91E4-F1A61D53500C}" dt="2023-06-25T18:06:46.230" v="1174" actId="478"/>
        <pc:sldMkLst>
          <pc:docMk/>
          <pc:sldMk cId="0" sldId="283"/>
        </pc:sldMkLst>
        <pc:spChg chg="add mod">
          <ac:chgData name="דורין בארי" userId="47ae4439-2ab0-4a7c-8ed1-bddd80e6136a" providerId="ADAL" clId="{613A63C0-1DAB-47EE-91E4-F1A61D53500C}" dt="2023-06-25T18:02:37.408" v="1084" actId="1076"/>
          <ac:spMkLst>
            <pc:docMk/>
            <pc:sldMk cId="0" sldId="283"/>
            <ac:spMk id="7" creationId="{6F7D23A6-18DC-2B7A-501A-63625A553D86}"/>
          </ac:spMkLst>
        </pc:spChg>
        <pc:spChg chg="mod">
          <ac:chgData name="דורין בארי" userId="47ae4439-2ab0-4a7c-8ed1-bddd80e6136a" providerId="ADAL" clId="{613A63C0-1DAB-47EE-91E4-F1A61D53500C}" dt="2023-06-25T18:05:19.110" v="1138"/>
          <ac:spMkLst>
            <pc:docMk/>
            <pc:sldMk cId="0" sldId="283"/>
            <ac:spMk id="10" creationId="{AB39461E-C7AC-769B-920C-BBAF3D8AD3DF}"/>
          </ac:spMkLst>
        </pc:spChg>
        <pc:grpChg chg="add mod ord">
          <ac:chgData name="דורין בארי" userId="47ae4439-2ab0-4a7c-8ed1-bddd80e6136a" providerId="ADAL" clId="{613A63C0-1DAB-47EE-91E4-F1A61D53500C}" dt="2023-06-25T18:05:23.433" v="1140" actId="167"/>
          <ac:grpSpMkLst>
            <pc:docMk/>
            <pc:sldMk cId="0" sldId="283"/>
            <ac:grpSpMk id="8" creationId="{60B4093B-BE63-7D38-C8D8-7DC844DD136D}"/>
          </ac:grpSpMkLst>
        </pc:grpChg>
        <pc:picChg chg="del">
          <ac:chgData name="דורין בארי" userId="47ae4439-2ab0-4a7c-8ed1-bddd80e6136a" providerId="ADAL" clId="{613A63C0-1DAB-47EE-91E4-F1A61D53500C}" dt="2023-06-25T18:02:34.955" v="1082" actId="478"/>
          <ac:picMkLst>
            <pc:docMk/>
            <pc:sldMk cId="0" sldId="283"/>
            <ac:picMk id="2" creationId="{00000000-0000-0000-0000-000000000000}"/>
          </ac:picMkLst>
        </pc:picChg>
        <pc:picChg chg="mod">
          <ac:chgData name="דורין בארי" userId="47ae4439-2ab0-4a7c-8ed1-bddd80e6136a" providerId="ADAL" clId="{613A63C0-1DAB-47EE-91E4-F1A61D53500C}" dt="2023-06-25T18:05:19.110" v="1138"/>
          <ac:picMkLst>
            <pc:docMk/>
            <pc:sldMk cId="0" sldId="283"/>
            <ac:picMk id="9" creationId="{2ADA8DD9-33CB-61D2-919F-B417B4D2E3A9}"/>
          </ac:picMkLst>
        </pc:picChg>
        <pc:picChg chg="del mod">
          <ac:chgData name="דורין בארי" userId="47ae4439-2ab0-4a7c-8ed1-bddd80e6136a" providerId="ADAL" clId="{613A63C0-1DAB-47EE-91E4-F1A61D53500C}" dt="2023-06-25T18:06:46.230" v="1174" actId="478"/>
          <ac:picMkLst>
            <pc:docMk/>
            <pc:sldMk cId="0" sldId="283"/>
            <ac:picMk id="11" creationId="{C7E7A1ED-A4FD-C84C-D91A-BADC669DDAE5}"/>
          </ac:picMkLst>
        </pc:picChg>
      </pc:sldChg>
      <pc:sldChg chg="addSp delSp modSp mod">
        <pc:chgData name="דורין בארי" userId="47ae4439-2ab0-4a7c-8ed1-bddd80e6136a" providerId="ADAL" clId="{613A63C0-1DAB-47EE-91E4-F1A61D53500C}" dt="2023-06-25T18:06:45.129" v="1173" actId="478"/>
        <pc:sldMkLst>
          <pc:docMk/>
          <pc:sldMk cId="0" sldId="284"/>
        </pc:sldMkLst>
        <pc:spChg chg="mod">
          <ac:chgData name="דורין בארי" userId="47ae4439-2ab0-4a7c-8ed1-bddd80e6136a" providerId="ADAL" clId="{613A63C0-1DAB-47EE-91E4-F1A61D53500C}" dt="2023-06-25T18:02:40.016" v="1085" actId="782"/>
          <ac:spMkLst>
            <pc:docMk/>
            <pc:sldMk cId="0" sldId="284"/>
            <ac:spMk id="2" creationId="{00000000-0000-0000-0000-000000000000}"/>
          </ac:spMkLst>
        </pc:spChg>
        <pc:spChg chg="mod">
          <ac:chgData name="דורין בארי" userId="47ae4439-2ab0-4a7c-8ed1-bddd80e6136a" providerId="ADAL" clId="{613A63C0-1DAB-47EE-91E4-F1A61D53500C}" dt="2023-06-25T18:05:17.919" v="1137"/>
          <ac:spMkLst>
            <pc:docMk/>
            <pc:sldMk cId="0" sldId="284"/>
            <ac:spMk id="8" creationId="{FD518588-A842-4176-031E-883E1E4AEC71}"/>
          </ac:spMkLst>
        </pc:spChg>
        <pc:grpChg chg="add mod">
          <ac:chgData name="דורין בארי" userId="47ae4439-2ab0-4a7c-8ed1-bddd80e6136a" providerId="ADAL" clId="{613A63C0-1DAB-47EE-91E4-F1A61D53500C}" dt="2023-06-25T18:05:17.919" v="1137"/>
          <ac:grpSpMkLst>
            <pc:docMk/>
            <pc:sldMk cId="0" sldId="284"/>
            <ac:grpSpMk id="6" creationId="{170B4BF9-347C-3B39-6247-E4E2428BB1F9}"/>
          </ac:grpSpMkLst>
        </pc:grpChg>
        <pc:picChg chg="mod">
          <ac:chgData name="דורין בארי" userId="47ae4439-2ab0-4a7c-8ed1-bddd80e6136a" providerId="ADAL" clId="{613A63C0-1DAB-47EE-91E4-F1A61D53500C}" dt="2023-06-25T18:05:17.919" v="1137"/>
          <ac:picMkLst>
            <pc:docMk/>
            <pc:sldMk cId="0" sldId="284"/>
            <ac:picMk id="7" creationId="{83652FAE-87F5-5BB3-1BA1-F029C3987ACB}"/>
          </ac:picMkLst>
        </pc:picChg>
        <pc:picChg chg="del mod">
          <ac:chgData name="דורין בארי" userId="47ae4439-2ab0-4a7c-8ed1-bddd80e6136a" providerId="ADAL" clId="{613A63C0-1DAB-47EE-91E4-F1A61D53500C}" dt="2023-06-25T18:06:45.129" v="1173" actId="478"/>
          <ac:picMkLst>
            <pc:docMk/>
            <pc:sldMk cId="0" sldId="284"/>
            <ac:picMk id="9" creationId="{37D20B2C-529B-FC28-372A-667179E69863}"/>
          </ac:picMkLst>
        </pc:picChg>
      </pc:sldChg>
      <pc:sldChg chg="addSp delSp modSp mod">
        <pc:chgData name="דורין בארי" userId="47ae4439-2ab0-4a7c-8ed1-bddd80e6136a" providerId="ADAL" clId="{613A63C0-1DAB-47EE-91E4-F1A61D53500C}" dt="2023-06-25T18:06:43.947" v="1172" actId="478"/>
        <pc:sldMkLst>
          <pc:docMk/>
          <pc:sldMk cId="0" sldId="285"/>
        </pc:sldMkLst>
        <pc:spChg chg="mod">
          <ac:chgData name="דורין בארי" userId="47ae4439-2ab0-4a7c-8ed1-bddd80e6136a" providerId="ADAL" clId="{613A63C0-1DAB-47EE-91E4-F1A61D53500C}" dt="2023-06-25T18:05:17.266" v="1136"/>
          <ac:spMkLst>
            <pc:docMk/>
            <pc:sldMk cId="0" sldId="285"/>
            <ac:spMk id="8" creationId="{F78DBFA0-DD37-D9DD-EFD6-BAF36DC8EF2C}"/>
          </ac:spMkLst>
        </pc:spChg>
        <pc:grpChg chg="add mod">
          <ac:chgData name="דורין בארי" userId="47ae4439-2ab0-4a7c-8ed1-bddd80e6136a" providerId="ADAL" clId="{613A63C0-1DAB-47EE-91E4-F1A61D53500C}" dt="2023-06-25T18:05:17.266" v="1136"/>
          <ac:grpSpMkLst>
            <pc:docMk/>
            <pc:sldMk cId="0" sldId="285"/>
            <ac:grpSpMk id="6" creationId="{566B80FA-3031-4B17-CA63-0BA2FDB065B1}"/>
          </ac:grpSpMkLst>
        </pc:grpChg>
        <pc:picChg chg="mod">
          <ac:chgData name="דורין בארי" userId="47ae4439-2ab0-4a7c-8ed1-bddd80e6136a" providerId="ADAL" clId="{613A63C0-1DAB-47EE-91E4-F1A61D53500C}" dt="2023-06-25T18:05:17.266" v="1136"/>
          <ac:picMkLst>
            <pc:docMk/>
            <pc:sldMk cId="0" sldId="285"/>
            <ac:picMk id="7" creationId="{D4D0129C-C429-7F80-5EF3-B2281E2E6452}"/>
          </ac:picMkLst>
        </pc:picChg>
        <pc:picChg chg="del mod">
          <ac:chgData name="דורין בארי" userId="47ae4439-2ab0-4a7c-8ed1-bddd80e6136a" providerId="ADAL" clId="{613A63C0-1DAB-47EE-91E4-F1A61D53500C}" dt="2023-06-25T18:06:43.947" v="1172" actId="478"/>
          <ac:picMkLst>
            <pc:docMk/>
            <pc:sldMk cId="0" sldId="285"/>
            <ac:picMk id="9" creationId="{54B653CA-00B4-582F-045F-1BE2506BA2D1}"/>
          </ac:picMkLst>
        </pc:picChg>
      </pc:sldChg>
      <pc:sldChg chg="addSp delSp modSp mod">
        <pc:chgData name="דורין בארי" userId="47ae4439-2ab0-4a7c-8ed1-bddd80e6136a" providerId="ADAL" clId="{613A63C0-1DAB-47EE-91E4-F1A61D53500C}" dt="2023-06-25T18:06:42.778" v="1171" actId="478"/>
        <pc:sldMkLst>
          <pc:docMk/>
          <pc:sldMk cId="0" sldId="286"/>
        </pc:sldMkLst>
        <pc:spChg chg="mod">
          <ac:chgData name="דורין בארי" userId="47ae4439-2ab0-4a7c-8ed1-bddd80e6136a" providerId="ADAL" clId="{613A63C0-1DAB-47EE-91E4-F1A61D53500C}" dt="2023-06-25T18:02:49.185" v="1088" actId="120"/>
          <ac:spMkLst>
            <pc:docMk/>
            <pc:sldMk cId="0" sldId="286"/>
            <ac:spMk id="2" creationId="{00000000-0000-0000-0000-000000000000}"/>
          </ac:spMkLst>
        </pc:spChg>
        <pc:spChg chg="mod">
          <ac:chgData name="דורין בארי" userId="47ae4439-2ab0-4a7c-8ed1-bddd80e6136a" providerId="ADAL" clId="{613A63C0-1DAB-47EE-91E4-F1A61D53500C}" dt="2023-06-25T18:05:14.362" v="1135"/>
          <ac:spMkLst>
            <pc:docMk/>
            <pc:sldMk cId="0" sldId="286"/>
            <ac:spMk id="8" creationId="{EED933AF-4157-D7AB-95A7-CFF7FCCEC46D}"/>
          </ac:spMkLst>
        </pc:spChg>
        <pc:grpChg chg="add mod">
          <ac:chgData name="דורין בארי" userId="47ae4439-2ab0-4a7c-8ed1-bddd80e6136a" providerId="ADAL" clId="{613A63C0-1DAB-47EE-91E4-F1A61D53500C}" dt="2023-06-25T18:05:14.362" v="1135"/>
          <ac:grpSpMkLst>
            <pc:docMk/>
            <pc:sldMk cId="0" sldId="286"/>
            <ac:grpSpMk id="6" creationId="{E6256255-EA35-8A00-83DE-FC8A12CD8C01}"/>
          </ac:grpSpMkLst>
        </pc:grpChg>
        <pc:picChg chg="mod">
          <ac:chgData name="דורין בארי" userId="47ae4439-2ab0-4a7c-8ed1-bddd80e6136a" providerId="ADAL" clId="{613A63C0-1DAB-47EE-91E4-F1A61D53500C}" dt="2023-06-25T18:05:14.362" v="1135"/>
          <ac:picMkLst>
            <pc:docMk/>
            <pc:sldMk cId="0" sldId="286"/>
            <ac:picMk id="7" creationId="{68540835-526A-5657-313F-F4ED9828E45D}"/>
          </ac:picMkLst>
        </pc:picChg>
        <pc:picChg chg="del mod">
          <ac:chgData name="דורין בארי" userId="47ae4439-2ab0-4a7c-8ed1-bddd80e6136a" providerId="ADAL" clId="{613A63C0-1DAB-47EE-91E4-F1A61D53500C}" dt="2023-06-25T18:06:42.778" v="1171" actId="478"/>
          <ac:picMkLst>
            <pc:docMk/>
            <pc:sldMk cId="0" sldId="286"/>
            <ac:picMk id="9" creationId="{589D682C-7745-95F8-2D45-584E70A20260}"/>
          </ac:picMkLst>
        </pc:picChg>
      </pc:sldChg>
      <pc:sldChg chg="addSp delSp modSp mod">
        <pc:chgData name="דורין בארי" userId="47ae4439-2ab0-4a7c-8ed1-bddd80e6136a" providerId="ADAL" clId="{613A63C0-1DAB-47EE-91E4-F1A61D53500C}" dt="2023-06-25T18:06:41.474" v="1170" actId="478"/>
        <pc:sldMkLst>
          <pc:docMk/>
          <pc:sldMk cId="0" sldId="287"/>
        </pc:sldMkLst>
        <pc:spChg chg="mod">
          <ac:chgData name="דורין בארי" userId="47ae4439-2ab0-4a7c-8ed1-bddd80e6136a" providerId="ADAL" clId="{613A63C0-1DAB-47EE-91E4-F1A61D53500C}" dt="2023-06-25T18:02:53.503" v="1089" actId="782"/>
          <ac:spMkLst>
            <pc:docMk/>
            <pc:sldMk cId="0" sldId="287"/>
            <ac:spMk id="3" creationId="{00000000-0000-0000-0000-000000000000}"/>
          </ac:spMkLst>
        </pc:spChg>
        <pc:spChg chg="mod">
          <ac:chgData name="דורין בארי" userId="47ae4439-2ab0-4a7c-8ed1-bddd80e6136a" providerId="ADAL" clId="{613A63C0-1DAB-47EE-91E4-F1A61D53500C}" dt="2023-06-25T18:05:13.154" v="1134"/>
          <ac:spMkLst>
            <pc:docMk/>
            <pc:sldMk cId="0" sldId="287"/>
            <ac:spMk id="9" creationId="{EA787389-8A06-88D9-B6D2-3E0837A7872C}"/>
          </ac:spMkLst>
        </pc:spChg>
        <pc:grpChg chg="add mod">
          <ac:chgData name="דורין בארי" userId="47ae4439-2ab0-4a7c-8ed1-bddd80e6136a" providerId="ADAL" clId="{613A63C0-1DAB-47EE-91E4-F1A61D53500C}" dt="2023-06-25T18:05:13.154" v="1134"/>
          <ac:grpSpMkLst>
            <pc:docMk/>
            <pc:sldMk cId="0" sldId="287"/>
            <ac:grpSpMk id="7" creationId="{7D93208B-60F1-4910-04F3-457A2203F8D5}"/>
          </ac:grpSpMkLst>
        </pc:grpChg>
        <pc:picChg chg="mod">
          <ac:chgData name="דורין בארי" userId="47ae4439-2ab0-4a7c-8ed1-bddd80e6136a" providerId="ADAL" clId="{613A63C0-1DAB-47EE-91E4-F1A61D53500C}" dt="2023-06-25T18:05:13.154" v="1134"/>
          <ac:picMkLst>
            <pc:docMk/>
            <pc:sldMk cId="0" sldId="287"/>
            <ac:picMk id="8" creationId="{0BF7AA1E-08E6-6984-6F2E-268BCD9E6518}"/>
          </ac:picMkLst>
        </pc:picChg>
        <pc:picChg chg="del mod">
          <ac:chgData name="דורין בארי" userId="47ae4439-2ab0-4a7c-8ed1-bddd80e6136a" providerId="ADAL" clId="{613A63C0-1DAB-47EE-91E4-F1A61D53500C}" dt="2023-06-25T18:06:41.474" v="1170" actId="478"/>
          <ac:picMkLst>
            <pc:docMk/>
            <pc:sldMk cId="0" sldId="287"/>
            <ac:picMk id="10" creationId="{8B205F98-0D70-1696-1364-B23E918E52E5}"/>
          </ac:picMkLst>
        </pc:picChg>
      </pc:sldChg>
      <pc:sldChg chg="addSp delSp modSp mod">
        <pc:chgData name="דורין בארי" userId="47ae4439-2ab0-4a7c-8ed1-bddd80e6136a" providerId="ADAL" clId="{613A63C0-1DAB-47EE-91E4-F1A61D53500C}" dt="2023-06-25T18:06:38.457" v="1168" actId="478"/>
        <pc:sldMkLst>
          <pc:docMk/>
          <pc:sldMk cId="0" sldId="288"/>
        </pc:sldMkLst>
        <pc:spChg chg="mod">
          <ac:chgData name="דורין בארי" userId="47ae4439-2ab0-4a7c-8ed1-bddd80e6136a" providerId="ADAL" clId="{613A63C0-1DAB-47EE-91E4-F1A61D53500C}" dt="2023-06-25T18:05:10.431" v="1132"/>
          <ac:spMkLst>
            <pc:docMk/>
            <pc:sldMk cId="0" sldId="288"/>
            <ac:spMk id="8" creationId="{BFF1988C-EE8F-8059-1CC2-3E1FFE7CB78F}"/>
          </ac:spMkLst>
        </pc:spChg>
        <pc:grpChg chg="add mod ord">
          <ac:chgData name="דורין בארי" userId="47ae4439-2ab0-4a7c-8ed1-bddd80e6136a" providerId="ADAL" clId="{613A63C0-1DAB-47EE-91E4-F1A61D53500C}" dt="2023-06-25T18:05:11.858" v="1133" actId="167"/>
          <ac:grpSpMkLst>
            <pc:docMk/>
            <pc:sldMk cId="0" sldId="288"/>
            <ac:grpSpMk id="6" creationId="{82B4DDAF-7D23-67C1-9D1B-AEC231E87DC0}"/>
          </ac:grpSpMkLst>
        </pc:grpChg>
        <pc:picChg chg="mod">
          <ac:chgData name="דורין בארי" userId="47ae4439-2ab0-4a7c-8ed1-bddd80e6136a" providerId="ADAL" clId="{613A63C0-1DAB-47EE-91E4-F1A61D53500C}" dt="2023-06-25T18:05:10.431" v="1132"/>
          <ac:picMkLst>
            <pc:docMk/>
            <pc:sldMk cId="0" sldId="288"/>
            <ac:picMk id="7" creationId="{5BBEBA89-0438-4EA3-71AF-9217F0CBE9C2}"/>
          </ac:picMkLst>
        </pc:picChg>
        <pc:picChg chg="del mod">
          <ac:chgData name="דורין בארי" userId="47ae4439-2ab0-4a7c-8ed1-bddd80e6136a" providerId="ADAL" clId="{613A63C0-1DAB-47EE-91E4-F1A61D53500C}" dt="2023-06-25T18:06:38.457" v="1168" actId="478"/>
          <ac:picMkLst>
            <pc:docMk/>
            <pc:sldMk cId="0" sldId="288"/>
            <ac:picMk id="9" creationId="{984CCAEC-DDF9-83BE-E24C-0CA36BC3E976}"/>
          </ac:picMkLst>
        </pc:picChg>
      </pc:sldChg>
      <pc:sldChg chg="addSp delSp modSp mod">
        <pc:chgData name="דורין בארי" userId="47ae4439-2ab0-4a7c-8ed1-bddd80e6136a" providerId="ADAL" clId="{613A63C0-1DAB-47EE-91E4-F1A61D53500C}" dt="2023-06-25T18:06:39.807" v="1169" actId="478"/>
        <pc:sldMkLst>
          <pc:docMk/>
          <pc:sldMk cId="0" sldId="289"/>
        </pc:sldMkLst>
        <pc:spChg chg="mod">
          <ac:chgData name="דורין בארי" userId="47ae4439-2ab0-4a7c-8ed1-bddd80e6136a" providerId="ADAL" clId="{613A63C0-1DAB-47EE-91E4-F1A61D53500C}" dt="2023-06-25T18:05:02.979" v="1130"/>
          <ac:spMkLst>
            <pc:docMk/>
            <pc:sldMk cId="0" sldId="289"/>
            <ac:spMk id="10" creationId="{57A34ED5-0E6D-9888-D574-B769AA380AD0}"/>
          </ac:spMkLst>
        </pc:spChg>
        <pc:grpChg chg="add mod ord">
          <ac:chgData name="דורין בארי" userId="47ae4439-2ab0-4a7c-8ed1-bddd80e6136a" providerId="ADAL" clId="{613A63C0-1DAB-47EE-91E4-F1A61D53500C}" dt="2023-06-25T18:05:08.496" v="1131" actId="167"/>
          <ac:grpSpMkLst>
            <pc:docMk/>
            <pc:sldMk cId="0" sldId="289"/>
            <ac:grpSpMk id="8" creationId="{1DAFA491-9F25-0046-85B9-A6A9FDE3CF8C}"/>
          </ac:grpSpMkLst>
        </pc:grpChg>
        <pc:picChg chg="mod">
          <ac:chgData name="דורין בארי" userId="47ae4439-2ab0-4a7c-8ed1-bddd80e6136a" providerId="ADAL" clId="{613A63C0-1DAB-47EE-91E4-F1A61D53500C}" dt="2023-06-25T18:05:02.979" v="1130"/>
          <ac:picMkLst>
            <pc:docMk/>
            <pc:sldMk cId="0" sldId="289"/>
            <ac:picMk id="9" creationId="{5802F73B-8A22-A2B2-DDE6-20F64274EE1B}"/>
          </ac:picMkLst>
        </pc:picChg>
        <pc:picChg chg="del mod">
          <ac:chgData name="דורין בארי" userId="47ae4439-2ab0-4a7c-8ed1-bddd80e6136a" providerId="ADAL" clId="{613A63C0-1DAB-47EE-91E4-F1A61D53500C}" dt="2023-06-25T18:06:39.807" v="1169" actId="478"/>
          <ac:picMkLst>
            <pc:docMk/>
            <pc:sldMk cId="0" sldId="289"/>
            <ac:picMk id="11" creationId="{7EFA6243-36B5-FD94-DE3A-40313C9A96EA}"/>
          </ac:picMkLst>
        </pc:picChg>
      </pc:sldChg>
      <pc:sldChg chg="addSp delSp modSp mod">
        <pc:chgData name="דורין בארי" userId="47ae4439-2ab0-4a7c-8ed1-bddd80e6136a" providerId="ADAL" clId="{613A63C0-1DAB-47EE-91E4-F1A61D53500C}" dt="2023-06-25T18:16:39.393" v="1274" actId="1038"/>
        <pc:sldMkLst>
          <pc:docMk/>
          <pc:sldMk cId="0" sldId="290"/>
        </pc:sldMkLst>
        <pc:spChg chg="mod">
          <ac:chgData name="דורין בארי" userId="47ae4439-2ab0-4a7c-8ed1-bddd80e6136a" providerId="ADAL" clId="{613A63C0-1DAB-47EE-91E4-F1A61D53500C}" dt="2023-06-25T18:04:54.716" v="1128"/>
          <ac:spMkLst>
            <pc:docMk/>
            <pc:sldMk cId="0" sldId="290"/>
            <ac:spMk id="8" creationId="{D4DF3DE5-8F90-D084-2297-05BAE62E278B}"/>
          </ac:spMkLst>
        </pc:spChg>
        <pc:grpChg chg="add mod ord">
          <ac:chgData name="דורין בארי" userId="47ae4439-2ab0-4a7c-8ed1-bddd80e6136a" providerId="ADAL" clId="{613A63C0-1DAB-47EE-91E4-F1A61D53500C}" dt="2023-06-25T18:16:10.812" v="1266" actId="166"/>
          <ac:grpSpMkLst>
            <pc:docMk/>
            <pc:sldMk cId="0" sldId="290"/>
            <ac:grpSpMk id="6" creationId="{2E7830DB-5C28-9581-6E79-1459D20E3347}"/>
          </ac:grpSpMkLst>
        </pc:grpChg>
        <pc:picChg chg="mod">
          <ac:chgData name="דורין בארי" userId="47ae4439-2ab0-4a7c-8ed1-bddd80e6136a" providerId="ADAL" clId="{613A63C0-1DAB-47EE-91E4-F1A61D53500C}" dt="2023-06-25T18:16:39.393" v="1274" actId="1038"/>
          <ac:picMkLst>
            <pc:docMk/>
            <pc:sldMk cId="0" sldId="290"/>
            <ac:picMk id="7" creationId="{EA743EC2-C4DB-33E3-FFCC-4C6954CABA0A}"/>
          </ac:picMkLst>
        </pc:picChg>
        <pc:picChg chg="del mod">
          <ac:chgData name="דורין בארי" userId="47ae4439-2ab0-4a7c-8ed1-bddd80e6136a" providerId="ADAL" clId="{613A63C0-1DAB-47EE-91E4-F1A61D53500C}" dt="2023-06-25T18:06:36.996" v="1167" actId="478"/>
          <ac:picMkLst>
            <pc:docMk/>
            <pc:sldMk cId="0" sldId="290"/>
            <ac:picMk id="9" creationId="{BA45FDF1-1F8E-F5CE-3B95-830539B9977C}"/>
          </ac:picMkLst>
        </pc:picChg>
      </pc:sldChg>
      <pc:sldChg chg="addSp delSp modSp mod">
        <pc:chgData name="דורין בארי" userId="47ae4439-2ab0-4a7c-8ed1-bddd80e6136a" providerId="ADAL" clId="{613A63C0-1DAB-47EE-91E4-F1A61D53500C}" dt="2023-06-25T18:06:35.656" v="1166" actId="478"/>
        <pc:sldMkLst>
          <pc:docMk/>
          <pc:sldMk cId="0" sldId="291"/>
        </pc:sldMkLst>
        <pc:spChg chg="mod">
          <ac:chgData name="דורין בארי" userId="47ae4439-2ab0-4a7c-8ed1-bddd80e6136a" providerId="ADAL" clId="{613A63C0-1DAB-47EE-91E4-F1A61D53500C}" dt="2023-06-25T18:04:48.433" v="1126"/>
          <ac:spMkLst>
            <pc:docMk/>
            <pc:sldMk cId="0" sldId="291"/>
            <ac:spMk id="8" creationId="{50652FC3-AA5C-3E6E-237D-661A2A9DCC63}"/>
          </ac:spMkLst>
        </pc:spChg>
        <pc:grpChg chg="add mod ord">
          <ac:chgData name="דורין בארי" userId="47ae4439-2ab0-4a7c-8ed1-bddd80e6136a" providerId="ADAL" clId="{613A63C0-1DAB-47EE-91E4-F1A61D53500C}" dt="2023-06-25T18:04:52.761" v="1127" actId="167"/>
          <ac:grpSpMkLst>
            <pc:docMk/>
            <pc:sldMk cId="0" sldId="291"/>
            <ac:grpSpMk id="6" creationId="{953ABBD2-B3D7-8D86-6341-C9E6221A3E22}"/>
          </ac:grpSpMkLst>
        </pc:grpChg>
        <pc:picChg chg="mod">
          <ac:chgData name="דורין בארי" userId="47ae4439-2ab0-4a7c-8ed1-bddd80e6136a" providerId="ADAL" clId="{613A63C0-1DAB-47EE-91E4-F1A61D53500C}" dt="2023-06-25T18:04:48.433" v="1126"/>
          <ac:picMkLst>
            <pc:docMk/>
            <pc:sldMk cId="0" sldId="291"/>
            <ac:picMk id="7" creationId="{B2914C06-024A-6B4C-C96D-97B94551FF1F}"/>
          </ac:picMkLst>
        </pc:picChg>
        <pc:picChg chg="del mod">
          <ac:chgData name="דורין בארי" userId="47ae4439-2ab0-4a7c-8ed1-bddd80e6136a" providerId="ADAL" clId="{613A63C0-1DAB-47EE-91E4-F1A61D53500C}" dt="2023-06-25T18:06:35.656" v="1166" actId="478"/>
          <ac:picMkLst>
            <pc:docMk/>
            <pc:sldMk cId="0" sldId="291"/>
            <ac:picMk id="9" creationId="{E589D883-E787-2BBA-B68E-A6750EDD1272}"/>
          </ac:picMkLst>
        </pc:picChg>
      </pc:sldChg>
      <pc:sldChg chg="addSp delSp modSp mod">
        <pc:chgData name="דורין בארי" userId="47ae4439-2ab0-4a7c-8ed1-bddd80e6136a" providerId="ADAL" clId="{613A63C0-1DAB-47EE-91E4-F1A61D53500C}" dt="2023-06-25T18:06:34.058" v="1165" actId="478"/>
        <pc:sldMkLst>
          <pc:docMk/>
          <pc:sldMk cId="0" sldId="292"/>
        </pc:sldMkLst>
        <pc:spChg chg="mod">
          <ac:chgData name="דורין בארי" userId="47ae4439-2ab0-4a7c-8ed1-bddd80e6136a" providerId="ADAL" clId="{613A63C0-1DAB-47EE-91E4-F1A61D53500C}" dt="2023-06-25T18:04:28.146" v="1119"/>
          <ac:spMkLst>
            <pc:docMk/>
            <pc:sldMk cId="0" sldId="292"/>
            <ac:spMk id="8" creationId="{EFEE2F57-C32B-AC60-9B3B-5291AE9E0C91}"/>
          </ac:spMkLst>
        </pc:spChg>
        <pc:grpChg chg="add mod ord">
          <ac:chgData name="דורין בארי" userId="47ae4439-2ab0-4a7c-8ed1-bddd80e6136a" providerId="ADAL" clId="{613A63C0-1DAB-47EE-91E4-F1A61D53500C}" dt="2023-06-25T18:04:30.948" v="1120" actId="167"/>
          <ac:grpSpMkLst>
            <pc:docMk/>
            <pc:sldMk cId="0" sldId="292"/>
            <ac:grpSpMk id="6" creationId="{72CA1534-BD12-D8B2-06F7-420F3F556D20}"/>
          </ac:grpSpMkLst>
        </pc:grpChg>
        <pc:picChg chg="mod">
          <ac:chgData name="דורין בארי" userId="47ae4439-2ab0-4a7c-8ed1-bddd80e6136a" providerId="ADAL" clId="{613A63C0-1DAB-47EE-91E4-F1A61D53500C}" dt="2023-06-25T18:04:28.146" v="1119"/>
          <ac:picMkLst>
            <pc:docMk/>
            <pc:sldMk cId="0" sldId="292"/>
            <ac:picMk id="7" creationId="{FF0B927F-4767-8058-78AB-BD5D2C776FC3}"/>
          </ac:picMkLst>
        </pc:picChg>
        <pc:picChg chg="del mod">
          <ac:chgData name="דורין בארי" userId="47ae4439-2ab0-4a7c-8ed1-bddd80e6136a" providerId="ADAL" clId="{613A63C0-1DAB-47EE-91E4-F1A61D53500C}" dt="2023-06-25T18:06:34.058" v="1165" actId="478"/>
          <ac:picMkLst>
            <pc:docMk/>
            <pc:sldMk cId="0" sldId="292"/>
            <ac:picMk id="9" creationId="{10026CF6-C142-C4A4-9D30-FCE33CC81406}"/>
          </ac:picMkLst>
        </pc:picChg>
      </pc:sldChg>
      <pc:sldChg chg="addSp delSp modSp mod">
        <pc:chgData name="דורין בארי" userId="47ae4439-2ab0-4a7c-8ed1-bddd80e6136a" providerId="ADAL" clId="{613A63C0-1DAB-47EE-91E4-F1A61D53500C}" dt="2023-06-25T18:16:02.842" v="1265" actId="167"/>
        <pc:sldMkLst>
          <pc:docMk/>
          <pc:sldMk cId="0" sldId="293"/>
        </pc:sldMkLst>
        <pc:spChg chg="mod">
          <ac:chgData name="דורין בארי" userId="47ae4439-2ab0-4a7c-8ed1-bddd80e6136a" providerId="ADAL" clId="{613A63C0-1DAB-47EE-91E4-F1A61D53500C}" dt="2023-06-25T18:04:21.474" v="1117"/>
          <ac:spMkLst>
            <pc:docMk/>
            <pc:sldMk cId="0" sldId="293"/>
            <ac:spMk id="9" creationId="{964AC5A8-9F6A-3595-8F6E-7E6955C3D810}"/>
          </ac:spMkLst>
        </pc:spChg>
        <pc:spChg chg="mod">
          <ac:chgData name="דורין בארי" userId="47ae4439-2ab0-4a7c-8ed1-bddd80e6136a" providerId="ADAL" clId="{613A63C0-1DAB-47EE-91E4-F1A61D53500C}" dt="2023-06-25T18:15:57.211" v="1264"/>
          <ac:spMkLst>
            <pc:docMk/>
            <pc:sldMk cId="0" sldId="293"/>
            <ac:spMk id="10" creationId="{60FEBFA9-020C-E652-3981-AFF485E12618}"/>
          </ac:spMkLst>
        </pc:spChg>
        <pc:grpChg chg="add del mod">
          <ac:chgData name="דורין בארי" userId="47ae4439-2ab0-4a7c-8ed1-bddd80e6136a" providerId="ADAL" clId="{613A63C0-1DAB-47EE-91E4-F1A61D53500C}" dt="2023-06-25T18:04:26.819" v="1118"/>
          <ac:grpSpMkLst>
            <pc:docMk/>
            <pc:sldMk cId="0" sldId="293"/>
            <ac:grpSpMk id="7" creationId="{F0A71FCE-7C65-14F0-1761-AC906195FB25}"/>
          </ac:grpSpMkLst>
        </pc:grpChg>
        <pc:grpChg chg="add mod ord">
          <ac:chgData name="דורין בארי" userId="47ae4439-2ab0-4a7c-8ed1-bddd80e6136a" providerId="ADAL" clId="{613A63C0-1DAB-47EE-91E4-F1A61D53500C}" dt="2023-06-25T18:16:02.842" v="1265" actId="167"/>
          <ac:grpSpMkLst>
            <pc:docMk/>
            <pc:sldMk cId="0" sldId="293"/>
            <ac:grpSpMk id="8" creationId="{9CB6E5E9-A89A-40F7-4F48-FDAFF5F50319}"/>
          </ac:grpSpMkLst>
        </pc:grpChg>
        <pc:picChg chg="mod">
          <ac:chgData name="דורין בארי" userId="47ae4439-2ab0-4a7c-8ed1-bddd80e6136a" providerId="ADAL" clId="{613A63C0-1DAB-47EE-91E4-F1A61D53500C}" dt="2023-06-25T18:04:21.474" v="1117"/>
          <ac:picMkLst>
            <pc:docMk/>
            <pc:sldMk cId="0" sldId="293"/>
            <ac:picMk id="8" creationId="{E868E3A9-571B-6F42-D4AA-17DDFC560168}"/>
          </ac:picMkLst>
        </pc:picChg>
        <pc:picChg chg="mod">
          <ac:chgData name="דורין בארי" userId="47ae4439-2ab0-4a7c-8ed1-bddd80e6136a" providerId="ADAL" clId="{613A63C0-1DAB-47EE-91E4-F1A61D53500C}" dt="2023-06-25T18:15:57.211" v="1264"/>
          <ac:picMkLst>
            <pc:docMk/>
            <pc:sldMk cId="0" sldId="293"/>
            <ac:picMk id="9" creationId="{87C2D071-758A-FD88-11CC-7427EFB3819E}"/>
          </ac:picMkLst>
        </pc:picChg>
        <pc:picChg chg="mod">
          <ac:chgData name="דורין בארי" userId="47ae4439-2ab0-4a7c-8ed1-bddd80e6136a" providerId="ADAL" clId="{613A63C0-1DAB-47EE-91E4-F1A61D53500C}" dt="2023-06-25T18:04:21.474" v="1117"/>
          <ac:picMkLst>
            <pc:docMk/>
            <pc:sldMk cId="0" sldId="293"/>
            <ac:picMk id="10" creationId="{188638F4-3C8E-D402-926C-B2158196A3D0}"/>
          </ac:picMkLst>
        </pc:picChg>
      </pc:sldChg>
      <pc:sldChg chg="addSp delSp modSp mod">
        <pc:chgData name="דורין בארי" userId="47ae4439-2ab0-4a7c-8ed1-bddd80e6136a" providerId="ADAL" clId="{613A63C0-1DAB-47EE-91E4-F1A61D53500C}" dt="2023-06-25T18:06:30.683" v="1164" actId="478"/>
        <pc:sldMkLst>
          <pc:docMk/>
          <pc:sldMk cId="0" sldId="294"/>
        </pc:sldMkLst>
        <pc:spChg chg="mod">
          <ac:chgData name="דורין בארי" userId="47ae4439-2ab0-4a7c-8ed1-bddd80e6136a" providerId="ADAL" clId="{613A63C0-1DAB-47EE-91E4-F1A61D53500C}" dt="2023-06-25T18:04:20.554" v="1116"/>
          <ac:spMkLst>
            <pc:docMk/>
            <pc:sldMk cId="0" sldId="294"/>
            <ac:spMk id="9" creationId="{A2ABF867-3EAF-FE98-3BEA-07E25E133AD3}"/>
          </ac:spMkLst>
        </pc:spChg>
        <pc:grpChg chg="add mod ord">
          <ac:chgData name="דורין בארי" userId="47ae4439-2ab0-4a7c-8ed1-bddd80e6136a" providerId="ADAL" clId="{613A63C0-1DAB-47EE-91E4-F1A61D53500C}" dt="2023-06-25T18:04:44.952" v="1125" actId="167"/>
          <ac:grpSpMkLst>
            <pc:docMk/>
            <pc:sldMk cId="0" sldId="294"/>
            <ac:grpSpMk id="7" creationId="{B53092DB-1A97-2A44-9C76-95463EB5C559}"/>
          </ac:grpSpMkLst>
        </pc:grpChg>
        <pc:picChg chg="mod">
          <ac:chgData name="דורין בארי" userId="47ae4439-2ab0-4a7c-8ed1-bddd80e6136a" providerId="ADAL" clId="{613A63C0-1DAB-47EE-91E4-F1A61D53500C}" dt="2023-06-25T18:04:20.554" v="1116"/>
          <ac:picMkLst>
            <pc:docMk/>
            <pc:sldMk cId="0" sldId="294"/>
            <ac:picMk id="8" creationId="{3B34C055-FB55-8B56-CB65-8C3C030AC9BB}"/>
          </ac:picMkLst>
        </pc:picChg>
        <pc:picChg chg="del mod">
          <ac:chgData name="דורין בארי" userId="47ae4439-2ab0-4a7c-8ed1-bddd80e6136a" providerId="ADAL" clId="{613A63C0-1DAB-47EE-91E4-F1A61D53500C}" dt="2023-06-25T18:06:30.683" v="1164" actId="478"/>
          <ac:picMkLst>
            <pc:docMk/>
            <pc:sldMk cId="0" sldId="294"/>
            <ac:picMk id="10" creationId="{89D66724-0544-017D-CC28-0302FA6B19AC}"/>
          </ac:picMkLst>
        </pc:picChg>
      </pc:sldChg>
      <pc:sldChg chg="addSp delSp modSp mod">
        <pc:chgData name="דורין בארי" userId="47ae4439-2ab0-4a7c-8ed1-bddd80e6136a" providerId="ADAL" clId="{613A63C0-1DAB-47EE-91E4-F1A61D53500C}" dt="2023-06-25T18:06:27.818" v="1163" actId="478"/>
        <pc:sldMkLst>
          <pc:docMk/>
          <pc:sldMk cId="0" sldId="295"/>
        </pc:sldMkLst>
        <pc:spChg chg="mod">
          <ac:chgData name="דורין בארי" userId="47ae4439-2ab0-4a7c-8ed1-bddd80e6136a" providerId="ADAL" clId="{613A63C0-1DAB-47EE-91E4-F1A61D53500C}" dt="2023-06-25T18:04:18.989" v="1115"/>
          <ac:spMkLst>
            <pc:docMk/>
            <pc:sldMk cId="0" sldId="295"/>
            <ac:spMk id="10" creationId="{3CBEC88A-4D5C-6A66-CA47-1884D32BB7D2}"/>
          </ac:spMkLst>
        </pc:spChg>
        <pc:grpChg chg="mod">
          <ac:chgData name="דורין בארי" userId="47ae4439-2ab0-4a7c-8ed1-bddd80e6136a" providerId="ADAL" clId="{613A63C0-1DAB-47EE-91E4-F1A61D53500C}" dt="2023-06-25T18:03:06.895" v="1091" actId="1076"/>
          <ac:grpSpMkLst>
            <pc:docMk/>
            <pc:sldMk cId="0" sldId="295"/>
            <ac:grpSpMk id="5" creationId="{00000000-0000-0000-0000-000000000000}"/>
          </ac:grpSpMkLst>
        </pc:grpChg>
        <pc:grpChg chg="add mod ord">
          <ac:chgData name="דורין בארי" userId="47ae4439-2ab0-4a7c-8ed1-bddd80e6136a" providerId="ADAL" clId="{613A63C0-1DAB-47EE-91E4-F1A61D53500C}" dt="2023-06-25T18:04:39.654" v="1123" actId="167"/>
          <ac:grpSpMkLst>
            <pc:docMk/>
            <pc:sldMk cId="0" sldId="295"/>
            <ac:grpSpMk id="8" creationId="{0CE1AD2B-4304-ADFF-E290-EEF69FA2C0F0}"/>
          </ac:grpSpMkLst>
        </pc:grpChg>
        <pc:picChg chg="mod">
          <ac:chgData name="דורין בארי" userId="47ae4439-2ab0-4a7c-8ed1-bddd80e6136a" providerId="ADAL" clId="{613A63C0-1DAB-47EE-91E4-F1A61D53500C}" dt="2023-06-25T18:04:18.989" v="1115"/>
          <ac:picMkLst>
            <pc:docMk/>
            <pc:sldMk cId="0" sldId="295"/>
            <ac:picMk id="9" creationId="{FB88B7F1-E46F-1D65-1C2E-A7E2944F3CA2}"/>
          </ac:picMkLst>
        </pc:picChg>
        <pc:picChg chg="del mod">
          <ac:chgData name="דורין בארי" userId="47ae4439-2ab0-4a7c-8ed1-bddd80e6136a" providerId="ADAL" clId="{613A63C0-1DAB-47EE-91E4-F1A61D53500C}" dt="2023-06-25T18:06:27.818" v="1163" actId="478"/>
          <ac:picMkLst>
            <pc:docMk/>
            <pc:sldMk cId="0" sldId="295"/>
            <ac:picMk id="11" creationId="{D077923C-81BE-D1BD-B887-6807FCA1FB7E}"/>
          </ac:picMkLst>
        </pc:picChg>
      </pc:sldChg>
      <pc:sldChg chg="addSp delSp modSp mod">
        <pc:chgData name="דורין בארי" userId="47ae4439-2ab0-4a7c-8ed1-bddd80e6136a" providerId="ADAL" clId="{613A63C0-1DAB-47EE-91E4-F1A61D53500C}" dt="2023-06-25T18:06:24.464" v="1162" actId="478"/>
        <pc:sldMkLst>
          <pc:docMk/>
          <pc:sldMk cId="0" sldId="296"/>
        </pc:sldMkLst>
        <pc:spChg chg="del">
          <ac:chgData name="דורין בארי" userId="47ae4439-2ab0-4a7c-8ed1-bddd80e6136a" providerId="ADAL" clId="{613A63C0-1DAB-47EE-91E4-F1A61D53500C}" dt="2023-06-25T18:03:24.008" v="1096" actId="478"/>
          <ac:spMkLst>
            <pc:docMk/>
            <pc:sldMk cId="0" sldId="296"/>
            <ac:spMk id="5" creationId="{00000000-0000-0000-0000-000000000000}"/>
          </ac:spMkLst>
        </pc:spChg>
        <pc:spChg chg="del">
          <ac:chgData name="דורין בארי" userId="47ae4439-2ab0-4a7c-8ed1-bddd80e6136a" providerId="ADAL" clId="{613A63C0-1DAB-47EE-91E4-F1A61D53500C}" dt="2023-06-25T18:03:24.835" v="1097" actId="478"/>
          <ac:spMkLst>
            <pc:docMk/>
            <pc:sldMk cId="0" sldId="296"/>
            <ac:spMk id="6" creationId="{00000000-0000-0000-0000-000000000000}"/>
          </ac:spMkLst>
        </pc:spChg>
        <pc:spChg chg="mod">
          <ac:chgData name="דורין בארי" userId="47ae4439-2ab0-4a7c-8ed1-bddd80e6136a" providerId="ADAL" clId="{613A63C0-1DAB-47EE-91E4-F1A61D53500C}" dt="2023-06-25T18:03:58.444" v="1111" actId="115"/>
          <ac:spMkLst>
            <pc:docMk/>
            <pc:sldMk cId="0" sldId="296"/>
            <ac:spMk id="7" creationId="{00000000-0000-0000-0000-000000000000}"/>
          </ac:spMkLst>
        </pc:spChg>
        <pc:spChg chg="mod">
          <ac:chgData name="דורין בארי" userId="47ae4439-2ab0-4a7c-8ed1-bddd80e6136a" providerId="ADAL" clId="{613A63C0-1DAB-47EE-91E4-F1A61D53500C}" dt="2023-06-25T18:04:11.770" v="1112"/>
          <ac:spMkLst>
            <pc:docMk/>
            <pc:sldMk cId="0" sldId="296"/>
            <ac:spMk id="10" creationId="{AA239B32-9C57-E046-9A7D-1333DBBD829F}"/>
          </ac:spMkLst>
        </pc:spChg>
        <pc:grpChg chg="add mod ord">
          <ac:chgData name="דורין בארי" userId="47ae4439-2ab0-4a7c-8ed1-bddd80e6136a" providerId="ADAL" clId="{613A63C0-1DAB-47EE-91E4-F1A61D53500C}" dt="2023-06-25T18:04:35.040" v="1121" actId="167"/>
          <ac:grpSpMkLst>
            <pc:docMk/>
            <pc:sldMk cId="0" sldId="296"/>
            <ac:grpSpMk id="8" creationId="{9ADCB1EA-094F-A931-578A-F5889538C352}"/>
          </ac:grpSpMkLst>
        </pc:grpChg>
        <pc:picChg chg="mod">
          <ac:chgData name="דורין בארי" userId="47ae4439-2ab0-4a7c-8ed1-bddd80e6136a" providerId="ADAL" clId="{613A63C0-1DAB-47EE-91E4-F1A61D53500C}" dt="2023-06-25T18:04:11.770" v="1112"/>
          <ac:picMkLst>
            <pc:docMk/>
            <pc:sldMk cId="0" sldId="296"/>
            <ac:picMk id="9" creationId="{28F32E8F-04CA-3286-C6E9-DDAA2D33BAFE}"/>
          </ac:picMkLst>
        </pc:picChg>
        <pc:picChg chg="del mod">
          <ac:chgData name="דורין בארי" userId="47ae4439-2ab0-4a7c-8ed1-bddd80e6136a" providerId="ADAL" clId="{613A63C0-1DAB-47EE-91E4-F1A61D53500C}" dt="2023-06-25T18:06:24.464" v="1162" actId="478"/>
          <ac:picMkLst>
            <pc:docMk/>
            <pc:sldMk cId="0" sldId="296"/>
            <ac:picMk id="11" creationId="{8F1F8416-A9C6-09F9-9E0D-741712D387F6}"/>
          </ac:picMkLst>
        </pc:picChg>
        <pc:picChg chg="del mod">
          <ac:chgData name="דורין בארי" userId="47ae4439-2ab0-4a7c-8ed1-bddd80e6136a" providerId="ADAL" clId="{613A63C0-1DAB-47EE-91E4-F1A61D53500C}" dt="2023-06-25T18:04:16.520" v="1114" actId="478"/>
          <ac:picMkLst>
            <pc:docMk/>
            <pc:sldMk cId="0" sldId="296"/>
            <ac:picMk id="12" creationId="{228FA734-9B84-011C-872C-E85FC9072DF4}"/>
          </ac:picMkLst>
        </pc:picChg>
        <pc:picChg chg="del mod">
          <ac:chgData name="דורין בארי" userId="47ae4439-2ab0-4a7c-8ed1-bddd80e6136a" providerId="ADAL" clId="{613A63C0-1DAB-47EE-91E4-F1A61D53500C}" dt="2023-06-25T18:04:14.104" v="1113" actId="478"/>
          <ac:picMkLst>
            <pc:docMk/>
            <pc:sldMk cId="0" sldId="296"/>
            <ac:picMk id="13" creationId="{18EB0F20-F62B-1AD5-9555-77C51FFC15E7}"/>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עליונה 1"/>
          <p:cNvSpPr>
            <a:spLocks noGrp="1"/>
          </p:cNvSpPr>
          <p:nvPr>
            <p:ph type="hdr" sz="quarter"/>
          </p:nvPr>
        </p:nvSpPr>
        <p:spPr>
          <a:xfrm>
            <a:off x="10363200" y="0"/>
            <a:ext cx="7924800" cy="515938"/>
          </a:xfrm>
          <a:prstGeom prst="rect">
            <a:avLst/>
          </a:prstGeom>
        </p:spPr>
        <p:txBody>
          <a:bodyPr vert="horz" lIns="91440" tIns="45720" rIns="91440" bIns="45720" rtlCol="1"/>
          <a:lstStyle>
            <a:lvl1pPr algn="l">
              <a:defRPr sz="1200"/>
            </a:lvl1pPr>
          </a:lstStyle>
          <a:p>
            <a:endParaRPr lang="LID4096"/>
          </a:p>
        </p:txBody>
      </p:sp>
      <p:sp>
        <p:nvSpPr>
          <p:cNvPr id="3" name="מציין מיקום של תאריך 2"/>
          <p:cNvSpPr>
            <a:spLocks noGrp="1"/>
          </p:cNvSpPr>
          <p:nvPr>
            <p:ph type="dt" idx="1"/>
          </p:nvPr>
        </p:nvSpPr>
        <p:spPr>
          <a:xfrm>
            <a:off x="4763" y="0"/>
            <a:ext cx="7924800" cy="515938"/>
          </a:xfrm>
          <a:prstGeom prst="rect">
            <a:avLst/>
          </a:prstGeom>
        </p:spPr>
        <p:txBody>
          <a:bodyPr vert="horz" lIns="91440" tIns="45720" rIns="91440" bIns="45720" rtlCol="1"/>
          <a:lstStyle>
            <a:lvl1pPr algn="r">
              <a:defRPr sz="1200"/>
            </a:lvl1pPr>
          </a:lstStyle>
          <a:p>
            <a:fld id="{97410433-3952-4CFC-AC85-179C3F4EC4A6}" type="datetimeFigureOut">
              <a:rPr lang="LID4096" smtClean="0"/>
              <a:t>06/25/2023</a:t>
            </a:fld>
            <a:endParaRPr lang="LID4096"/>
          </a:p>
        </p:txBody>
      </p:sp>
      <p:sp>
        <p:nvSpPr>
          <p:cNvPr id="4" name="מציין מיקום של תמונת שקופית 3"/>
          <p:cNvSpPr>
            <a:spLocks noGrp="1" noRot="1" noChangeAspect="1"/>
          </p:cNvSpPr>
          <p:nvPr>
            <p:ph type="sldImg" idx="2"/>
          </p:nvPr>
        </p:nvSpPr>
        <p:spPr>
          <a:xfrm>
            <a:off x="6057900" y="1285875"/>
            <a:ext cx="6172200" cy="3471863"/>
          </a:xfrm>
          <a:prstGeom prst="rect">
            <a:avLst/>
          </a:prstGeom>
          <a:noFill/>
          <a:ln w="12700">
            <a:solidFill>
              <a:prstClr val="black"/>
            </a:solidFill>
          </a:ln>
        </p:spPr>
        <p:txBody>
          <a:bodyPr vert="horz" lIns="91440" tIns="45720" rIns="91440" bIns="45720" rtlCol="1" anchor="ctr"/>
          <a:lstStyle/>
          <a:p>
            <a:endParaRPr lang="LID4096"/>
          </a:p>
        </p:txBody>
      </p:sp>
      <p:sp>
        <p:nvSpPr>
          <p:cNvPr id="5" name="מציין מיקום של הערות 4"/>
          <p:cNvSpPr>
            <a:spLocks noGrp="1"/>
          </p:cNvSpPr>
          <p:nvPr>
            <p:ph type="body" sz="quarter" idx="3"/>
          </p:nvPr>
        </p:nvSpPr>
        <p:spPr>
          <a:xfrm>
            <a:off x="1828800" y="4951413"/>
            <a:ext cx="14630400" cy="4049712"/>
          </a:xfrm>
          <a:prstGeom prst="rect">
            <a:avLst/>
          </a:prstGeom>
        </p:spPr>
        <p:txBody>
          <a:bodyPr vert="horz" lIns="91440" tIns="45720" rIns="91440" bIns="45720" rtlCol="1"/>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LID4096"/>
          </a:p>
        </p:txBody>
      </p:sp>
      <p:sp>
        <p:nvSpPr>
          <p:cNvPr id="6" name="מציין מיקום של כותרת תחתונה 5"/>
          <p:cNvSpPr>
            <a:spLocks noGrp="1"/>
          </p:cNvSpPr>
          <p:nvPr>
            <p:ph type="ftr" sz="quarter" idx="4"/>
          </p:nvPr>
        </p:nvSpPr>
        <p:spPr>
          <a:xfrm>
            <a:off x="10363200" y="9771063"/>
            <a:ext cx="7924800" cy="515937"/>
          </a:xfrm>
          <a:prstGeom prst="rect">
            <a:avLst/>
          </a:prstGeom>
        </p:spPr>
        <p:txBody>
          <a:bodyPr vert="horz" lIns="91440" tIns="45720" rIns="91440" bIns="45720" rtlCol="1" anchor="b"/>
          <a:lstStyle>
            <a:lvl1pPr algn="l">
              <a:defRPr sz="1200"/>
            </a:lvl1pPr>
          </a:lstStyle>
          <a:p>
            <a:endParaRPr lang="LID4096"/>
          </a:p>
        </p:txBody>
      </p:sp>
      <p:sp>
        <p:nvSpPr>
          <p:cNvPr id="7" name="מציין מיקום של מספר שקופית 6"/>
          <p:cNvSpPr>
            <a:spLocks noGrp="1"/>
          </p:cNvSpPr>
          <p:nvPr>
            <p:ph type="sldNum" sz="quarter" idx="5"/>
          </p:nvPr>
        </p:nvSpPr>
        <p:spPr>
          <a:xfrm>
            <a:off x="4763" y="9771063"/>
            <a:ext cx="7924800" cy="515937"/>
          </a:xfrm>
          <a:prstGeom prst="rect">
            <a:avLst/>
          </a:prstGeom>
        </p:spPr>
        <p:txBody>
          <a:bodyPr vert="horz" lIns="91440" tIns="45720" rIns="91440" bIns="45720" rtlCol="1" anchor="b"/>
          <a:lstStyle>
            <a:lvl1pPr algn="r">
              <a:defRPr sz="1200"/>
            </a:lvl1pPr>
          </a:lstStyle>
          <a:p>
            <a:fld id="{5EF853E6-5F94-4815-9D1A-89D962E9CD9B}" type="slidenum">
              <a:rPr lang="LID4096" smtClean="0"/>
              <a:t>‹#›</a:t>
            </a:fld>
            <a:endParaRPr lang="LID4096"/>
          </a:p>
        </p:txBody>
      </p:sp>
    </p:spTree>
    <p:extLst>
      <p:ext uri="{BB962C8B-B14F-4D97-AF65-F5344CB8AC3E}">
        <p14:creationId xmlns:p14="http://schemas.microsoft.com/office/powerpoint/2010/main" val="449003752"/>
      </p:ext>
    </p:extLst>
  </p:cSld>
  <p:clrMap bg1="lt1" tx1="dk1" bg2="lt2" tx2="dk2" accent1="accent1" accent2="accent2" accent3="accent3" accent4="accent4" accent5="accent5" accent6="accent6" hlink="hlink" folHlink="folHlink"/>
  <p:notesStyle>
    <a:lvl1pPr marL="0" algn="r" defTabSz="914400" rtl="1" eaLnBrk="1" latinLnBrk="0" hangingPunct="1">
      <a:defRPr sz="1200" kern="1200">
        <a:solidFill>
          <a:schemeClr val="tx1"/>
        </a:solidFill>
        <a:latin typeface="+mn-lt"/>
        <a:ea typeface="+mn-ea"/>
        <a:cs typeface="+mn-cs"/>
      </a:defRPr>
    </a:lvl1pPr>
    <a:lvl2pPr marL="457200" algn="r" defTabSz="914400" rtl="1" eaLnBrk="1" latinLnBrk="0" hangingPunct="1">
      <a:defRPr sz="1200" kern="1200">
        <a:solidFill>
          <a:schemeClr val="tx1"/>
        </a:solidFill>
        <a:latin typeface="+mn-lt"/>
        <a:ea typeface="+mn-ea"/>
        <a:cs typeface="+mn-cs"/>
      </a:defRPr>
    </a:lvl2pPr>
    <a:lvl3pPr marL="914400" algn="r" defTabSz="914400" rtl="1" eaLnBrk="1" latinLnBrk="0" hangingPunct="1">
      <a:defRPr sz="1200" kern="1200">
        <a:solidFill>
          <a:schemeClr val="tx1"/>
        </a:solidFill>
        <a:latin typeface="+mn-lt"/>
        <a:ea typeface="+mn-ea"/>
        <a:cs typeface="+mn-cs"/>
      </a:defRPr>
    </a:lvl3pPr>
    <a:lvl4pPr marL="1371600" algn="r" defTabSz="914400" rtl="1" eaLnBrk="1" latinLnBrk="0" hangingPunct="1">
      <a:defRPr sz="1200" kern="1200">
        <a:solidFill>
          <a:schemeClr val="tx1"/>
        </a:solidFill>
        <a:latin typeface="+mn-lt"/>
        <a:ea typeface="+mn-ea"/>
        <a:cs typeface="+mn-cs"/>
      </a:defRPr>
    </a:lvl4pPr>
    <a:lvl5pPr marL="1828800" algn="r" defTabSz="914400" rtl="1" eaLnBrk="1" latinLnBrk="0" hangingPunct="1">
      <a:defRPr sz="1200" kern="1200">
        <a:solidFill>
          <a:schemeClr val="tx1"/>
        </a:solidFill>
        <a:latin typeface="+mn-lt"/>
        <a:ea typeface="+mn-ea"/>
        <a:cs typeface="+mn-cs"/>
      </a:defRPr>
    </a:lvl5pPr>
    <a:lvl6pPr marL="2286000" algn="r" defTabSz="914400" rtl="1" eaLnBrk="1" latinLnBrk="0" hangingPunct="1">
      <a:defRPr sz="1200" kern="1200">
        <a:solidFill>
          <a:schemeClr val="tx1"/>
        </a:solidFill>
        <a:latin typeface="+mn-lt"/>
        <a:ea typeface="+mn-ea"/>
        <a:cs typeface="+mn-cs"/>
      </a:defRPr>
    </a:lvl6pPr>
    <a:lvl7pPr marL="2743200" algn="r" defTabSz="914400" rtl="1" eaLnBrk="1" latinLnBrk="0" hangingPunct="1">
      <a:defRPr sz="1200" kern="1200">
        <a:solidFill>
          <a:schemeClr val="tx1"/>
        </a:solidFill>
        <a:latin typeface="+mn-lt"/>
        <a:ea typeface="+mn-ea"/>
        <a:cs typeface="+mn-cs"/>
      </a:defRPr>
    </a:lvl7pPr>
    <a:lvl8pPr marL="3200400" algn="r" defTabSz="914400" rtl="1" eaLnBrk="1" latinLnBrk="0" hangingPunct="1">
      <a:defRPr sz="1200" kern="1200">
        <a:solidFill>
          <a:schemeClr val="tx1"/>
        </a:solidFill>
        <a:latin typeface="+mn-lt"/>
        <a:ea typeface="+mn-ea"/>
        <a:cs typeface="+mn-cs"/>
      </a:defRPr>
    </a:lvl8pPr>
    <a:lvl9pPr marL="3657600" algn="r" defTabSz="914400" rtl="1"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371600" y="3188970"/>
            <a:ext cx="15544800" cy="2160270"/>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2743200" y="5760720"/>
            <a:ext cx="12801600" cy="257175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710689D9-7978-4FA9-9130-7C5B81EADDFC}" type="datetime1">
              <a:rPr lang="en-US" smtClean="0"/>
              <a:t>6/25/2023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2" cstate="print"/>
          <a:stretch>
            <a:fillRect/>
          </a:stretch>
        </p:blipFill>
        <p:spPr>
          <a:xfrm>
            <a:off x="2230243" y="0"/>
            <a:ext cx="13827511" cy="10286999"/>
          </a:xfrm>
          <a:prstGeom prst="rect">
            <a:avLst/>
          </a:prstGeom>
        </p:spPr>
      </p:pic>
      <p:sp>
        <p:nvSpPr>
          <p:cNvPr id="17" name="bg object 17"/>
          <p:cNvSpPr/>
          <p:nvPr/>
        </p:nvSpPr>
        <p:spPr>
          <a:xfrm>
            <a:off x="98546" y="88213"/>
            <a:ext cx="18135600" cy="10144125"/>
          </a:xfrm>
          <a:custGeom>
            <a:avLst/>
            <a:gdLst/>
            <a:ahLst/>
            <a:cxnLst/>
            <a:rect l="l" t="t" r="r" b="b"/>
            <a:pathLst>
              <a:path w="18135600" h="10144125">
                <a:moveTo>
                  <a:pt x="0" y="10014393"/>
                </a:moveTo>
                <a:lnTo>
                  <a:pt x="0" y="129730"/>
                </a:lnTo>
                <a:lnTo>
                  <a:pt x="155" y="123357"/>
                </a:lnTo>
                <a:lnTo>
                  <a:pt x="9875" y="80084"/>
                </a:lnTo>
                <a:lnTo>
                  <a:pt x="33600" y="42613"/>
                </a:lnTo>
                <a:lnTo>
                  <a:pt x="68575" y="15317"/>
                </a:lnTo>
                <a:lnTo>
                  <a:pt x="110702" y="1402"/>
                </a:lnTo>
                <a:lnTo>
                  <a:pt x="129730" y="0"/>
                </a:lnTo>
                <a:lnTo>
                  <a:pt x="18005868" y="0"/>
                </a:lnTo>
                <a:lnTo>
                  <a:pt x="18049564" y="7580"/>
                </a:lnTo>
                <a:lnTo>
                  <a:pt x="18088167" y="29446"/>
                </a:lnTo>
                <a:lnTo>
                  <a:pt x="18117145" y="63041"/>
                </a:lnTo>
                <a:lnTo>
                  <a:pt x="18133104" y="104421"/>
                </a:lnTo>
                <a:lnTo>
                  <a:pt x="18135598" y="129730"/>
                </a:lnTo>
                <a:lnTo>
                  <a:pt x="18135598" y="10014393"/>
                </a:lnTo>
                <a:lnTo>
                  <a:pt x="18128017" y="10058090"/>
                </a:lnTo>
                <a:lnTo>
                  <a:pt x="18106151" y="10096693"/>
                </a:lnTo>
                <a:lnTo>
                  <a:pt x="18072553" y="10125671"/>
                </a:lnTo>
                <a:lnTo>
                  <a:pt x="18031175" y="10141631"/>
                </a:lnTo>
                <a:lnTo>
                  <a:pt x="18005868" y="10144124"/>
                </a:lnTo>
                <a:lnTo>
                  <a:pt x="129730" y="10144124"/>
                </a:lnTo>
                <a:lnTo>
                  <a:pt x="86032" y="10136542"/>
                </a:lnTo>
                <a:lnTo>
                  <a:pt x="47429" y="10114677"/>
                </a:lnTo>
                <a:lnTo>
                  <a:pt x="18452" y="10081081"/>
                </a:lnTo>
                <a:lnTo>
                  <a:pt x="2492" y="10039701"/>
                </a:lnTo>
                <a:lnTo>
                  <a:pt x="0" y="10014393"/>
                </a:lnTo>
                <a:close/>
              </a:path>
            </a:pathLst>
          </a:custGeom>
          <a:ln w="152399">
            <a:solidFill>
              <a:srgbClr val="CDCDCD"/>
            </a:solidFill>
          </a:ln>
        </p:spPr>
        <p:txBody>
          <a:bodyPr wrap="square" lIns="0" tIns="0" rIns="0" bIns="0" rtlCol="0"/>
          <a:lstStyle/>
          <a:p>
            <a:endParaRPr/>
          </a:p>
        </p:txBody>
      </p:sp>
      <p:pic>
        <p:nvPicPr>
          <p:cNvPr id="18" name="bg object 18"/>
          <p:cNvPicPr/>
          <p:nvPr/>
        </p:nvPicPr>
        <p:blipFill>
          <a:blip r:embed="rId3" cstate="print"/>
          <a:stretch>
            <a:fillRect/>
          </a:stretch>
        </p:blipFill>
        <p:spPr>
          <a:xfrm>
            <a:off x="15083884" y="9583572"/>
            <a:ext cx="3204114" cy="703427"/>
          </a:xfrm>
          <a:prstGeom prst="rect">
            <a:avLst/>
          </a:prstGeom>
        </p:spPr>
      </p:pic>
      <p:sp>
        <p:nvSpPr>
          <p:cNvPr id="2" name="Holder 2"/>
          <p:cNvSpPr>
            <a:spLocks noGrp="1"/>
          </p:cNvSpPr>
          <p:nvPr>
            <p:ph type="title"/>
          </p:nvPr>
        </p:nvSpPr>
        <p:spPr/>
        <p:txBody>
          <a:bodyPr lIns="0" tIns="0" rIns="0" bIns="0"/>
          <a:lstStyle>
            <a:lvl1pPr>
              <a:defRPr sz="3600" b="0" i="0">
                <a:solidFill>
                  <a:schemeClr val="tx1"/>
                </a:solidFill>
                <a:latin typeface="Trebuchet MS"/>
                <a:cs typeface="Trebuchet MS"/>
              </a:defRPr>
            </a:lvl1pPr>
          </a:lstStyle>
          <a:p>
            <a:endParaRPr/>
          </a:p>
        </p:txBody>
      </p:sp>
      <p:sp>
        <p:nvSpPr>
          <p:cNvPr id="3" name="Holder 3"/>
          <p:cNvSpPr>
            <a:spLocks noGrp="1"/>
          </p:cNvSpPr>
          <p:nvPr>
            <p:ph type="body" idx="1"/>
          </p:nvPr>
        </p:nvSpPr>
        <p:spPr/>
        <p:txBody>
          <a:bodyPr lIns="0" tIns="0" rIns="0" bIns="0"/>
          <a:lstStyle>
            <a:lvl1pPr>
              <a:defRPr sz="3750" b="0" i="0">
                <a:solidFill>
                  <a:schemeClr val="tx1"/>
                </a:solidFill>
                <a:latin typeface="Arial MT"/>
                <a:cs typeface="Arial MT"/>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424C94EA-5363-4515-A29C-CA7298BDBB3C}" type="datetime1">
              <a:rPr lang="en-US" smtClean="0"/>
              <a:t>6/25/2023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00" b="0" i="0">
                <a:solidFill>
                  <a:schemeClr val="tx1"/>
                </a:solidFill>
                <a:latin typeface="Trebuchet MS"/>
                <a:cs typeface="Trebuchet MS"/>
              </a:defRPr>
            </a:lvl1pPr>
          </a:lstStyle>
          <a:p>
            <a:endParaRPr/>
          </a:p>
        </p:txBody>
      </p:sp>
      <p:sp>
        <p:nvSpPr>
          <p:cNvPr id="3" name="Holder 3"/>
          <p:cNvSpPr>
            <a:spLocks noGrp="1"/>
          </p:cNvSpPr>
          <p:nvPr>
            <p:ph sz="half" idx="2"/>
          </p:nvPr>
        </p:nvSpPr>
        <p:spPr>
          <a:xfrm>
            <a:off x="914400" y="2366010"/>
            <a:ext cx="7955280" cy="678942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9418320" y="2366010"/>
            <a:ext cx="7955280" cy="678942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914CAB9B-180F-461A-9858-60B62BBC7F71}" type="datetime1">
              <a:rPr lang="en-US" smtClean="0"/>
              <a:t>6/25/2023</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00" b="0" i="0">
                <a:solidFill>
                  <a:schemeClr val="tx1"/>
                </a:solidFill>
                <a:latin typeface="Trebuchet MS"/>
                <a:cs typeface="Trebuchet MS"/>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3A881CA9-9B71-48B0-A3DB-631071B01999}" type="datetime1">
              <a:rPr lang="en-US" smtClean="0"/>
              <a:t>6/25/2023</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725C0BF7-7379-4C8D-AA94-B16E47A49491}" type="datetime1">
              <a:rPr lang="en-US" smtClean="0"/>
              <a:t>6/25/2023</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7" cstate="print"/>
          <a:stretch>
            <a:fillRect/>
          </a:stretch>
        </p:blipFill>
        <p:spPr>
          <a:xfrm>
            <a:off x="13264573" y="9175751"/>
            <a:ext cx="5023426" cy="1111248"/>
          </a:xfrm>
          <a:prstGeom prst="rect">
            <a:avLst/>
          </a:prstGeom>
        </p:spPr>
      </p:pic>
      <p:sp>
        <p:nvSpPr>
          <p:cNvPr id="2" name="Holder 2"/>
          <p:cNvSpPr>
            <a:spLocks noGrp="1"/>
          </p:cNvSpPr>
          <p:nvPr>
            <p:ph type="title"/>
          </p:nvPr>
        </p:nvSpPr>
        <p:spPr>
          <a:xfrm>
            <a:off x="910480" y="3658673"/>
            <a:ext cx="16467038" cy="1669414"/>
          </a:xfrm>
          <a:prstGeom prst="rect">
            <a:avLst/>
          </a:prstGeom>
        </p:spPr>
        <p:txBody>
          <a:bodyPr wrap="square" lIns="0" tIns="0" rIns="0" bIns="0">
            <a:spAutoFit/>
          </a:bodyPr>
          <a:lstStyle>
            <a:lvl1pPr>
              <a:defRPr sz="3600" b="0" i="0">
                <a:solidFill>
                  <a:schemeClr val="tx1"/>
                </a:solidFill>
                <a:latin typeface="Trebuchet MS"/>
                <a:cs typeface="Trebuchet MS"/>
              </a:defRPr>
            </a:lvl1pPr>
          </a:lstStyle>
          <a:p>
            <a:endParaRPr/>
          </a:p>
        </p:txBody>
      </p:sp>
      <p:sp>
        <p:nvSpPr>
          <p:cNvPr id="3" name="Holder 3"/>
          <p:cNvSpPr>
            <a:spLocks noGrp="1"/>
          </p:cNvSpPr>
          <p:nvPr>
            <p:ph type="body" idx="1"/>
          </p:nvPr>
        </p:nvSpPr>
        <p:spPr>
          <a:xfrm>
            <a:off x="1914569" y="3336244"/>
            <a:ext cx="13631544" cy="2311400"/>
          </a:xfrm>
          <a:prstGeom prst="rect">
            <a:avLst/>
          </a:prstGeom>
        </p:spPr>
        <p:txBody>
          <a:bodyPr wrap="square" lIns="0" tIns="0" rIns="0" bIns="0">
            <a:spAutoFit/>
          </a:bodyPr>
          <a:lstStyle>
            <a:lvl1pPr>
              <a:defRPr sz="3750" b="0" i="0">
                <a:solidFill>
                  <a:schemeClr val="tx1"/>
                </a:solidFill>
                <a:latin typeface="Arial MT"/>
                <a:cs typeface="Arial MT"/>
              </a:defRPr>
            </a:lvl1pPr>
          </a:lstStyle>
          <a:p>
            <a:endParaRPr/>
          </a:p>
        </p:txBody>
      </p:sp>
      <p:sp>
        <p:nvSpPr>
          <p:cNvPr id="4" name="Holder 4"/>
          <p:cNvSpPr>
            <a:spLocks noGrp="1"/>
          </p:cNvSpPr>
          <p:nvPr>
            <p:ph type="ftr" sz="quarter" idx="5"/>
          </p:nvPr>
        </p:nvSpPr>
        <p:spPr>
          <a:xfrm>
            <a:off x="6217920" y="9566910"/>
            <a:ext cx="5852160" cy="51435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914400" y="9566910"/>
            <a:ext cx="4206240" cy="514350"/>
          </a:xfrm>
          <a:prstGeom prst="rect">
            <a:avLst/>
          </a:prstGeom>
        </p:spPr>
        <p:txBody>
          <a:bodyPr wrap="square" lIns="0" tIns="0" rIns="0" bIns="0">
            <a:spAutoFit/>
          </a:bodyPr>
          <a:lstStyle>
            <a:lvl1pPr algn="l">
              <a:defRPr>
                <a:solidFill>
                  <a:schemeClr val="tx1">
                    <a:tint val="75000"/>
                  </a:schemeClr>
                </a:solidFill>
              </a:defRPr>
            </a:lvl1pPr>
          </a:lstStyle>
          <a:p>
            <a:fld id="{75CE326F-56B5-4E86-9272-D71BBEB8BF5B}" type="datetime1">
              <a:rPr lang="en-US" smtClean="0"/>
              <a:t>6/25/2023</a:t>
            </a:fld>
            <a:endParaRPr lang="en-US"/>
          </a:p>
        </p:txBody>
      </p:sp>
      <p:sp>
        <p:nvSpPr>
          <p:cNvPr id="6" name="Holder 6"/>
          <p:cNvSpPr>
            <a:spLocks noGrp="1"/>
          </p:cNvSpPr>
          <p:nvPr>
            <p:ph type="sldNum" sz="quarter" idx="7"/>
          </p:nvPr>
        </p:nvSpPr>
        <p:spPr>
          <a:xfrm>
            <a:off x="13167361" y="9566910"/>
            <a:ext cx="4206240" cy="51435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hf hdr="0" ftr="0" dt="0"/>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8.jpg"/><Relationship Id="rId1" Type="http://schemas.openxmlformats.org/officeDocument/2006/relationships/slideLayout" Target="../slideLayouts/slideLayout4.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12.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image" Target="../media/image49.png"/><Relationship Id="rId18" Type="http://schemas.openxmlformats.org/officeDocument/2006/relationships/image" Target="../media/image54.png"/><Relationship Id="rId26" Type="http://schemas.openxmlformats.org/officeDocument/2006/relationships/image" Target="../media/image62.png"/><Relationship Id="rId3" Type="http://schemas.openxmlformats.org/officeDocument/2006/relationships/image" Target="../media/image3.png"/><Relationship Id="rId21" Type="http://schemas.openxmlformats.org/officeDocument/2006/relationships/image" Target="../media/image57.png"/><Relationship Id="rId34" Type="http://schemas.openxmlformats.org/officeDocument/2006/relationships/image" Target="../media/image70.png"/><Relationship Id="rId7" Type="http://schemas.openxmlformats.org/officeDocument/2006/relationships/image" Target="../media/image43.png"/><Relationship Id="rId12" Type="http://schemas.openxmlformats.org/officeDocument/2006/relationships/image" Target="../media/image48.png"/><Relationship Id="rId17" Type="http://schemas.openxmlformats.org/officeDocument/2006/relationships/image" Target="../media/image53.png"/><Relationship Id="rId25" Type="http://schemas.openxmlformats.org/officeDocument/2006/relationships/image" Target="../media/image61.png"/><Relationship Id="rId33" Type="http://schemas.openxmlformats.org/officeDocument/2006/relationships/image" Target="../media/image69.png"/><Relationship Id="rId2" Type="http://schemas.openxmlformats.org/officeDocument/2006/relationships/image" Target="../media/image8.png"/><Relationship Id="rId16" Type="http://schemas.openxmlformats.org/officeDocument/2006/relationships/image" Target="../media/image52.png"/><Relationship Id="rId20" Type="http://schemas.openxmlformats.org/officeDocument/2006/relationships/image" Target="../media/image56.png"/><Relationship Id="rId29" Type="http://schemas.openxmlformats.org/officeDocument/2006/relationships/image" Target="../media/image65.png"/><Relationship Id="rId1" Type="http://schemas.openxmlformats.org/officeDocument/2006/relationships/slideLayout" Target="../slideLayouts/slideLayout5.xml"/><Relationship Id="rId6" Type="http://schemas.openxmlformats.org/officeDocument/2006/relationships/image" Target="../media/image42.png"/><Relationship Id="rId11" Type="http://schemas.openxmlformats.org/officeDocument/2006/relationships/image" Target="../media/image47.png"/><Relationship Id="rId24" Type="http://schemas.openxmlformats.org/officeDocument/2006/relationships/image" Target="../media/image60.png"/><Relationship Id="rId32" Type="http://schemas.openxmlformats.org/officeDocument/2006/relationships/image" Target="../media/image68.png"/><Relationship Id="rId5" Type="http://schemas.openxmlformats.org/officeDocument/2006/relationships/image" Target="../media/image41.png"/><Relationship Id="rId15" Type="http://schemas.openxmlformats.org/officeDocument/2006/relationships/image" Target="../media/image51.png"/><Relationship Id="rId23" Type="http://schemas.openxmlformats.org/officeDocument/2006/relationships/image" Target="../media/image59.png"/><Relationship Id="rId28" Type="http://schemas.openxmlformats.org/officeDocument/2006/relationships/image" Target="../media/image64.png"/><Relationship Id="rId10" Type="http://schemas.openxmlformats.org/officeDocument/2006/relationships/image" Target="../media/image46.png"/><Relationship Id="rId19" Type="http://schemas.openxmlformats.org/officeDocument/2006/relationships/image" Target="../media/image55.png"/><Relationship Id="rId31" Type="http://schemas.openxmlformats.org/officeDocument/2006/relationships/image" Target="../media/image67.png"/><Relationship Id="rId4" Type="http://schemas.openxmlformats.org/officeDocument/2006/relationships/image" Target="../media/image40.png"/><Relationship Id="rId9" Type="http://schemas.openxmlformats.org/officeDocument/2006/relationships/image" Target="../media/image45.png"/><Relationship Id="rId14" Type="http://schemas.openxmlformats.org/officeDocument/2006/relationships/image" Target="../media/image50.png"/><Relationship Id="rId22" Type="http://schemas.openxmlformats.org/officeDocument/2006/relationships/image" Target="../media/image58.png"/><Relationship Id="rId27" Type="http://schemas.openxmlformats.org/officeDocument/2006/relationships/image" Target="../media/image63.png"/><Relationship Id="rId30" Type="http://schemas.openxmlformats.org/officeDocument/2006/relationships/image" Target="../media/image66.png"/></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1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8.png"/><Relationship Id="rId1" Type="http://schemas.openxmlformats.org/officeDocument/2006/relationships/slideLayout" Target="../slideLayouts/slideLayout5.xml"/><Relationship Id="rId5" Type="http://schemas.openxmlformats.org/officeDocument/2006/relationships/image" Target="../media/image76.png"/><Relationship Id="rId4" Type="http://schemas.openxmlformats.org/officeDocument/2006/relationships/image" Target="../media/image75.png"/></Relationships>
</file>

<file path=ppt/slides/_rels/slide1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8.png"/><Relationship Id="rId1" Type="http://schemas.openxmlformats.org/officeDocument/2006/relationships/slideLayout" Target="../slideLayouts/slideLayout5.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png"/></Relationships>
</file>

<file path=ppt/slides/_rels/slide16.xml.rels><?xml version="1.0" encoding="UTF-8" standalone="yes"?>
<Relationships xmlns="http://schemas.openxmlformats.org/package/2006/relationships"><Relationship Id="rId3" Type="http://schemas.openxmlformats.org/officeDocument/2006/relationships/image" Target="../media/image81.jpg"/><Relationship Id="rId7" Type="http://schemas.openxmlformats.org/officeDocument/2006/relationships/image" Target="../media/image84.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1.png"/><Relationship Id="rId4" Type="http://schemas.openxmlformats.org/officeDocument/2006/relationships/image" Target="../media/image82.png"/></Relationships>
</file>

<file path=ppt/slides/_rels/slide1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png"/><Relationship Id="rId1" Type="http://schemas.openxmlformats.org/officeDocument/2006/relationships/slideLayout" Target="../slideLayouts/slideLayout5.xml"/><Relationship Id="rId4" Type="http://schemas.openxmlformats.org/officeDocument/2006/relationships/image" Target="../media/image86.png"/></Relationships>
</file>

<file path=ppt/slides/_rels/slide1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png"/><Relationship Id="rId1" Type="http://schemas.openxmlformats.org/officeDocument/2006/relationships/slideLayout" Target="../slideLayouts/slideLayout5.xml"/><Relationship Id="rId4" Type="http://schemas.openxmlformats.org/officeDocument/2006/relationships/image" Target="../media/image88.png"/></Relationships>
</file>

<file path=ppt/slides/_rels/slide1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png"/><Relationship Id="rId1" Type="http://schemas.openxmlformats.org/officeDocument/2006/relationships/slideLayout" Target="../slideLayouts/slideLayout5.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90.png"/></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5.xml"/><Relationship Id="rId5" Type="http://schemas.openxmlformats.org/officeDocument/2006/relationships/image" Target="../media/image11.png"/><Relationship Id="rId4" Type="http://schemas.openxmlformats.org/officeDocument/2006/relationships/image" Target="../media/image10.png"/></Relationships>
</file>

<file path=ppt/slides/_rels/slide20.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8.png"/><Relationship Id="rId1" Type="http://schemas.openxmlformats.org/officeDocument/2006/relationships/slideLayout" Target="../slideLayouts/slideLayout5.xml"/><Relationship Id="rId5" Type="http://schemas.openxmlformats.org/officeDocument/2006/relationships/image" Target="../media/image95.png"/><Relationship Id="rId4" Type="http://schemas.openxmlformats.org/officeDocument/2006/relationships/image" Target="../media/image94.png"/></Relationships>
</file>

<file path=ppt/slides/_rels/slide21.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8.png"/><Relationship Id="rId1" Type="http://schemas.openxmlformats.org/officeDocument/2006/relationships/slideLayout" Target="../slideLayouts/slideLayout5.xml"/><Relationship Id="rId4" Type="http://schemas.openxmlformats.org/officeDocument/2006/relationships/image" Target="../media/image97.png"/></Relationships>
</file>

<file path=ppt/slides/_rels/slide22.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8.png"/><Relationship Id="rId1" Type="http://schemas.openxmlformats.org/officeDocument/2006/relationships/slideLayout" Target="../slideLayouts/slideLayout5.xml"/><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image" Target="../media/image99.png"/></Relationships>
</file>

<file path=ppt/slides/_rels/slide23.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8.png"/><Relationship Id="rId1" Type="http://schemas.openxmlformats.org/officeDocument/2006/relationships/slideLayout" Target="../slideLayouts/slideLayout5.xml"/><Relationship Id="rId4" Type="http://schemas.openxmlformats.org/officeDocument/2006/relationships/image" Target="../media/image103.png"/></Relationships>
</file>

<file path=ppt/slides/_rels/slide24.xml.rels><?xml version="1.0" encoding="UTF-8" standalone="yes"?>
<Relationships xmlns="http://schemas.openxmlformats.org/package/2006/relationships"><Relationship Id="rId3" Type="http://schemas.openxmlformats.org/officeDocument/2006/relationships/image" Target="../media/image104.jpg"/><Relationship Id="rId7" Type="http://schemas.openxmlformats.org/officeDocument/2006/relationships/image" Target="../media/image108.png"/><Relationship Id="rId2" Type="http://schemas.openxmlformats.org/officeDocument/2006/relationships/image" Target="../media/image8.png"/><Relationship Id="rId1" Type="http://schemas.openxmlformats.org/officeDocument/2006/relationships/slideLayout" Target="../slideLayouts/slideLayout5.xml"/><Relationship Id="rId6" Type="http://schemas.openxmlformats.org/officeDocument/2006/relationships/image" Target="../media/image107.png"/><Relationship Id="rId5" Type="http://schemas.openxmlformats.org/officeDocument/2006/relationships/image" Target="../media/image106.png"/><Relationship Id="rId4" Type="http://schemas.openxmlformats.org/officeDocument/2006/relationships/image" Target="../media/image105.png"/></Relationships>
</file>

<file path=ppt/slides/_rels/slide25.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8.png"/><Relationship Id="rId1" Type="http://schemas.openxmlformats.org/officeDocument/2006/relationships/slideLayout" Target="../slideLayouts/slideLayout4.xml"/><Relationship Id="rId5" Type="http://schemas.openxmlformats.org/officeDocument/2006/relationships/image" Target="../media/image111.png"/><Relationship Id="rId4" Type="http://schemas.openxmlformats.org/officeDocument/2006/relationships/image" Target="../media/image110.png"/></Relationships>
</file>

<file path=ppt/slides/_rels/slide26.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jpg"/><Relationship Id="rId1" Type="http://schemas.openxmlformats.org/officeDocument/2006/relationships/slideLayout" Target="../slideLayouts/slideLayout5.xml"/><Relationship Id="rId6" Type="http://schemas.openxmlformats.org/officeDocument/2006/relationships/image" Target="../media/image8.png"/><Relationship Id="rId5" Type="http://schemas.openxmlformats.org/officeDocument/2006/relationships/image" Target="../media/image1.png"/><Relationship Id="rId4" Type="http://schemas.openxmlformats.org/officeDocument/2006/relationships/image" Target="../media/image114.png"/></Relationships>
</file>

<file path=ppt/slides/_rels/slide27.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5.xml"/><Relationship Id="rId5" Type="http://schemas.openxmlformats.org/officeDocument/2006/relationships/image" Target="../media/image8.png"/><Relationship Id="rId4" Type="http://schemas.openxmlformats.org/officeDocument/2006/relationships/image" Target="../media/image117.png"/></Relationships>
</file>

<file path=ppt/slides/_rels/slide28.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8.png"/><Relationship Id="rId1" Type="http://schemas.openxmlformats.org/officeDocument/2006/relationships/slideLayout" Target="../slideLayouts/slideLayout5.xml"/><Relationship Id="rId5" Type="http://schemas.openxmlformats.org/officeDocument/2006/relationships/image" Target="../media/image120.png"/><Relationship Id="rId4" Type="http://schemas.openxmlformats.org/officeDocument/2006/relationships/image" Target="../media/image119.png"/></Relationships>
</file>

<file path=ppt/slides/_rels/slide29.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5.xml"/><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3.png"/><Relationship Id="rId7" Type="http://schemas.openxmlformats.org/officeDocument/2006/relationships/image" Target="../media/image15.png"/><Relationship Id="rId2" Type="http://schemas.openxmlformats.org/officeDocument/2006/relationships/image" Target="../media/image2.png"/><Relationship Id="rId1" Type="http://schemas.openxmlformats.org/officeDocument/2006/relationships/slideLayout" Target="../slideLayouts/slideLayout5.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30.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4.xml"/><Relationship Id="rId4" Type="http://schemas.openxmlformats.org/officeDocument/2006/relationships/image" Target="../media/image8.png"/></Relationships>
</file>

<file path=ppt/slides/_rels/slide31.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5.xml"/><Relationship Id="rId4" Type="http://schemas.openxmlformats.org/officeDocument/2006/relationships/image" Target="../media/image8.png"/></Relationships>
</file>

<file path=ppt/slides/_rels/slide32.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5.xml"/><Relationship Id="rId5" Type="http://schemas.openxmlformats.org/officeDocument/2006/relationships/image" Target="../media/image8.png"/><Relationship Id="rId4" Type="http://schemas.openxmlformats.org/officeDocument/2006/relationships/image" Target="../media/image129.png"/></Relationships>
</file>

<file path=ppt/slides/_rels/slide33.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8.png"/><Relationship Id="rId1" Type="http://schemas.openxmlformats.org/officeDocument/2006/relationships/slideLayout" Target="../slideLayouts/slideLayout5.xml"/><Relationship Id="rId5" Type="http://schemas.openxmlformats.org/officeDocument/2006/relationships/image" Target="../media/image132.jpg"/><Relationship Id="rId4" Type="http://schemas.openxmlformats.org/officeDocument/2006/relationships/image" Target="../media/image131.png"/></Relationships>
</file>

<file path=ppt/slides/_rels/slide34.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8.png"/><Relationship Id="rId1" Type="http://schemas.openxmlformats.org/officeDocument/2006/relationships/slideLayout" Target="../slideLayouts/slideLayout5.xml"/><Relationship Id="rId6" Type="http://schemas.openxmlformats.org/officeDocument/2006/relationships/image" Target="../media/image133.jpg"/><Relationship Id="rId5" Type="http://schemas.openxmlformats.org/officeDocument/2006/relationships/image" Target="../media/image132.jpg"/><Relationship Id="rId4" Type="http://schemas.openxmlformats.org/officeDocument/2006/relationships/image" Target="../media/image131.png"/></Relationships>
</file>

<file path=ppt/slides/_rels/slide35.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5.xml"/><Relationship Id="rId5" Type="http://schemas.openxmlformats.org/officeDocument/2006/relationships/image" Target="../media/image8.png"/><Relationship Id="rId4" Type="http://schemas.openxmlformats.org/officeDocument/2006/relationships/image" Target="../media/image134.png"/></Relationships>
</file>

<file path=ppt/slides/_rels/slide36.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8.png"/><Relationship Id="rId1" Type="http://schemas.openxmlformats.org/officeDocument/2006/relationships/slideLayout" Target="../slideLayouts/slideLayout5.xml"/><Relationship Id="rId5" Type="http://schemas.openxmlformats.org/officeDocument/2006/relationships/image" Target="../media/image135.png"/><Relationship Id="rId4" Type="http://schemas.openxmlformats.org/officeDocument/2006/relationships/image" Target="../media/image131.png"/></Relationships>
</file>

<file path=ppt/slides/_rels/slide37.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8.png"/><Relationship Id="rId1" Type="http://schemas.openxmlformats.org/officeDocument/2006/relationships/slideLayout" Target="../slideLayouts/slideLayout5.xml"/><Relationship Id="rId5" Type="http://schemas.openxmlformats.org/officeDocument/2006/relationships/image" Target="../media/image138.png"/><Relationship Id="rId4" Type="http://schemas.openxmlformats.org/officeDocument/2006/relationships/image" Target="../media/image137.png"/></Relationships>
</file>

<file path=ppt/slides/_rels/slide38.xml.rels><?xml version="1.0" encoding="UTF-8" standalone="yes"?>
<Relationships xmlns="http://schemas.openxmlformats.org/package/2006/relationships"><Relationship Id="rId3" Type="http://schemas.openxmlformats.org/officeDocument/2006/relationships/image" Target="../media/image139.jpg"/><Relationship Id="rId2" Type="http://schemas.openxmlformats.org/officeDocument/2006/relationships/image" Target="../media/image8.png"/><Relationship Id="rId1" Type="http://schemas.openxmlformats.org/officeDocument/2006/relationships/slideLayout" Target="../slideLayouts/slideLayout5.xml"/><Relationship Id="rId6" Type="http://schemas.openxmlformats.org/officeDocument/2006/relationships/image" Target="../media/image137.png"/><Relationship Id="rId5" Type="http://schemas.openxmlformats.org/officeDocument/2006/relationships/image" Target="../media/image136.png"/><Relationship Id="rId4" Type="http://schemas.openxmlformats.org/officeDocument/2006/relationships/image" Target="../media/image1.png"/></Relationships>
</file>

<file path=ppt/slides/_rels/slide39.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5.xml"/><Relationship Id="rId6" Type="http://schemas.openxmlformats.org/officeDocument/2006/relationships/image" Target="../media/image8.png"/><Relationship Id="rId5" Type="http://schemas.openxmlformats.org/officeDocument/2006/relationships/image" Target="../media/image3.png"/><Relationship Id="rId4" Type="http://schemas.openxmlformats.org/officeDocument/2006/relationships/image" Target="../media/image142.jp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0.jpg"/><Relationship Id="rId2" Type="http://schemas.openxmlformats.org/officeDocument/2006/relationships/image" Target="../media/image2.png"/><Relationship Id="rId1" Type="http://schemas.openxmlformats.org/officeDocument/2006/relationships/slideLayout" Target="../slideLayouts/slideLayout5.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40.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5.xml"/><Relationship Id="rId6" Type="http://schemas.openxmlformats.org/officeDocument/2006/relationships/image" Target="../media/image8.png"/><Relationship Id="rId5" Type="http://schemas.openxmlformats.org/officeDocument/2006/relationships/image" Target="../media/image3.png"/><Relationship Id="rId4" Type="http://schemas.openxmlformats.org/officeDocument/2006/relationships/image" Target="../media/image145.jpg"/></Relationships>
</file>

<file path=ppt/slides/_rels/slide41.xml.rels><?xml version="1.0" encoding="UTF-8" standalone="yes"?>
<Relationships xmlns="http://schemas.openxmlformats.org/package/2006/relationships"><Relationship Id="rId8" Type="http://schemas.openxmlformats.org/officeDocument/2006/relationships/hyperlink" Target="https://papers.nips.cc/paper_files/paper/2016/file/04df4d434d481c5bb723be1b6df1ee65-Paper.pdf" TargetMode="External"/><Relationship Id="rId3" Type="http://schemas.openxmlformats.org/officeDocument/2006/relationships/image" Target="../media/image146.png"/><Relationship Id="rId7" Type="http://schemas.openxmlformats.org/officeDocument/2006/relationships/hyperlink" Target="https://arxiv.org/pdf/1912.01756.pdf" TargetMode="External"/><Relationship Id="rId2" Type="http://schemas.openxmlformats.org/officeDocument/2006/relationships/image" Target="../media/image8.png"/><Relationship Id="rId1" Type="http://schemas.openxmlformats.org/officeDocument/2006/relationships/slideLayout" Target="../slideLayouts/slideLayout5.xml"/><Relationship Id="rId6" Type="http://schemas.openxmlformats.org/officeDocument/2006/relationships/hyperlink" Target="https://arxiv.org/pdf/2003.06988.pdf" TargetMode="External"/><Relationship Id="rId5" Type="http://schemas.openxmlformats.org/officeDocument/2006/relationships/hyperlink" Target="https://arxiv.org/pdf/2103.02574.pdfa" TargetMode="External"/><Relationship Id="rId4" Type="http://schemas.openxmlformats.org/officeDocument/2006/relationships/image" Target="../media/image147.png"/><Relationship Id="rId9" Type="http://schemas.openxmlformats.org/officeDocument/2006/relationships/hyperlink" Target="https://arxiv.org/pdf/1406.2661.pdf" TargetMode="External"/></Relationships>
</file>

<file path=ppt/slides/_rels/slide4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5.xml"/><Relationship Id="rId5" Type="http://schemas.openxmlformats.org/officeDocument/2006/relationships/image" Target="../media/image149.png"/><Relationship Id="rId4" Type="http://schemas.openxmlformats.org/officeDocument/2006/relationships/image" Target="../media/image148.png"/></Relationships>
</file>

<file path=ppt/slides/_rels/slide5.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 Id="rId9" Type="http://schemas.openxmlformats.org/officeDocument/2006/relationships/image" Target="../media/image28.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5.xml"/><Relationship Id="rId6" Type="http://schemas.openxmlformats.org/officeDocument/2006/relationships/image" Target="../media/image29.png"/><Relationship Id="rId5" Type="http://schemas.openxmlformats.org/officeDocument/2006/relationships/image" Target="../media/image22.png"/><Relationship Id="rId4" Type="http://schemas.openxmlformats.org/officeDocument/2006/relationships/image" Target="../media/image21.png"/></Relationships>
</file>

<file path=ppt/slides/_rels/slide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2.png"/><Relationship Id="rId1" Type="http://schemas.openxmlformats.org/officeDocument/2006/relationships/slideLayout" Target="../slideLayouts/slideLayout4.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298763" y="0"/>
            <a:ext cx="2141427" cy="10286999"/>
          </a:xfrm>
          <a:prstGeom prst="rect">
            <a:avLst/>
          </a:prstGeom>
        </p:spPr>
      </p:pic>
      <p:grpSp>
        <p:nvGrpSpPr>
          <p:cNvPr id="3" name="object 3"/>
          <p:cNvGrpSpPr/>
          <p:nvPr/>
        </p:nvGrpSpPr>
        <p:grpSpPr>
          <a:xfrm>
            <a:off x="0" y="0"/>
            <a:ext cx="18288000" cy="10560685"/>
            <a:chOff x="0" y="0"/>
            <a:chExt cx="18288000" cy="10560685"/>
          </a:xfrm>
        </p:grpSpPr>
        <p:pic>
          <p:nvPicPr>
            <p:cNvPr id="4" name="object 4"/>
            <p:cNvPicPr/>
            <p:nvPr/>
          </p:nvPicPr>
          <p:blipFill>
            <a:blip r:embed="rId3" cstate="print"/>
            <a:stretch>
              <a:fillRect/>
            </a:stretch>
          </p:blipFill>
          <p:spPr>
            <a:xfrm>
              <a:off x="15825748" y="0"/>
              <a:ext cx="2141762" cy="10555512"/>
            </a:xfrm>
            <a:prstGeom prst="rect">
              <a:avLst/>
            </a:prstGeom>
          </p:spPr>
        </p:pic>
        <p:pic>
          <p:nvPicPr>
            <p:cNvPr id="5" name="object 5"/>
            <p:cNvPicPr/>
            <p:nvPr/>
          </p:nvPicPr>
          <p:blipFill>
            <a:blip r:embed="rId4" cstate="print"/>
            <a:stretch>
              <a:fillRect/>
            </a:stretch>
          </p:blipFill>
          <p:spPr>
            <a:xfrm>
              <a:off x="0" y="0"/>
              <a:ext cx="18287998" cy="10296524"/>
            </a:xfrm>
            <a:prstGeom prst="rect">
              <a:avLst/>
            </a:prstGeom>
          </p:spPr>
        </p:pic>
      </p:grpSp>
      <p:sp>
        <p:nvSpPr>
          <p:cNvPr id="6" name="object 6"/>
          <p:cNvSpPr txBox="1">
            <a:spLocks noGrp="1"/>
          </p:cNvSpPr>
          <p:nvPr>
            <p:ph type="title"/>
          </p:nvPr>
        </p:nvSpPr>
        <p:spPr>
          <a:xfrm>
            <a:off x="4970453" y="3223847"/>
            <a:ext cx="8353425" cy="2311400"/>
          </a:xfrm>
          <a:prstGeom prst="rect">
            <a:avLst/>
          </a:prstGeom>
        </p:spPr>
        <p:txBody>
          <a:bodyPr vert="horz" wrap="square" lIns="0" tIns="12700" rIns="0" bIns="0" rtlCol="0">
            <a:spAutoFit/>
          </a:bodyPr>
          <a:lstStyle/>
          <a:p>
            <a:pPr marL="948055" marR="5080" indent="-935990">
              <a:lnSpc>
                <a:spcPct val="100000"/>
              </a:lnSpc>
              <a:spcBef>
                <a:spcPts val="100"/>
              </a:spcBef>
              <a:tabLst>
                <a:tab pos="4616450" algn="l"/>
              </a:tabLst>
            </a:pPr>
            <a:r>
              <a:rPr sz="7500" b="1" dirty="0">
                <a:latin typeface="Arial"/>
                <a:cs typeface="Arial"/>
              </a:rPr>
              <a:t>Capstone	Phase</a:t>
            </a:r>
            <a:r>
              <a:rPr sz="7500" b="1" spc="-380" dirty="0">
                <a:latin typeface="Arial"/>
                <a:cs typeface="Arial"/>
              </a:rPr>
              <a:t> </a:t>
            </a:r>
            <a:r>
              <a:rPr sz="7500" b="1" dirty="0">
                <a:latin typeface="Arial"/>
                <a:cs typeface="Arial"/>
              </a:rPr>
              <a:t>A </a:t>
            </a:r>
            <a:r>
              <a:rPr sz="7500" b="1" spc="-2070" dirty="0">
                <a:latin typeface="Arial"/>
                <a:cs typeface="Arial"/>
              </a:rPr>
              <a:t> </a:t>
            </a:r>
            <a:r>
              <a:rPr sz="7500" b="1" dirty="0">
                <a:latin typeface="Arial"/>
                <a:cs typeface="Arial"/>
              </a:rPr>
              <a:t>House-GAN++</a:t>
            </a:r>
            <a:endParaRPr sz="7500" dirty="0">
              <a:latin typeface="Arial"/>
              <a:cs typeface="Arial"/>
            </a:endParaRPr>
          </a:p>
        </p:txBody>
      </p:sp>
      <p:pic>
        <p:nvPicPr>
          <p:cNvPr id="7" name="object 7"/>
          <p:cNvPicPr/>
          <p:nvPr/>
        </p:nvPicPr>
        <p:blipFill>
          <a:blip r:embed="rId5" cstate="print"/>
          <a:stretch>
            <a:fillRect/>
          </a:stretch>
        </p:blipFill>
        <p:spPr>
          <a:xfrm>
            <a:off x="4188304" y="533027"/>
            <a:ext cx="9925049" cy="2253704"/>
          </a:xfrm>
          <a:prstGeom prst="rect">
            <a:avLst/>
          </a:prstGeom>
        </p:spPr>
      </p:pic>
      <p:sp>
        <p:nvSpPr>
          <p:cNvPr id="8" name="object 8"/>
          <p:cNvSpPr txBox="1"/>
          <p:nvPr/>
        </p:nvSpPr>
        <p:spPr>
          <a:xfrm>
            <a:off x="6102822" y="5871292"/>
            <a:ext cx="6102985" cy="3754754"/>
          </a:xfrm>
          <a:prstGeom prst="rect">
            <a:avLst/>
          </a:prstGeom>
        </p:spPr>
        <p:txBody>
          <a:bodyPr vert="horz" wrap="square" lIns="0" tIns="12700" rIns="0" bIns="0" rtlCol="0">
            <a:spAutoFit/>
          </a:bodyPr>
          <a:lstStyle/>
          <a:p>
            <a:pPr marL="12065" marR="5080" algn="l" rtl="0">
              <a:lnSpc>
                <a:spcPct val="100000"/>
              </a:lnSpc>
              <a:spcBef>
                <a:spcPts val="100"/>
              </a:spcBef>
              <a:tabLst>
                <a:tab pos="1605915" algn="l"/>
                <a:tab pos="2890520" algn="l"/>
                <a:tab pos="4607560" algn="l"/>
              </a:tabLst>
            </a:pPr>
            <a:r>
              <a:rPr sz="5250" dirty="0">
                <a:latin typeface="Arial MT"/>
                <a:cs typeface="Arial MT"/>
              </a:rPr>
              <a:t>Prof.	</a:t>
            </a:r>
            <a:r>
              <a:rPr sz="5250" spc="-290" dirty="0">
                <a:latin typeface="Arial MT"/>
                <a:cs typeface="Arial MT"/>
              </a:rPr>
              <a:t>V</a:t>
            </a:r>
            <a:r>
              <a:rPr sz="5250" dirty="0">
                <a:latin typeface="Arial MT"/>
                <a:cs typeface="Arial MT"/>
              </a:rPr>
              <a:t>olkovich	Zeev  </a:t>
            </a:r>
            <a:r>
              <a:rPr sz="5250" spc="-100" dirty="0">
                <a:latin typeface="Arial MT"/>
                <a:cs typeface="Arial MT"/>
              </a:rPr>
              <a:t>Dr.</a:t>
            </a:r>
            <a:r>
              <a:rPr sz="5250" spc="-285" dirty="0">
                <a:latin typeface="Arial MT"/>
                <a:cs typeface="Arial MT"/>
              </a:rPr>
              <a:t> </a:t>
            </a:r>
            <a:r>
              <a:rPr sz="5250" spc="-20" dirty="0">
                <a:latin typeface="Arial MT"/>
                <a:cs typeface="Arial MT"/>
              </a:rPr>
              <a:t>Avros	</a:t>
            </a:r>
            <a:r>
              <a:rPr sz="5250" dirty="0">
                <a:latin typeface="Arial MT"/>
                <a:cs typeface="Arial MT"/>
              </a:rPr>
              <a:t>Renata</a:t>
            </a:r>
          </a:p>
          <a:p>
            <a:pPr marL="1102360" marR="1101725" algn="l" rtl="0">
              <a:lnSpc>
                <a:spcPct val="100000"/>
              </a:lnSpc>
              <a:spcBef>
                <a:spcPts val="4160"/>
              </a:spcBef>
              <a:tabLst>
                <a:tab pos="2880360" algn="l"/>
                <a:tab pos="2917825" algn="l"/>
              </a:tabLst>
            </a:pPr>
            <a:r>
              <a:rPr sz="5250" dirty="0">
                <a:latin typeface="Arial MT"/>
                <a:cs typeface="Arial MT"/>
              </a:rPr>
              <a:t>Dorin	Beery </a:t>
            </a:r>
            <a:r>
              <a:rPr sz="5250" spc="5" dirty="0">
                <a:latin typeface="Arial MT"/>
                <a:cs typeface="Arial MT"/>
              </a:rPr>
              <a:t> </a:t>
            </a:r>
            <a:r>
              <a:rPr sz="5250" dirty="0">
                <a:latin typeface="Arial MT"/>
                <a:cs typeface="Arial MT"/>
              </a:rPr>
              <a:t>Mosa		Hadish</a:t>
            </a:r>
          </a:p>
        </p:txBody>
      </p:sp>
      <p:sp>
        <p:nvSpPr>
          <p:cNvPr id="9" name="מציין מיקום של מספר שקופית 8">
            <a:extLst>
              <a:ext uri="{FF2B5EF4-FFF2-40B4-BE49-F238E27FC236}">
                <a16:creationId xmlns:a16="http://schemas.microsoft.com/office/drawing/2014/main" id="{A6898D65-2423-C11C-E38E-54A3212045B5}"/>
              </a:ext>
            </a:extLst>
          </p:cNvPr>
          <p:cNvSpPr>
            <a:spLocks noGrp="1"/>
          </p:cNvSpPr>
          <p:nvPr>
            <p:ph type="sldNum" sz="quarter" idx="7"/>
          </p:nvPr>
        </p:nvSpPr>
        <p:spPr/>
        <p:txBody>
          <a:bodyPr/>
          <a:lstStyle/>
          <a:p>
            <a:fld id="{B6F15528-21DE-4FAA-801E-634DDDAF4B2B}" type="slidenum">
              <a:rPr lang="en-IL" smtClean="0"/>
              <a:t>1</a:t>
            </a:fld>
            <a:endParaRPr lang="en-IL"/>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object 8"/>
          <p:cNvSpPr txBox="1">
            <a:spLocks noGrp="1"/>
          </p:cNvSpPr>
          <p:nvPr>
            <p:ph type="title"/>
          </p:nvPr>
        </p:nvSpPr>
        <p:spPr>
          <a:prstGeom prst="rect">
            <a:avLst/>
          </a:prstGeom>
        </p:spPr>
        <p:txBody>
          <a:bodyPr vert="horz" wrap="square" lIns="0" tIns="8890" rIns="0" bIns="0" rtlCol="0">
            <a:spAutoFit/>
          </a:bodyPr>
          <a:lstStyle/>
          <a:p>
            <a:pPr marL="1598295" marR="5080" indent="35560">
              <a:lnSpc>
                <a:spcPct val="100699"/>
              </a:lnSpc>
              <a:spcBef>
                <a:spcPts val="70"/>
              </a:spcBef>
            </a:pPr>
            <a:r>
              <a:rPr spc="-15" dirty="0"/>
              <a:t>Flow</a:t>
            </a:r>
            <a:r>
              <a:rPr spc="-265" dirty="0"/>
              <a:t> </a:t>
            </a:r>
            <a:r>
              <a:rPr spc="-125" dirty="0"/>
              <a:t>chart</a:t>
            </a:r>
            <a:r>
              <a:rPr spc="-265" dirty="0"/>
              <a:t> </a:t>
            </a:r>
            <a:r>
              <a:rPr dirty="0"/>
              <a:t>of</a:t>
            </a:r>
            <a:r>
              <a:rPr spc="-260" dirty="0"/>
              <a:t> </a:t>
            </a:r>
            <a:r>
              <a:rPr spc="95" dirty="0"/>
              <a:t>Conv-MPN</a:t>
            </a:r>
            <a:r>
              <a:rPr spc="-265" dirty="0"/>
              <a:t> </a:t>
            </a:r>
            <a:r>
              <a:rPr spc="-90" dirty="0"/>
              <a:t>is</a:t>
            </a:r>
            <a:r>
              <a:rPr spc="-260" dirty="0"/>
              <a:t> </a:t>
            </a:r>
            <a:r>
              <a:rPr spc="-90" dirty="0"/>
              <a:t>taken</a:t>
            </a:r>
            <a:r>
              <a:rPr spc="-265" dirty="0"/>
              <a:t> </a:t>
            </a:r>
            <a:r>
              <a:rPr spc="-60" dirty="0"/>
              <a:t>from</a:t>
            </a:r>
            <a:r>
              <a:rPr spc="-260" dirty="0"/>
              <a:t> </a:t>
            </a:r>
            <a:r>
              <a:rPr spc="50" dirty="0"/>
              <a:t>House-GAN</a:t>
            </a:r>
            <a:r>
              <a:rPr spc="-265" dirty="0"/>
              <a:t> </a:t>
            </a:r>
            <a:r>
              <a:rPr spc="-85" dirty="0"/>
              <a:t>which</a:t>
            </a:r>
            <a:r>
              <a:rPr spc="-260" dirty="0"/>
              <a:t> </a:t>
            </a:r>
            <a:r>
              <a:rPr spc="-40" dirty="0"/>
              <a:t>means</a:t>
            </a:r>
            <a:r>
              <a:rPr spc="-265" dirty="0"/>
              <a:t> </a:t>
            </a:r>
            <a:r>
              <a:rPr spc="-85" dirty="0"/>
              <a:t>that</a:t>
            </a:r>
            <a:r>
              <a:rPr spc="-265" dirty="0"/>
              <a:t> </a:t>
            </a:r>
            <a:r>
              <a:rPr spc="-90" dirty="0"/>
              <a:t>a </a:t>
            </a:r>
            <a:r>
              <a:rPr spc="-1070" dirty="0"/>
              <a:t> </a:t>
            </a:r>
            <a:r>
              <a:rPr spc="-95" dirty="0"/>
              <a:t>representation</a:t>
            </a:r>
            <a:r>
              <a:rPr spc="-265" dirty="0"/>
              <a:t> </a:t>
            </a:r>
            <a:r>
              <a:rPr dirty="0"/>
              <a:t>of</a:t>
            </a:r>
            <a:r>
              <a:rPr spc="-260" dirty="0"/>
              <a:t> </a:t>
            </a:r>
            <a:r>
              <a:rPr spc="-40" dirty="0"/>
              <a:t>edges</a:t>
            </a:r>
            <a:r>
              <a:rPr spc="-265" dirty="0"/>
              <a:t> </a:t>
            </a:r>
            <a:r>
              <a:rPr spc="-75" dirty="0"/>
              <a:t>(doors)</a:t>
            </a:r>
            <a:r>
              <a:rPr spc="-260" dirty="0"/>
              <a:t> </a:t>
            </a:r>
            <a:r>
              <a:rPr spc="-25" dirty="0"/>
              <a:t>as</a:t>
            </a:r>
            <a:r>
              <a:rPr spc="-260" dirty="0"/>
              <a:t> </a:t>
            </a:r>
            <a:r>
              <a:rPr spc="-10" dirty="0"/>
              <a:t>nodes</a:t>
            </a:r>
            <a:r>
              <a:rPr spc="-265" dirty="0"/>
              <a:t> </a:t>
            </a:r>
            <a:r>
              <a:rPr spc="-160" dirty="0"/>
              <a:t>are</a:t>
            </a:r>
            <a:r>
              <a:rPr spc="-260" dirty="0"/>
              <a:t> </a:t>
            </a:r>
            <a:r>
              <a:rPr spc="-35" dirty="0"/>
              <a:t>missing</a:t>
            </a:r>
            <a:r>
              <a:rPr spc="-265" dirty="0"/>
              <a:t> </a:t>
            </a:r>
            <a:r>
              <a:rPr spc="-110" dirty="0"/>
              <a:t>in</a:t>
            </a:r>
            <a:r>
              <a:rPr spc="-260" dirty="0"/>
              <a:t> </a:t>
            </a:r>
            <a:r>
              <a:rPr spc="-90" dirty="0"/>
              <a:t>the</a:t>
            </a:r>
            <a:r>
              <a:rPr spc="-260" dirty="0"/>
              <a:t> </a:t>
            </a:r>
            <a:r>
              <a:rPr spc="-95" dirty="0"/>
              <a:t>input</a:t>
            </a:r>
            <a:r>
              <a:rPr spc="-265" dirty="0"/>
              <a:t> </a:t>
            </a:r>
            <a:r>
              <a:rPr spc="-130" dirty="0"/>
              <a:t>graph.</a:t>
            </a:r>
          </a:p>
        </p:txBody>
      </p:sp>
      <p:pic>
        <p:nvPicPr>
          <p:cNvPr id="9" name="object 9"/>
          <p:cNvPicPr/>
          <p:nvPr/>
        </p:nvPicPr>
        <p:blipFill>
          <a:blip r:embed="rId2" cstate="print"/>
          <a:stretch>
            <a:fillRect/>
          </a:stretch>
        </p:blipFill>
        <p:spPr>
          <a:xfrm>
            <a:off x="1598656" y="4785968"/>
            <a:ext cx="15097124" cy="4780657"/>
          </a:xfrm>
          <a:prstGeom prst="rect">
            <a:avLst/>
          </a:prstGeom>
        </p:spPr>
      </p:pic>
      <p:grpSp>
        <p:nvGrpSpPr>
          <p:cNvPr id="2" name="object 2"/>
          <p:cNvGrpSpPr/>
          <p:nvPr/>
        </p:nvGrpSpPr>
        <p:grpSpPr>
          <a:xfrm>
            <a:off x="22346" y="0"/>
            <a:ext cx="18288000" cy="10308590"/>
            <a:chOff x="22346" y="0"/>
            <a:chExt cx="18288000" cy="10308590"/>
          </a:xfrm>
        </p:grpSpPr>
        <p:pic>
          <p:nvPicPr>
            <p:cNvPr id="3" name="object 3"/>
            <p:cNvPicPr/>
            <p:nvPr/>
          </p:nvPicPr>
          <p:blipFill>
            <a:blip r:embed="rId3" cstate="print"/>
            <a:stretch>
              <a:fillRect/>
            </a:stretch>
          </p:blipFill>
          <p:spPr>
            <a:xfrm>
              <a:off x="2230243" y="0"/>
              <a:ext cx="13827511" cy="10286999"/>
            </a:xfrm>
            <a:prstGeom prst="rect">
              <a:avLst/>
            </a:prstGeom>
          </p:spPr>
        </p:pic>
        <p:sp>
          <p:nvSpPr>
            <p:cNvPr id="4" name="object 4"/>
            <p:cNvSpPr/>
            <p:nvPr/>
          </p:nvSpPr>
          <p:spPr>
            <a:xfrm>
              <a:off x="98546" y="88213"/>
              <a:ext cx="18135600" cy="10144125"/>
            </a:xfrm>
            <a:custGeom>
              <a:avLst/>
              <a:gdLst/>
              <a:ahLst/>
              <a:cxnLst/>
              <a:rect l="l" t="t" r="r" b="b"/>
              <a:pathLst>
                <a:path w="18135600" h="10144125">
                  <a:moveTo>
                    <a:pt x="0" y="10014393"/>
                  </a:moveTo>
                  <a:lnTo>
                    <a:pt x="0" y="129730"/>
                  </a:lnTo>
                  <a:lnTo>
                    <a:pt x="155" y="123357"/>
                  </a:lnTo>
                  <a:lnTo>
                    <a:pt x="9875" y="80084"/>
                  </a:lnTo>
                  <a:lnTo>
                    <a:pt x="33600" y="42613"/>
                  </a:lnTo>
                  <a:lnTo>
                    <a:pt x="68575" y="15317"/>
                  </a:lnTo>
                  <a:lnTo>
                    <a:pt x="110702" y="1402"/>
                  </a:lnTo>
                  <a:lnTo>
                    <a:pt x="129730" y="0"/>
                  </a:lnTo>
                  <a:lnTo>
                    <a:pt x="18005868" y="0"/>
                  </a:lnTo>
                  <a:lnTo>
                    <a:pt x="18049564" y="7580"/>
                  </a:lnTo>
                  <a:lnTo>
                    <a:pt x="18088167" y="29446"/>
                  </a:lnTo>
                  <a:lnTo>
                    <a:pt x="18117145" y="63041"/>
                  </a:lnTo>
                  <a:lnTo>
                    <a:pt x="18133104" y="104421"/>
                  </a:lnTo>
                  <a:lnTo>
                    <a:pt x="18135598" y="129730"/>
                  </a:lnTo>
                  <a:lnTo>
                    <a:pt x="18135598" y="10014393"/>
                  </a:lnTo>
                  <a:lnTo>
                    <a:pt x="18128017" y="10058090"/>
                  </a:lnTo>
                  <a:lnTo>
                    <a:pt x="18106151" y="10096693"/>
                  </a:lnTo>
                  <a:lnTo>
                    <a:pt x="18072553" y="10125671"/>
                  </a:lnTo>
                  <a:lnTo>
                    <a:pt x="18031175" y="10141631"/>
                  </a:lnTo>
                  <a:lnTo>
                    <a:pt x="18005868" y="10144124"/>
                  </a:lnTo>
                  <a:lnTo>
                    <a:pt x="129730" y="10144124"/>
                  </a:lnTo>
                  <a:lnTo>
                    <a:pt x="86032" y="10136542"/>
                  </a:lnTo>
                  <a:lnTo>
                    <a:pt x="47429" y="10114677"/>
                  </a:lnTo>
                  <a:lnTo>
                    <a:pt x="18452" y="10081081"/>
                  </a:lnTo>
                  <a:lnTo>
                    <a:pt x="2492" y="10039701"/>
                  </a:lnTo>
                  <a:lnTo>
                    <a:pt x="0" y="10014393"/>
                  </a:lnTo>
                  <a:close/>
                </a:path>
              </a:pathLst>
            </a:custGeom>
            <a:ln w="152399">
              <a:solidFill>
                <a:srgbClr val="CDCDCD"/>
              </a:solidFill>
            </a:ln>
          </p:spPr>
          <p:txBody>
            <a:bodyPr wrap="square" lIns="0" tIns="0" rIns="0" bIns="0" rtlCol="0"/>
            <a:lstStyle/>
            <a:p>
              <a:endParaRPr/>
            </a:p>
          </p:txBody>
        </p:sp>
        <p:pic>
          <p:nvPicPr>
            <p:cNvPr id="5" name="object 5"/>
            <p:cNvPicPr/>
            <p:nvPr/>
          </p:nvPicPr>
          <p:blipFill>
            <a:blip r:embed="rId4" cstate="print"/>
            <a:stretch>
              <a:fillRect/>
            </a:stretch>
          </p:blipFill>
          <p:spPr>
            <a:xfrm>
              <a:off x="15083884" y="9583572"/>
              <a:ext cx="3204114" cy="703427"/>
            </a:xfrm>
            <a:prstGeom prst="rect">
              <a:avLst/>
            </a:prstGeom>
          </p:spPr>
        </p:pic>
        <p:pic>
          <p:nvPicPr>
            <p:cNvPr id="6" name="object 6"/>
            <p:cNvPicPr/>
            <p:nvPr/>
          </p:nvPicPr>
          <p:blipFill>
            <a:blip r:embed="rId5" cstate="print"/>
            <a:stretch>
              <a:fillRect/>
            </a:stretch>
          </p:blipFill>
          <p:spPr>
            <a:xfrm>
              <a:off x="2755391" y="792479"/>
              <a:ext cx="12850367" cy="2584703"/>
            </a:xfrm>
            <a:prstGeom prst="rect">
              <a:avLst/>
            </a:prstGeom>
          </p:spPr>
        </p:pic>
        <p:pic>
          <p:nvPicPr>
            <p:cNvPr id="7" name="object 7"/>
            <p:cNvPicPr/>
            <p:nvPr/>
          </p:nvPicPr>
          <p:blipFill>
            <a:blip r:embed="rId6" cstate="print"/>
            <a:stretch>
              <a:fillRect/>
            </a:stretch>
          </p:blipFill>
          <p:spPr>
            <a:xfrm>
              <a:off x="2764535" y="792479"/>
              <a:ext cx="12765023" cy="2584703"/>
            </a:xfrm>
            <a:prstGeom prst="rect">
              <a:avLst/>
            </a:prstGeom>
          </p:spPr>
        </p:pic>
      </p:grpSp>
      <p:sp>
        <p:nvSpPr>
          <p:cNvPr id="10" name="מציין מיקום של מספר שקופית 9">
            <a:extLst>
              <a:ext uri="{FF2B5EF4-FFF2-40B4-BE49-F238E27FC236}">
                <a16:creationId xmlns:a16="http://schemas.microsoft.com/office/drawing/2014/main" id="{4392BCB2-0995-592B-3F88-164D2FD547EB}"/>
              </a:ext>
            </a:extLst>
          </p:cNvPr>
          <p:cNvSpPr>
            <a:spLocks noGrp="1"/>
          </p:cNvSpPr>
          <p:nvPr>
            <p:ph type="sldNum" sz="quarter" idx="7"/>
          </p:nvPr>
        </p:nvSpPr>
        <p:spPr/>
        <p:txBody>
          <a:bodyPr/>
          <a:lstStyle/>
          <a:p>
            <a:fld id="{B6F15528-21DE-4FAA-801E-634DDDAF4B2B}" type="slidenum">
              <a:rPr lang="en-IL" smtClean="0"/>
              <a:t>10</a:t>
            </a:fld>
            <a:endParaRPr lang="en-IL"/>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22346" y="0"/>
            <a:ext cx="18288000" cy="10308590"/>
            <a:chOff x="22346" y="0"/>
            <a:chExt cx="18288000" cy="10308590"/>
          </a:xfrm>
        </p:grpSpPr>
        <p:pic>
          <p:nvPicPr>
            <p:cNvPr id="3" name="object 3"/>
            <p:cNvPicPr/>
            <p:nvPr/>
          </p:nvPicPr>
          <p:blipFill>
            <a:blip r:embed="rId2" cstate="print"/>
            <a:stretch>
              <a:fillRect/>
            </a:stretch>
          </p:blipFill>
          <p:spPr>
            <a:xfrm>
              <a:off x="2755391" y="792479"/>
              <a:ext cx="12850367" cy="2584703"/>
            </a:xfrm>
            <a:prstGeom prst="rect">
              <a:avLst/>
            </a:prstGeom>
          </p:spPr>
        </p:pic>
        <p:pic>
          <p:nvPicPr>
            <p:cNvPr id="4" name="object 4"/>
            <p:cNvPicPr/>
            <p:nvPr/>
          </p:nvPicPr>
          <p:blipFill>
            <a:blip r:embed="rId3" cstate="print"/>
            <a:stretch>
              <a:fillRect/>
            </a:stretch>
          </p:blipFill>
          <p:spPr>
            <a:xfrm>
              <a:off x="2764535" y="792479"/>
              <a:ext cx="12765023" cy="2584703"/>
            </a:xfrm>
            <a:prstGeom prst="rect">
              <a:avLst/>
            </a:prstGeom>
          </p:spPr>
        </p:pic>
        <p:pic>
          <p:nvPicPr>
            <p:cNvPr id="5" name="object 5"/>
            <p:cNvPicPr/>
            <p:nvPr/>
          </p:nvPicPr>
          <p:blipFill>
            <a:blip r:embed="rId4" cstate="print"/>
            <a:stretch>
              <a:fillRect/>
            </a:stretch>
          </p:blipFill>
          <p:spPr>
            <a:xfrm>
              <a:off x="4221240" y="5566562"/>
              <a:ext cx="8439149" cy="1085849"/>
            </a:xfrm>
            <a:prstGeom prst="rect">
              <a:avLst/>
            </a:prstGeom>
          </p:spPr>
        </p:pic>
      </p:grpSp>
      <p:sp>
        <p:nvSpPr>
          <p:cNvPr id="6" name="object 6"/>
          <p:cNvSpPr txBox="1">
            <a:spLocks noGrp="1"/>
          </p:cNvSpPr>
          <p:nvPr>
            <p:ph type="title"/>
          </p:nvPr>
        </p:nvSpPr>
        <p:spPr>
          <a:xfrm>
            <a:off x="5485038" y="4391467"/>
            <a:ext cx="5911850" cy="574040"/>
          </a:xfrm>
          <a:prstGeom prst="rect">
            <a:avLst/>
          </a:prstGeom>
        </p:spPr>
        <p:txBody>
          <a:bodyPr vert="horz" wrap="square" lIns="0" tIns="12700" rIns="0" bIns="0" rtlCol="0">
            <a:spAutoFit/>
          </a:bodyPr>
          <a:lstStyle/>
          <a:p>
            <a:pPr marL="12700">
              <a:lnSpc>
                <a:spcPct val="100000"/>
              </a:lnSpc>
              <a:spcBef>
                <a:spcPts val="100"/>
              </a:spcBef>
            </a:pPr>
            <a:r>
              <a:rPr spc="30" dirty="0"/>
              <a:t>C</a:t>
            </a:r>
            <a:r>
              <a:rPr spc="185" dirty="0"/>
              <a:t>NN</a:t>
            </a:r>
            <a:r>
              <a:rPr spc="-265" dirty="0"/>
              <a:t> </a:t>
            </a:r>
            <a:r>
              <a:rPr spc="-90" dirty="0"/>
              <a:t>a</a:t>
            </a:r>
            <a:r>
              <a:rPr spc="-65" dirty="0"/>
              <a:t>pp</a:t>
            </a:r>
            <a:r>
              <a:rPr spc="-260" dirty="0"/>
              <a:t>l</a:t>
            </a:r>
            <a:r>
              <a:rPr spc="-225" dirty="0"/>
              <a:t>i</a:t>
            </a:r>
            <a:r>
              <a:rPr spc="-145" dirty="0"/>
              <a:t>e</a:t>
            </a:r>
            <a:r>
              <a:rPr spc="-70" dirty="0"/>
              <a:t>d</a:t>
            </a:r>
            <a:r>
              <a:rPr spc="-265" dirty="0"/>
              <a:t> </a:t>
            </a:r>
            <a:r>
              <a:rPr spc="130" dirty="0"/>
              <a:t>o</a:t>
            </a:r>
            <a:r>
              <a:rPr dirty="0"/>
              <a:t>n</a:t>
            </a:r>
            <a:r>
              <a:rPr spc="-265" dirty="0"/>
              <a:t> </a:t>
            </a:r>
            <a:r>
              <a:rPr spc="-250" dirty="0"/>
              <a:t>3</a:t>
            </a:r>
            <a:r>
              <a:rPr spc="-265" dirty="0"/>
              <a:t> </a:t>
            </a:r>
            <a:r>
              <a:rPr spc="-254" dirty="0"/>
              <a:t>c</a:t>
            </a:r>
            <a:r>
              <a:rPr spc="130" dirty="0"/>
              <a:t>o</a:t>
            </a:r>
            <a:r>
              <a:rPr spc="-15" dirty="0"/>
              <a:t>m</a:t>
            </a:r>
            <a:r>
              <a:rPr spc="-65" dirty="0"/>
              <a:t>p</a:t>
            </a:r>
            <a:r>
              <a:rPr spc="130" dirty="0"/>
              <a:t>o</a:t>
            </a:r>
            <a:r>
              <a:rPr dirty="0"/>
              <a:t>n</a:t>
            </a:r>
            <a:r>
              <a:rPr spc="-145" dirty="0"/>
              <a:t>e</a:t>
            </a:r>
            <a:r>
              <a:rPr dirty="0"/>
              <a:t>n</a:t>
            </a:r>
            <a:r>
              <a:rPr spc="-120" dirty="0"/>
              <a:t>t</a:t>
            </a:r>
            <a:r>
              <a:rPr spc="40" dirty="0"/>
              <a:t>s</a:t>
            </a:r>
          </a:p>
        </p:txBody>
      </p:sp>
      <p:sp>
        <p:nvSpPr>
          <p:cNvPr id="7" name="object 7"/>
          <p:cNvSpPr txBox="1"/>
          <p:nvPr/>
        </p:nvSpPr>
        <p:spPr>
          <a:xfrm>
            <a:off x="379160" y="8282175"/>
            <a:ext cx="16532225" cy="574040"/>
          </a:xfrm>
          <a:prstGeom prst="rect">
            <a:avLst/>
          </a:prstGeom>
        </p:spPr>
        <p:txBody>
          <a:bodyPr vert="horz" wrap="square" lIns="0" tIns="12700" rIns="0" bIns="0" rtlCol="0">
            <a:spAutoFit/>
          </a:bodyPr>
          <a:lstStyle/>
          <a:p>
            <a:pPr marL="12700">
              <a:lnSpc>
                <a:spcPct val="100000"/>
              </a:lnSpc>
              <a:spcBef>
                <a:spcPts val="100"/>
              </a:spcBef>
            </a:pPr>
            <a:r>
              <a:rPr sz="3600" spc="-114" dirty="0">
                <a:latin typeface="Trebuchet MS"/>
                <a:cs typeface="Trebuchet MS"/>
              </a:rPr>
              <a:t>Also,</a:t>
            </a:r>
            <a:r>
              <a:rPr sz="3600" spc="-265" dirty="0">
                <a:latin typeface="Trebuchet MS"/>
                <a:cs typeface="Trebuchet MS"/>
              </a:rPr>
              <a:t> </a:t>
            </a:r>
            <a:r>
              <a:rPr sz="3600" spc="-90" dirty="0">
                <a:latin typeface="Trebuchet MS"/>
                <a:cs typeface="Trebuchet MS"/>
              </a:rPr>
              <a:t>a</a:t>
            </a:r>
            <a:r>
              <a:rPr sz="3600" spc="-265" dirty="0">
                <a:latin typeface="Trebuchet MS"/>
                <a:cs typeface="Trebuchet MS"/>
              </a:rPr>
              <a:t> </a:t>
            </a:r>
            <a:r>
              <a:rPr sz="3600" spc="-85" dirty="0">
                <a:latin typeface="Trebuchet MS"/>
                <a:cs typeface="Trebuchet MS"/>
              </a:rPr>
              <a:t>upsample</a:t>
            </a:r>
            <a:r>
              <a:rPr sz="3600" spc="-265" dirty="0">
                <a:latin typeface="Trebuchet MS"/>
                <a:cs typeface="Trebuchet MS"/>
              </a:rPr>
              <a:t> </a:t>
            </a:r>
            <a:r>
              <a:rPr sz="3600" spc="-105" dirty="0">
                <a:latin typeface="Trebuchet MS"/>
                <a:cs typeface="Trebuchet MS"/>
              </a:rPr>
              <a:t>x3</a:t>
            </a:r>
            <a:r>
              <a:rPr sz="3600" spc="-265" dirty="0">
                <a:latin typeface="Trebuchet MS"/>
                <a:cs typeface="Trebuchet MS"/>
              </a:rPr>
              <a:t> </a:t>
            </a:r>
            <a:r>
              <a:rPr sz="3600" spc="-90" dirty="0">
                <a:latin typeface="Trebuchet MS"/>
                <a:cs typeface="Trebuchet MS"/>
              </a:rPr>
              <a:t>times</a:t>
            </a:r>
            <a:r>
              <a:rPr sz="3600" spc="-265" dirty="0">
                <a:latin typeface="Trebuchet MS"/>
                <a:cs typeface="Trebuchet MS"/>
              </a:rPr>
              <a:t> </a:t>
            </a:r>
            <a:r>
              <a:rPr sz="3600" spc="-40" dirty="0">
                <a:latin typeface="Trebuchet MS"/>
                <a:cs typeface="Trebuchet MS"/>
              </a:rPr>
              <a:t>outputs</a:t>
            </a:r>
            <a:r>
              <a:rPr sz="3600" spc="-260" dirty="0">
                <a:latin typeface="Trebuchet MS"/>
                <a:cs typeface="Trebuchet MS"/>
              </a:rPr>
              <a:t> </a:t>
            </a:r>
            <a:r>
              <a:rPr sz="3600" spc="-80" dirty="0">
                <a:latin typeface="Trebuchet MS"/>
                <a:cs typeface="Trebuchet MS"/>
              </a:rPr>
              <a:t>with</a:t>
            </a:r>
            <a:r>
              <a:rPr sz="3600" spc="-265" dirty="0">
                <a:latin typeface="Trebuchet MS"/>
                <a:cs typeface="Trebuchet MS"/>
              </a:rPr>
              <a:t> </a:t>
            </a:r>
            <a:r>
              <a:rPr sz="3600" spc="-50" dirty="0">
                <a:latin typeface="Trebuchet MS"/>
                <a:cs typeface="Trebuchet MS"/>
              </a:rPr>
              <a:t>graph</a:t>
            </a:r>
            <a:r>
              <a:rPr sz="3600" spc="-265" dirty="0">
                <a:latin typeface="Trebuchet MS"/>
                <a:cs typeface="Trebuchet MS"/>
              </a:rPr>
              <a:t> </a:t>
            </a:r>
            <a:r>
              <a:rPr sz="3600" dirty="0">
                <a:latin typeface="Trebuchet MS"/>
                <a:cs typeface="Trebuchet MS"/>
              </a:rPr>
              <a:t>of</a:t>
            </a:r>
            <a:r>
              <a:rPr sz="3600" spc="-265" dirty="0">
                <a:latin typeface="Trebuchet MS"/>
                <a:cs typeface="Trebuchet MS"/>
              </a:rPr>
              <a:t> </a:t>
            </a:r>
            <a:r>
              <a:rPr sz="3600" spc="-45" dirty="0">
                <a:latin typeface="Trebuchet MS"/>
                <a:cs typeface="Trebuchet MS"/>
              </a:rPr>
              <a:t>segmentation</a:t>
            </a:r>
            <a:r>
              <a:rPr sz="3600" spc="-265" dirty="0">
                <a:latin typeface="Trebuchet MS"/>
                <a:cs typeface="Trebuchet MS"/>
              </a:rPr>
              <a:t> </a:t>
            </a:r>
            <a:r>
              <a:rPr sz="3600" spc="-5" dirty="0">
                <a:latin typeface="Trebuchet MS"/>
                <a:cs typeface="Trebuchet MS"/>
              </a:rPr>
              <a:t>masks</a:t>
            </a:r>
            <a:r>
              <a:rPr sz="3600" spc="-260" dirty="0">
                <a:latin typeface="Trebuchet MS"/>
                <a:cs typeface="Trebuchet MS"/>
              </a:rPr>
              <a:t> </a:t>
            </a:r>
            <a:r>
              <a:rPr sz="3600" dirty="0">
                <a:latin typeface="Trebuchet MS"/>
                <a:cs typeface="Trebuchet MS"/>
              </a:rPr>
              <a:t>of</a:t>
            </a:r>
            <a:r>
              <a:rPr sz="3600" spc="-265" dirty="0">
                <a:latin typeface="Trebuchet MS"/>
                <a:cs typeface="Trebuchet MS"/>
              </a:rPr>
              <a:t> </a:t>
            </a:r>
            <a:r>
              <a:rPr sz="3600" spc="-100" dirty="0">
                <a:latin typeface="Trebuchet MS"/>
                <a:cs typeface="Trebuchet MS"/>
              </a:rPr>
              <a:t>size</a:t>
            </a:r>
            <a:r>
              <a:rPr sz="3600" spc="-265" dirty="0">
                <a:latin typeface="Trebuchet MS"/>
                <a:cs typeface="Trebuchet MS"/>
              </a:rPr>
              <a:t> </a:t>
            </a:r>
            <a:r>
              <a:rPr sz="3600" spc="-35" dirty="0">
                <a:latin typeface="Trebuchet MS"/>
                <a:cs typeface="Trebuchet MS"/>
              </a:rPr>
              <a:t>64x64x1</a:t>
            </a:r>
            <a:endParaRPr sz="3600">
              <a:latin typeface="Trebuchet MS"/>
              <a:cs typeface="Trebuchet MS"/>
            </a:endParaRPr>
          </a:p>
        </p:txBody>
      </p:sp>
      <p:sp>
        <p:nvSpPr>
          <p:cNvPr id="8" name="object 8"/>
          <p:cNvSpPr/>
          <p:nvPr/>
        </p:nvSpPr>
        <p:spPr>
          <a:xfrm>
            <a:off x="13905109" y="4582780"/>
            <a:ext cx="1933575" cy="1838325"/>
          </a:xfrm>
          <a:custGeom>
            <a:avLst/>
            <a:gdLst/>
            <a:ahLst/>
            <a:cxnLst/>
            <a:rect l="l" t="t" r="r" b="b"/>
            <a:pathLst>
              <a:path w="1933575" h="1838325">
                <a:moveTo>
                  <a:pt x="1564296" y="1838324"/>
                </a:moveTo>
                <a:lnTo>
                  <a:pt x="369278" y="1838324"/>
                </a:lnTo>
                <a:lnTo>
                  <a:pt x="0" y="702175"/>
                </a:lnTo>
                <a:lnTo>
                  <a:pt x="966787" y="0"/>
                </a:lnTo>
                <a:lnTo>
                  <a:pt x="1933575" y="702175"/>
                </a:lnTo>
                <a:lnTo>
                  <a:pt x="1564296" y="1838324"/>
                </a:lnTo>
                <a:close/>
              </a:path>
            </a:pathLst>
          </a:custGeom>
          <a:solidFill>
            <a:srgbClr val="CDCDCD"/>
          </a:solidFill>
        </p:spPr>
        <p:txBody>
          <a:bodyPr wrap="square" lIns="0" tIns="0" rIns="0" bIns="0" rtlCol="0"/>
          <a:lstStyle/>
          <a:p>
            <a:endParaRPr/>
          </a:p>
        </p:txBody>
      </p:sp>
      <p:sp>
        <p:nvSpPr>
          <p:cNvPr id="9" name="object 9"/>
          <p:cNvSpPr txBox="1"/>
          <p:nvPr/>
        </p:nvSpPr>
        <p:spPr>
          <a:xfrm>
            <a:off x="14087623" y="5379793"/>
            <a:ext cx="1490345" cy="402590"/>
          </a:xfrm>
          <a:prstGeom prst="rect">
            <a:avLst/>
          </a:prstGeom>
        </p:spPr>
        <p:txBody>
          <a:bodyPr vert="horz" wrap="square" lIns="0" tIns="15875" rIns="0" bIns="0" rtlCol="0">
            <a:spAutoFit/>
          </a:bodyPr>
          <a:lstStyle/>
          <a:p>
            <a:pPr marL="12700">
              <a:lnSpc>
                <a:spcPct val="100000"/>
              </a:lnSpc>
              <a:spcBef>
                <a:spcPts val="125"/>
              </a:spcBef>
            </a:pPr>
            <a:r>
              <a:rPr sz="2450" spc="-25" dirty="0">
                <a:latin typeface="Trebuchet MS"/>
                <a:cs typeface="Trebuchet MS"/>
              </a:rPr>
              <a:t>C</a:t>
            </a:r>
            <a:r>
              <a:rPr sz="2450" spc="105" dirty="0">
                <a:latin typeface="Trebuchet MS"/>
                <a:cs typeface="Trebuchet MS"/>
              </a:rPr>
              <a:t>o</a:t>
            </a:r>
            <a:r>
              <a:rPr sz="2450" spc="15" dirty="0">
                <a:latin typeface="Trebuchet MS"/>
                <a:cs typeface="Trebuchet MS"/>
              </a:rPr>
              <a:t>n</a:t>
            </a:r>
            <a:r>
              <a:rPr sz="2450" spc="-25" dirty="0">
                <a:latin typeface="Trebuchet MS"/>
                <a:cs typeface="Trebuchet MS"/>
              </a:rPr>
              <a:t>v</a:t>
            </a:r>
            <a:r>
              <a:rPr sz="2450" spc="225" dirty="0">
                <a:latin typeface="Trebuchet MS"/>
                <a:cs typeface="Trebuchet MS"/>
              </a:rPr>
              <a:t>-M</a:t>
            </a:r>
            <a:r>
              <a:rPr sz="2450" spc="-30" dirty="0">
                <a:latin typeface="Trebuchet MS"/>
                <a:cs typeface="Trebuchet MS"/>
              </a:rPr>
              <a:t>P</a:t>
            </a:r>
            <a:r>
              <a:rPr sz="2450" spc="140" dirty="0">
                <a:latin typeface="Trebuchet MS"/>
                <a:cs typeface="Trebuchet MS"/>
              </a:rPr>
              <a:t>N</a:t>
            </a:r>
            <a:endParaRPr sz="2450">
              <a:latin typeface="Trebuchet MS"/>
              <a:cs typeface="Trebuchet MS"/>
            </a:endParaRPr>
          </a:p>
        </p:txBody>
      </p:sp>
      <p:grpSp>
        <p:nvGrpSpPr>
          <p:cNvPr id="10" name="object 10"/>
          <p:cNvGrpSpPr/>
          <p:nvPr/>
        </p:nvGrpSpPr>
        <p:grpSpPr>
          <a:xfrm>
            <a:off x="15662816" y="3765119"/>
            <a:ext cx="1951989" cy="3611879"/>
            <a:chOff x="15662816" y="3765119"/>
            <a:chExt cx="1951989" cy="3611879"/>
          </a:xfrm>
        </p:grpSpPr>
        <p:sp>
          <p:nvSpPr>
            <p:cNvPr id="11" name="object 11"/>
            <p:cNvSpPr/>
            <p:nvPr/>
          </p:nvSpPr>
          <p:spPr>
            <a:xfrm>
              <a:off x="16374745" y="3765130"/>
              <a:ext cx="1239520" cy="3611879"/>
            </a:xfrm>
            <a:custGeom>
              <a:avLst/>
              <a:gdLst/>
              <a:ahLst/>
              <a:cxnLst/>
              <a:rect l="l" t="t" r="r" b="b"/>
              <a:pathLst>
                <a:path w="1239519" h="3611879">
                  <a:moveTo>
                    <a:pt x="1162621" y="1786318"/>
                  </a:moveTo>
                  <a:lnTo>
                    <a:pt x="1161097" y="1744980"/>
                  </a:lnTo>
                  <a:lnTo>
                    <a:pt x="1156538" y="1703857"/>
                  </a:lnTo>
                  <a:lnTo>
                    <a:pt x="1148969" y="1663179"/>
                  </a:lnTo>
                  <a:lnTo>
                    <a:pt x="1138415" y="1623174"/>
                  </a:lnTo>
                  <a:lnTo>
                    <a:pt x="1124966" y="1584071"/>
                  </a:lnTo>
                  <a:lnTo>
                    <a:pt x="1108659" y="1546034"/>
                  </a:lnTo>
                  <a:lnTo>
                    <a:pt x="1089609" y="1509318"/>
                  </a:lnTo>
                  <a:lnTo>
                    <a:pt x="1067904" y="1474101"/>
                  </a:lnTo>
                  <a:lnTo>
                    <a:pt x="1043673" y="1440573"/>
                  </a:lnTo>
                  <a:lnTo>
                    <a:pt x="1017041" y="1408912"/>
                  </a:lnTo>
                  <a:lnTo>
                    <a:pt x="988148" y="1379296"/>
                  </a:lnTo>
                  <a:lnTo>
                    <a:pt x="957160" y="1351902"/>
                  </a:lnTo>
                  <a:lnTo>
                    <a:pt x="924242" y="1326857"/>
                  </a:lnTo>
                  <a:lnTo>
                    <a:pt x="889558" y="1304290"/>
                  </a:lnTo>
                  <a:lnTo>
                    <a:pt x="853313" y="1284338"/>
                  </a:lnTo>
                  <a:lnTo>
                    <a:pt x="815708" y="1267117"/>
                  </a:lnTo>
                  <a:lnTo>
                    <a:pt x="776935" y="1252702"/>
                  </a:lnTo>
                  <a:lnTo>
                    <a:pt x="737196" y="1241183"/>
                  </a:lnTo>
                  <a:lnTo>
                    <a:pt x="696722" y="1232611"/>
                  </a:lnTo>
                  <a:lnTo>
                    <a:pt x="655726" y="1227048"/>
                  </a:lnTo>
                  <a:lnTo>
                    <a:pt x="614438" y="1224508"/>
                  </a:lnTo>
                  <a:lnTo>
                    <a:pt x="600646" y="1224343"/>
                  </a:lnTo>
                  <a:lnTo>
                    <a:pt x="586854" y="1224508"/>
                  </a:lnTo>
                  <a:lnTo>
                    <a:pt x="545566" y="1227048"/>
                  </a:lnTo>
                  <a:lnTo>
                    <a:pt x="504571" y="1232611"/>
                  </a:lnTo>
                  <a:lnTo>
                    <a:pt x="464096" y="1241183"/>
                  </a:lnTo>
                  <a:lnTo>
                    <a:pt x="424357" y="1252702"/>
                  </a:lnTo>
                  <a:lnTo>
                    <a:pt x="385584" y="1267117"/>
                  </a:lnTo>
                  <a:lnTo>
                    <a:pt x="347980" y="1284338"/>
                  </a:lnTo>
                  <a:lnTo>
                    <a:pt x="311734" y="1304290"/>
                  </a:lnTo>
                  <a:lnTo>
                    <a:pt x="277050" y="1326857"/>
                  </a:lnTo>
                  <a:lnTo>
                    <a:pt x="244132" y="1351902"/>
                  </a:lnTo>
                  <a:lnTo>
                    <a:pt x="213144" y="1379296"/>
                  </a:lnTo>
                  <a:lnTo>
                    <a:pt x="184251" y="1408912"/>
                  </a:lnTo>
                  <a:lnTo>
                    <a:pt x="157607" y="1440573"/>
                  </a:lnTo>
                  <a:lnTo>
                    <a:pt x="133375" y="1474101"/>
                  </a:lnTo>
                  <a:lnTo>
                    <a:pt x="111683" y="1509318"/>
                  </a:lnTo>
                  <a:lnTo>
                    <a:pt x="92621" y="1546034"/>
                  </a:lnTo>
                  <a:lnTo>
                    <a:pt x="76327" y="1584071"/>
                  </a:lnTo>
                  <a:lnTo>
                    <a:pt x="62865" y="1623174"/>
                  </a:lnTo>
                  <a:lnTo>
                    <a:pt x="52324" y="1663179"/>
                  </a:lnTo>
                  <a:lnTo>
                    <a:pt x="44754" y="1703857"/>
                  </a:lnTo>
                  <a:lnTo>
                    <a:pt x="40195" y="1744980"/>
                  </a:lnTo>
                  <a:lnTo>
                    <a:pt x="38671" y="1786318"/>
                  </a:lnTo>
                  <a:lnTo>
                    <a:pt x="38671" y="1833943"/>
                  </a:lnTo>
                  <a:lnTo>
                    <a:pt x="40195" y="1875269"/>
                  </a:lnTo>
                  <a:lnTo>
                    <a:pt x="44754" y="1916391"/>
                  </a:lnTo>
                  <a:lnTo>
                    <a:pt x="52324" y="1957070"/>
                  </a:lnTo>
                  <a:lnTo>
                    <a:pt x="62865" y="1997075"/>
                  </a:lnTo>
                  <a:lnTo>
                    <a:pt x="76327" y="2036191"/>
                  </a:lnTo>
                  <a:lnTo>
                    <a:pt x="92621" y="2074214"/>
                  </a:lnTo>
                  <a:lnTo>
                    <a:pt x="111683" y="2110943"/>
                  </a:lnTo>
                  <a:lnTo>
                    <a:pt x="133375" y="2146160"/>
                  </a:lnTo>
                  <a:lnTo>
                    <a:pt x="157607" y="2179675"/>
                  </a:lnTo>
                  <a:lnTo>
                    <a:pt x="184251" y="2211336"/>
                  </a:lnTo>
                  <a:lnTo>
                    <a:pt x="213144" y="2240953"/>
                  </a:lnTo>
                  <a:lnTo>
                    <a:pt x="244132" y="2268347"/>
                  </a:lnTo>
                  <a:lnTo>
                    <a:pt x="277050" y="2293404"/>
                  </a:lnTo>
                  <a:lnTo>
                    <a:pt x="311734" y="2315959"/>
                  </a:lnTo>
                  <a:lnTo>
                    <a:pt x="347980" y="2335911"/>
                  </a:lnTo>
                  <a:lnTo>
                    <a:pt x="385584" y="2353132"/>
                  </a:lnTo>
                  <a:lnTo>
                    <a:pt x="424357" y="2367546"/>
                  </a:lnTo>
                  <a:lnTo>
                    <a:pt x="464096" y="2379065"/>
                  </a:lnTo>
                  <a:lnTo>
                    <a:pt x="504571" y="2387638"/>
                  </a:lnTo>
                  <a:lnTo>
                    <a:pt x="545566" y="2393200"/>
                  </a:lnTo>
                  <a:lnTo>
                    <a:pt x="586854" y="2395740"/>
                  </a:lnTo>
                  <a:lnTo>
                    <a:pt x="600646" y="2395918"/>
                  </a:lnTo>
                  <a:lnTo>
                    <a:pt x="614438" y="2395740"/>
                  </a:lnTo>
                  <a:lnTo>
                    <a:pt x="655726" y="2393200"/>
                  </a:lnTo>
                  <a:lnTo>
                    <a:pt x="696722" y="2387638"/>
                  </a:lnTo>
                  <a:lnTo>
                    <a:pt x="737196" y="2379065"/>
                  </a:lnTo>
                  <a:lnTo>
                    <a:pt x="776935" y="2367546"/>
                  </a:lnTo>
                  <a:lnTo>
                    <a:pt x="815708" y="2353132"/>
                  </a:lnTo>
                  <a:lnTo>
                    <a:pt x="853313" y="2335911"/>
                  </a:lnTo>
                  <a:lnTo>
                    <a:pt x="889558" y="2315959"/>
                  </a:lnTo>
                  <a:lnTo>
                    <a:pt x="924242" y="2293404"/>
                  </a:lnTo>
                  <a:lnTo>
                    <a:pt x="957160" y="2268347"/>
                  </a:lnTo>
                  <a:lnTo>
                    <a:pt x="988148" y="2240953"/>
                  </a:lnTo>
                  <a:lnTo>
                    <a:pt x="1017041" y="2211336"/>
                  </a:lnTo>
                  <a:lnTo>
                    <a:pt x="1043673" y="2179675"/>
                  </a:lnTo>
                  <a:lnTo>
                    <a:pt x="1067904" y="2146160"/>
                  </a:lnTo>
                  <a:lnTo>
                    <a:pt x="1089609" y="2110943"/>
                  </a:lnTo>
                  <a:lnTo>
                    <a:pt x="1108659" y="2074214"/>
                  </a:lnTo>
                  <a:lnTo>
                    <a:pt x="1124966" y="2036191"/>
                  </a:lnTo>
                  <a:lnTo>
                    <a:pt x="1138415" y="1997075"/>
                  </a:lnTo>
                  <a:lnTo>
                    <a:pt x="1148969" y="1957070"/>
                  </a:lnTo>
                  <a:lnTo>
                    <a:pt x="1156538" y="1916391"/>
                  </a:lnTo>
                  <a:lnTo>
                    <a:pt x="1161097" y="1875269"/>
                  </a:lnTo>
                  <a:lnTo>
                    <a:pt x="1162621" y="1833943"/>
                  </a:lnTo>
                  <a:lnTo>
                    <a:pt x="1162621" y="1786318"/>
                  </a:lnTo>
                  <a:close/>
                </a:path>
                <a:path w="1239519" h="3611879">
                  <a:moveTo>
                    <a:pt x="1171575" y="576262"/>
                  </a:moveTo>
                  <a:lnTo>
                    <a:pt x="1170012" y="533869"/>
                  </a:lnTo>
                  <a:lnTo>
                    <a:pt x="1165339" y="491705"/>
                  </a:lnTo>
                  <a:lnTo>
                    <a:pt x="1157566" y="449986"/>
                  </a:lnTo>
                  <a:lnTo>
                    <a:pt x="1146759" y="408978"/>
                  </a:lnTo>
                  <a:lnTo>
                    <a:pt x="1132967" y="368871"/>
                  </a:lnTo>
                  <a:lnTo>
                    <a:pt x="1116253" y="329869"/>
                  </a:lnTo>
                  <a:lnTo>
                    <a:pt x="1096708" y="292214"/>
                  </a:lnTo>
                  <a:lnTo>
                    <a:pt x="1074458" y="256108"/>
                  </a:lnTo>
                  <a:lnTo>
                    <a:pt x="1049604" y="221729"/>
                  </a:lnTo>
                  <a:lnTo>
                    <a:pt x="1022299" y="189268"/>
                  </a:lnTo>
                  <a:lnTo>
                    <a:pt x="992670" y="158902"/>
                  </a:lnTo>
                  <a:lnTo>
                    <a:pt x="960894" y="130797"/>
                  </a:lnTo>
                  <a:lnTo>
                    <a:pt x="927138" y="105117"/>
                  </a:lnTo>
                  <a:lnTo>
                    <a:pt x="891565" y="81978"/>
                  </a:lnTo>
                  <a:lnTo>
                    <a:pt x="854405" y="61518"/>
                  </a:lnTo>
                  <a:lnTo>
                    <a:pt x="815835" y="43865"/>
                  </a:lnTo>
                  <a:lnTo>
                    <a:pt x="776084" y="29083"/>
                  </a:lnTo>
                  <a:lnTo>
                    <a:pt x="735330" y="17259"/>
                  </a:lnTo>
                  <a:lnTo>
                    <a:pt x="693826" y="8483"/>
                  </a:lnTo>
                  <a:lnTo>
                    <a:pt x="651802" y="2768"/>
                  </a:lnTo>
                  <a:lnTo>
                    <a:pt x="609460" y="165"/>
                  </a:lnTo>
                  <a:lnTo>
                    <a:pt x="595312" y="0"/>
                  </a:lnTo>
                  <a:lnTo>
                    <a:pt x="576262" y="0"/>
                  </a:lnTo>
                  <a:lnTo>
                    <a:pt x="533869" y="1549"/>
                  </a:lnTo>
                  <a:lnTo>
                    <a:pt x="491705" y="6235"/>
                  </a:lnTo>
                  <a:lnTo>
                    <a:pt x="449999" y="13995"/>
                  </a:lnTo>
                  <a:lnTo>
                    <a:pt x="408978" y="24803"/>
                  </a:lnTo>
                  <a:lnTo>
                    <a:pt x="368871" y="38608"/>
                  </a:lnTo>
                  <a:lnTo>
                    <a:pt x="329882" y="55321"/>
                  </a:lnTo>
                  <a:lnTo>
                    <a:pt x="292214" y="74866"/>
                  </a:lnTo>
                  <a:lnTo>
                    <a:pt x="256108" y="97116"/>
                  </a:lnTo>
                  <a:lnTo>
                    <a:pt x="221729" y="121958"/>
                  </a:lnTo>
                  <a:lnTo>
                    <a:pt x="189268" y="149275"/>
                  </a:lnTo>
                  <a:lnTo>
                    <a:pt x="158902" y="178904"/>
                  </a:lnTo>
                  <a:lnTo>
                    <a:pt x="130810" y="210680"/>
                  </a:lnTo>
                  <a:lnTo>
                    <a:pt x="105117" y="244436"/>
                  </a:lnTo>
                  <a:lnTo>
                    <a:pt x="81991" y="279996"/>
                  </a:lnTo>
                  <a:lnTo>
                    <a:pt x="61531" y="317169"/>
                  </a:lnTo>
                  <a:lnTo>
                    <a:pt x="43865" y="355727"/>
                  </a:lnTo>
                  <a:lnTo>
                    <a:pt x="29083" y="395490"/>
                  </a:lnTo>
                  <a:lnTo>
                    <a:pt x="17272" y="436232"/>
                  </a:lnTo>
                  <a:lnTo>
                    <a:pt x="8483" y="477735"/>
                  </a:lnTo>
                  <a:lnTo>
                    <a:pt x="2768" y="519772"/>
                  </a:lnTo>
                  <a:lnTo>
                    <a:pt x="177" y="562114"/>
                  </a:lnTo>
                  <a:lnTo>
                    <a:pt x="0" y="576262"/>
                  </a:lnTo>
                  <a:lnTo>
                    <a:pt x="177" y="590397"/>
                  </a:lnTo>
                  <a:lnTo>
                    <a:pt x="2768" y="632739"/>
                  </a:lnTo>
                  <a:lnTo>
                    <a:pt x="8483" y="674776"/>
                  </a:lnTo>
                  <a:lnTo>
                    <a:pt x="17272" y="716280"/>
                  </a:lnTo>
                  <a:lnTo>
                    <a:pt x="29083" y="757021"/>
                  </a:lnTo>
                  <a:lnTo>
                    <a:pt x="43865" y="796785"/>
                  </a:lnTo>
                  <a:lnTo>
                    <a:pt x="61531" y="835342"/>
                  </a:lnTo>
                  <a:lnTo>
                    <a:pt x="81991" y="872515"/>
                  </a:lnTo>
                  <a:lnTo>
                    <a:pt x="105117" y="908075"/>
                  </a:lnTo>
                  <a:lnTo>
                    <a:pt x="130810" y="941832"/>
                  </a:lnTo>
                  <a:lnTo>
                    <a:pt x="158902" y="973607"/>
                  </a:lnTo>
                  <a:lnTo>
                    <a:pt x="189268" y="1003236"/>
                  </a:lnTo>
                  <a:lnTo>
                    <a:pt x="221729" y="1030554"/>
                  </a:lnTo>
                  <a:lnTo>
                    <a:pt x="256108" y="1055395"/>
                  </a:lnTo>
                  <a:lnTo>
                    <a:pt x="292214" y="1077658"/>
                  </a:lnTo>
                  <a:lnTo>
                    <a:pt x="329882" y="1097191"/>
                  </a:lnTo>
                  <a:lnTo>
                    <a:pt x="368871" y="1113904"/>
                  </a:lnTo>
                  <a:lnTo>
                    <a:pt x="408978" y="1127709"/>
                  </a:lnTo>
                  <a:lnTo>
                    <a:pt x="449999" y="1138516"/>
                  </a:lnTo>
                  <a:lnTo>
                    <a:pt x="491705" y="1146276"/>
                  </a:lnTo>
                  <a:lnTo>
                    <a:pt x="533869" y="1150962"/>
                  </a:lnTo>
                  <a:lnTo>
                    <a:pt x="576262" y="1152525"/>
                  </a:lnTo>
                  <a:lnTo>
                    <a:pt x="595312" y="1152525"/>
                  </a:lnTo>
                  <a:lnTo>
                    <a:pt x="637705" y="1150962"/>
                  </a:lnTo>
                  <a:lnTo>
                    <a:pt x="679869" y="1146276"/>
                  </a:lnTo>
                  <a:lnTo>
                    <a:pt x="721575" y="1138516"/>
                  </a:lnTo>
                  <a:lnTo>
                    <a:pt x="762596" y="1127709"/>
                  </a:lnTo>
                  <a:lnTo>
                    <a:pt x="802703" y="1113904"/>
                  </a:lnTo>
                  <a:lnTo>
                    <a:pt x="841692" y="1097191"/>
                  </a:lnTo>
                  <a:lnTo>
                    <a:pt x="879360" y="1077658"/>
                  </a:lnTo>
                  <a:lnTo>
                    <a:pt x="915466" y="1055395"/>
                  </a:lnTo>
                  <a:lnTo>
                    <a:pt x="949845" y="1030554"/>
                  </a:lnTo>
                  <a:lnTo>
                    <a:pt x="982306" y="1003236"/>
                  </a:lnTo>
                  <a:lnTo>
                    <a:pt x="1012672" y="973607"/>
                  </a:lnTo>
                  <a:lnTo>
                    <a:pt x="1040765" y="941832"/>
                  </a:lnTo>
                  <a:lnTo>
                    <a:pt x="1066457" y="908075"/>
                  </a:lnTo>
                  <a:lnTo>
                    <a:pt x="1089583" y="872515"/>
                  </a:lnTo>
                  <a:lnTo>
                    <a:pt x="1110043" y="835342"/>
                  </a:lnTo>
                  <a:lnTo>
                    <a:pt x="1127709" y="796785"/>
                  </a:lnTo>
                  <a:lnTo>
                    <a:pt x="1142492" y="757021"/>
                  </a:lnTo>
                  <a:lnTo>
                    <a:pt x="1154303" y="716280"/>
                  </a:lnTo>
                  <a:lnTo>
                    <a:pt x="1163091" y="674776"/>
                  </a:lnTo>
                  <a:lnTo>
                    <a:pt x="1168793" y="632739"/>
                  </a:lnTo>
                  <a:lnTo>
                    <a:pt x="1171397" y="590397"/>
                  </a:lnTo>
                  <a:lnTo>
                    <a:pt x="1171575" y="576262"/>
                  </a:lnTo>
                  <a:close/>
                </a:path>
                <a:path w="1239519" h="3611879">
                  <a:moveTo>
                    <a:pt x="1239481" y="3040049"/>
                  </a:moveTo>
                  <a:lnTo>
                    <a:pt x="1237945" y="2998012"/>
                  </a:lnTo>
                  <a:lnTo>
                    <a:pt x="1233297" y="2956191"/>
                  </a:lnTo>
                  <a:lnTo>
                    <a:pt x="1225600" y="2914827"/>
                  </a:lnTo>
                  <a:lnTo>
                    <a:pt x="1214882" y="2874149"/>
                  </a:lnTo>
                  <a:lnTo>
                    <a:pt x="1201191" y="2834373"/>
                  </a:lnTo>
                  <a:lnTo>
                    <a:pt x="1184617" y="2795701"/>
                  </a:lnTo>
                  <a:lnTo>
                    <a:pt x="1165237" y="2758351"/>
                  </a:lnTo>
                  <a:lnTo>
                    <a:pt x="1143177" y="2722537"/>
                  </a:lnTo>
                  <a:lnTo>
                    <a:pt x="1118527" y="2688450"/>
                  </a:lnTo>
                  <a:lnTo>
                    <a:pt x="1091438" y="2656255"/>
                  </a:lnTo>
                  <a:lnTo>
                    <a:pt x="1062062" y="2626144"/>
                  </a:lnTo>
                  <a:lnTo>
                    <a:pt x="1030541" y="2598280"/>
                  </a:lnTo>
                  <a:lnTo>
                    <a:pt x="997064" y="2572804"/>
                  </a:lnTo>
                  <a:lnTo>
                    <a:pt x="961796" y="2549855"/>
                  </a:lnTo>
                  <a:lnTo>
                    <a:pt x="924941" y="2529573"/>
                  </a:lnTo>
                  <a:lnTo>
                    <a:pt x="886688" y="2512047"/>
                  </a:lnTo>
                  <a:lnTo>
                    <a:pt x="847255" y="2497391"/>
                  </a:lnTo>
                  <a:lnTo>
                    <a:pt x="806856" y="2485682"/>
                  </a:lnTo>
                  <a:lnTo>
                    <a:pt x="765683" y="2476957"/>
                  </a:lnTo>
                  <a:lnTo>
                    <a:pt x="724001" y="2471305"/>
                  </a:lnTo>
                  <a:lnTo>
                    <a:pt x="682015" y="2468727"/>
                  </a:lnTo>
                  <a:lnTo>
                    <a:pt x="667981" y="2468549"/>
                  </a:lnTo>
                  <a:lnTo>
                    <a:pt x="648931" y="2468549"/>
                  </a:lnTo>
                  <a:lnTo>
                    <a:pt x="606894" y="2470099"/>
                  </a:lnTo>
                  <a:lnTo>
                    <a:pt x="565086" y="2474734"/>
                  </a:lnTo>
                  <a:lnTo>
                    <a:pt x="523722" y="2482443"/>
                  </a:lnTo>
                  <a:lnTo>
                    <a:pt x="483044" y="2493162"/>
                  </a:lnTo>
                  <a:lnTo>
                    <a:pt x="443268" y="2506840"/>
                  </a:lnTo>
                  <a:lnTo>
                    <a:pt x="404583" y="2523426"/>
                  </a:lnTo>
                  <a:lnTo>
                    <a:pt x="367245" y="2542794"/>
                  </a:lnTo>
                  <a:lnTo>
                    <a:pt x="331431" y="2564866"/>
                  </a:lnTo>
                  <a:lnTo>
                    <a:pt x="297332" y="2589504"/>
                  </a:lnTo>
                  <a:lnTo>
                    <a:pt x="265137" y="2616593"/>
                  </a:lnTo>
                  <a:lnTo>
                    <a:pt x="235026" y="2645981"/>
                  </a:lnTo>
                  <a:lnTo>
                    <a:pt x="207162" y="2677490"/>
                  </a:lnTo>
                  <a:lnTo>
                    <a:pt x="181686" y="2710967"/>
                  </a:lnTo>
                  <a:lnTo>
                    <a:pt x="158750" y="2746235"/>
                  </a:lnTo>
                  <a:lnTo>
                    <a:pt x="138455" y="2783103"/>
                  </a:lnTo>
                  <a:lnTo>
                    <a:pt x="120942" y="2821343"/>
                  </a:lnTo>
                  <a:lnTo>
                    <a:pt x="106286" y="2860776"/>
                  </a:lnTo>
                  <a:lnTo>
                    <a:pt x="94564" y="2901188"/>
                  </a:lnTo>
                  <a:lnTo>
                    <a:pt x="85852" y="2942348"/>
                  </a:lnTo>
                  <a:lnTo>
                    <a:pt x="80187" y="2984030"/>
                  </a:lnTo>
                  <a:lnTo>
                    <a:pt x="77609" y="3026016"/>
                  </a:lnTo>
                  <a:lnTo>
                    <a:pt x="77431" y="3040049"/>
                  </a:lnTo>
                  <a:lnTo>
                    <a:pt x="77609" y="3054083"/>
                  </a:lnTo>
                  <a:lnTo>
                    <a:pt x="80187" y="3096069"/>
                  </a:lnTo>
                  <a:lnTo>
                    <a:pt x="85852" y="3137751"/>
                  </a:lnTo>
                  <a:lnTo>
                    <a:pt x="94564" y="3178911"/>
                  </a:lnTo>
                  <a:lnTo>
                    <a:pt x="106286" y="3219323"/>
                  </a:lnTo>
                  <a:lnTo>
                    <a:pt x="120942" y="3258756"/>
                  </a:lnTo>
                  <a:lnTo>
                    <a:pt x="138455" y="3296996"/>
                  </a:lnTo>
                  <a:lnTo>
                    <a:pt x="158750" y="3333864"/>
                  </a:lnTo>
                  <a:lnTo>
                    <a:pt x="181686" y="3369132"/>
                  </a:lnTo>
                  <a:lnTo>
                    <a:pt x="207162" y="3402609"/>
                  </a:lnTo>
                  <a:lnTo>
                    <a:pt x="235026" y="3434118"/>
                  </a:lnTo>
                  <a:lnTo>
                    <a:pt x="265137" y="3463506"/>
                  </a:lnTo>
                  <a:lnTo>
                    <a:pt x="297332" y="3490595"/>
                  </a:lnTo>
                  <a:lnTo>
                    <a:pt x="331431" y="3515233"/>
                  </a:lnTo>
                  <a:lnTo>
                    <a:pt x="367245" y="3537305"/>
                  </a:lnTo>
                  <a:lnTo>
                    <a:pt x="404583" y="3556685"/>
                  </a:lnTo>
                  <a:lnTo>
                    <a:pt x="443268" y="3573259"/>
                  </a:lnTo>
                  <a:lnTo>
                    <a:pt x="483044" y="3586937"/>
                  </a:lnTo>
                  <a:lnTo>
                    <a:pt x="523722" y="3597668"/>
                  </a:lnTo>
                  <a:lnTo>
                    <a:pt x="565086" y="3605365"/>
                  </a:lnTo>
                  <a:lnTo>
                    <a:pt x="606894" y="3610000"/>
                  </a:lnTo>
                  <a:lnTo>
                    <a:pt x="648931" y="3611549"/>
                  </a:lnTo>
                  <a:lnTo>
                    <a:pt x="667981" y="3611549"/>
                  </a:lnTo>
                  <a:lnTo>
                    <a:pt x="710031" y="3610000"/>
                  </a:lnTo>
                  <a:lnTo>
                    <a:pt x="751840" y="3605365"/>
                  </a:lnTo>
                  <a:lnTo>
                    <a:pt x="793203" y="3597668"/>
                  </a:lnTo>
                  <a:lnTo>
                    <a:pt x="833882" y="3586937"/>
                  </a:lnTo>
                  <a:lnTo>
                    <a:pt x="873658" y="3573259"/>
                  </a:lnTo>
                  <a:lnTo>
                    <a:pt x="912329" y="3556685"/>
                  </a:lnTo>
                  <a:lnTo>
                    <a:pt x="949680" y="3537305"/>
                  </a:lnTo>
                  <a:lnTo>
                    <a:pt x="985494" y="3515233"/>
                  </a:lnTo>
                  <a:lnTo>
                    <a:pt x="1019594" y="3490595"/>
                  </a:lnTo>
                  <a:lnTo>
                    <a:pt x="1051788" y="3463506"/>
                  </a:lnTo>
                  <a:lnTo>
                    <a:pt x="1081900" y="3434118"/>
                  </a:lnTo>
                  <a:lnTo>
                    <a:pt x="1109764" y="3402609"/>
                  </a:lnTo>
                  <a:lnTo>
                    <a:pt x="1135240" y="3369132"/>
                  </a:lnTo>
                  <a:lnTo>
                    <a:pt x="1158176" y="3333864"/>
                  </a:lnTo>
                  <a:lnTo>
                    <a:pt x="1178471" y="3296996"/>
                  </a:lnTo>
                  <a:lnTo>
                    <a:pt x="1195984" y="3258756"/>
                  </a:lnTo>
                  <a:lnTo>
                    <a:pt x="1210640" y="3219323"/>
                  </a:lnTo>
                  <a:lnTo>
                    <a:pt x="1222362" y="3178911"/>
                  </a:lnTo>
                  <a:lnTo>
                    <a:pt x="1231074" y="3137751"/>
                  </a:lnTo>
                  <a:lnTo>
                    <a:pt x="1236738" y="3096069"/>
                  </a:lnTo>
                  <a:lnTo>
                    <a:pt x="1239316" y="3054083"/>
                  </a:lnTo>
                  <a:lnTo>
                    <a:pt x="1239481" y="3040049"/>
                  </a:lnTo>
                  <a:close/>
                </a:path>
              </a:pathLst>
            </a:custGeom>
            <a:solidFill>
              <a:srgbClr val="CDCDCD"/>
            </a:solidFill>
          </p:spPr>
          <p:txBody>
            <a:bodyPr wrap="square" lIns="0" tIns="0" rIns="0" bIns="0" rtlCol="0"/>
            <a:lstStyle/>
            <a:p>
              <a:endParaRPr/>
            </a:p>
          </p:txBody>
        </p:sp>
        <p:sp>
          <p:nvSpPr>
            <p:cNvPr id="12" name="object 12"/>
            <p:cNvSpPr/>
            <p:nvPr/>
          </p:nvSpPr>
          <p:spPr>
            <a:xfrm>
              <a:off x="16589633" y="3897190"/>
              <a:ext cx="428625" cy="771525"/>
            </a:xfrm>
            <a:custGeom>
              <a:avLst/>
              <a:gdLst/>
              <a:ahLst/>
              <a:cxnLst/>
              <a:rect l="l" t="t" r="r" b="b"/>
              <a:pathLst>
                <a:path w="428625" h="771525">
                  <a:moveTo>
                    <a:pt x="428624" y="771524"/>
                  </a:moveTo>
                  <a:lnTo>
                    <a:pt x="0" y="771524"/>
                  </a:lnTo>
                  <a:lnTo>
                    <a:pt x="0" y="0"/>
                  </a:lnTo>
                  <a:lnTo>
                    <a:pt x="428624" y="0"/>
                  </a:lnTo>
                  <a:lnTo>
                    <a:pt x="428624" y="771524"/>
                  </a:lnTo>
                  <a:close/>
                </a:path>
              </a:pathLst>
            </a:custGeom>
            <a:solidFill>
              <a:srgbClr val="61E6B5"/>
            </a:solidFill>
          </p:spPr>
          <p:txBody>
            <a:bodyPr wrap="square" lIns="0" tIns="0" rIns="0" bIns="0" rtlCol="0"/>
            <a:lstStyle/>
            <a:p>
              <a:endParaRPr/>
            </a:p>
          </p:txBody>
        </p:sp>
        <p:sp>
          <p:nvSpPr>
            <p:cNvPr id="13" name="object 13"/>
            <p:cNvSpPr/>
            <p:nvPr/>
          </p:nvSpPr>
          <p:spPr>
            <a:xfrm>
              <a:off x="16919388" y="5374597"/>
              <a:ext cx="190500" cy="466725"/>
            </a:xfrm>
            <a:custGeom>
              <a:avLst/>
              <a:gdLst/>
              <a:ahLst/>
              <a:cxnLst/>
              <a:rect l="l" t="t" r="r" b="b"/>
              <a:pathLst>
                <a:path w="190500" h="466725">
                  <a:moveTo>
                    <a:pt x="190499" y="466724"/>
                  </a:moveTo>
                  <a:lnTo>
                    <a:pt x="0" y="466724"/>
                  </a:lnTo>
                  <a:lnTo>
                    <a:pt x="0" y="0"/>
                  </a:lnTo>
                  <a:lnTo>
                    <a:pt x="190499" y="0"/>
                  </a:lnTo>
                  <a:lnTo>
                    <a:pt x="190499" y="466724"/>
                  </a:lnTo>
                  <a:close/>
                </a:path>
              </a:pathLst>
            </a:custGeom>
            <a:solidFill>
              <a:srgbClr val="234B99"/>
            </a:solidFill>
          </p:spPr>
          <p:txBody>
            <a:bodyPr wrap="square" lIns="0" tIns="0" rIns="0" bIns="0" rtlCol="0"/>
            <a:lstStyle/>
            <a:p>
              <a:endParaRPr/>
            </a:p>
          </p:txBody>
        </p:sp>
        <p:sp>
          <p:nvSpPr>
            <p:cNvPr id="14" name="object 14"/>
            <p:cNvSpPr/>
            <p:nvPr/>
          </p:nvSpPr>
          <p:spPr>
            <a:xfrm>
              <a:off x="17002924" y="6420422"/>
              <a:ext cx="428625" cy="771525"/>
            </a:xfrm>
            <a:custGeom>
              <a:avLst/>
              <a:gdLst/>
              <a:ahLst/>
              <a:cxnLst/>
              <a:rect l="l" t="t" r="r" b="b"/>
              <a:pathLst>
                <a:path w="428625" h="771525">
                  <a:moveTo>
                    <a:pt x="428624" y="771524"/>
                  </a:moveTo>
                  <a:lnTo>
                    <a:pt x="0" y="771524"/>
                  </a:lnTo>
                  <a:lnTo>
                    <a:pt x="0" y="0"/>
                  </a:lnTo>
                  <a:lnTo>
                    <a:pt x="428624" y="0"/>
                  </a:lnTo>
                  <a:lnTo>
                    <a:pt x="428624" y="771524"/>
                  </a:lnTo>
                  <a:close/>
                </a:path>
              </a:pathLst>
            </a:custGeom>
            <a:solidFill>
              <a:srgbClr val="FA9D9D"/>
            </a:solidFill>
          </p:spPr>
          <p:txBody>
            <a:bodyPr wrap="square" lIns="0" tIns="0" rIns="0" bIns="0" rtlCol="0"/>
            <a:lstStyle/>
            <a:p>
              <a:endParaRPr/>
            </a:p>
          </p:txBody>
        </p:sp>
        <p:sp>
          <p:nvSpPr>
            <p:cNvPr id="15" name="object 15"/>
            <p:cNvSpPr/>
            <p:nvPr/>
          </p:nvSpPr>
          <p:spPr>
            <a:xfrm>
              <a:off x="15662808" y="5437695"/>
              <a:ext cx="751840" cy="339725"/>
            </a:xfrm>
            <a:custGeom>
              <a:avLst/>
              <a:gdLst/>
              <a:ahLst/>
              <a:cxnLst/>
              <a:rect l="l" t="t" r="r" b="b"/>
              <a:pathLst>
                <a:path w="751840" h="339725">
                  <a:moveTo>
                    <a:pt x="751649" y="167817"/>
                  </a:moveTo>
                  <a:lnTo>
                    <a:pt x="730910" y="132854"/>
                  </a:lnTo>
                  <a:lnTo>
                    <a:pt x="530390" y="2933"/>
                  </a:lnTo>
                  <a:lnTo>
                    <a:pt x="506577" y="0"/>
                  </a:lnTo>
                  <a:lnTo>
                    <a:pt x="498919" y="1828"/>
                  </a:lnTo>
                  <a:lnTo>
                    <a:pt x="470496" y="29464"/>
                  </a:lnTo>
                  <a:lnTo>
                    <a:pt x="467537" y="131152"/>
                  </a:lnTo>
                  <a:lnTo>
                    <a:pt x="647" y="127215"/>
                  </a:lnTo>
                  <a:lnTo>
                    <a:pt x="0" y="203504"/>
                  </a:lnTo>
                  <a:lnTo>
                    <a:pt x="466890" y="207441"/>
                  </a:lnTo>
                  <a:lnTo>
                    <a:pt x="466102" y="301294"/>
                  </a:lnTo>
                  <a:lnTo>
                    <a:pt x="496049" y="337235"/>
                  </a:lnTo>
                  <a:lnTo>
                    <a:pt x="503682" y="339217"/>
                  </a:lnTo>
                  <a:lnTo>
                    <a:pt x="520014" y="338924"/>
                  </a:lnTo>
                  <a:lnTo>
                    <a:pt x="733501" y="208127"/>
                  </a:lnTo>
                  <a:lnTo>
                    <a:pt x="751078" y="179336"/>
                  </a:lnTo>
                  <a:lnTo>
                    <a:pt x="751649" y="167817"/>
                  </a:lnTo>
                  <a:close/>
                </a:path>
              </a:pathLst>
            </a:custGeom>
            <a:solidFill>
              <a:srgbClr val="000000"/>
            </a:solidFill>
          </p:spPr>
          <p:txBody>
            <a:bodyPr wrap="square" lIns="0" tIns="0" rIns="0" bIns="0" rtlCol="0"/>
            <a:lstStyle/>
            <a:p>
              <a:endParaRPr/>
            </a:p>
          </p:txBody>
        </p:sp>
      </p:grpSp>
      <p:sp>
        <p:nvSpPr>
          <p:cNvPr id="16" name="object 16"/>
          <p:cNvSpPr txBox="1"/>
          <p:nvPr/>
        </p:nvSpPr>
        <p:spPr>
          <a:xfrm>
            <a:off x="16582697" y="7548675"/>
            <a:ext cx="1075690" cy="379730"/>
          </a:xfrm>
          <a:prstGeom prst="rect">
            <a:avLst/>
          </a:prstGeom>
        </p:spPr>
        <p:txBody>
          <a:bodyPr vert="horz" wrap="square" lIns="0" tIns="15875" rIns="0" bIns="0" rtlCol="0">
            <a:spAutoFit/>
          </a:bodyPr>
          <a:lstStyle/>
          <a:p>
            <a:pPr marL="12700">
              <a:lnSpc>
                <a:spcPct val="100000"/>
              </a:lnSpc>
              <a:spcBef>
                <a:spcPts val="125"/>
              </a:spcBef>
            </a:pPr>
            <a:r>
              <a:rPr sz="2300" spc="10" dirty="0">
                <a:latin typeface="Trebuchet MS"/>
                <a:cs typeface="Trebuchet MS"/>
              </a:rPr>
              <a:t>6</a:t>
            </a:r>
            <a:r>
              <a:rPr sz="2300" spc="125" dirty="0">
                <a:latin typeface="Trebuchet MS"/>
                <a:cs typeface="Trebuchet MS"/>
              </a:rPr>
              <a:t>4</a:t>
            </a:r>
            <a:r>
              <a:rPr sz="2300" spc="40" dirty="0">
                <a:latin typeface="Trebuchet MS"/>
                <a:cs typeface="Trebuchet MS"/>
              </a:rPr>
              <a:t>x</a:t>
            </a:r>
            <a:r>
              <a:rPr sz="2300" spc="10" dirty="0">
                <a:latin typeface="Trebuchet MS"/>
                <a:cs typeface="Trebuchet MS"/>
              </a:rPr>
              <a:t>6</a:t>
            </a:r>
            <a:r>
              <a:rPr sz="2300" spc="125" dirty="0">
                <a:latin typeface="Trebuchet MS"/>
                <a:cs typeface="Trebuchet MS"/>
              </a:rPr>
              <a:t>4</a:t>
            </a:r>
            <a:r>
              <a:rPr sz="2300" spc="40" dirty="0">
                <a:latin typeface="Trebuchet MS"/>
                <a:cs typeface="Trebuchet MS"/>
              </a:rPr>
              <a:t>x</a:t>
            </a:r>
            <a:r>
              <a:rPr sz="2300" spc="-440" dirty="0">
                <a:latin typeface="Trebuchet MS"/>
                <a:cs typeface="Trebuchet MS"/>
              </a:rPr>
              <a:t>1</a:t>
            </a:r>
            <a:endParaRPr sz="2300">
              <a:latin typeface="Trebuchet MS"/>
              <a:cs typeface="Trebuchet MS"/>
            </a:endParaRPr>
          </a:p>
        </p:txBody>
      </p:sp>
      <p:sp>
        <p:nvSpPr>
          <p:cNvPr id="17" name="object 17"/>
          <p:cNvSpPr txBox="1"/>
          <p:nvPr/>
        </p:nvSpPr>
        <p:spPr>
          <a:xfrm>
            <a:off x="16036224" y="3102281"/>
            <a:ext cx="1772285" cy="732155"/>
          </a:xfrm>
          <a:prstGeom prst="rect">
            <a:avLst/>
          </a:prstGeom>
        </p:spPr>
        <p:txBody>
          <a:bodyPr vert="horz" wrap="square" lIns="0" tIns="13970" rIns="0" bIns="0" rtlCol="0">
            <a:spAutoFit/>
          </a:bodyPr>
          <a:lstStyle/>
          <a:p>
            <a:pPr marL="95885" marR="5080" indent="-83820">
              <a:lnSpc>
                <a:spcPct val="100499"/>
              </a:lnSpc>
              <a:spcBef>
                <a:spcPts val="110"/>
              </a:spcBef>
            </a:pPr>
            <a:r>
              <a:rPr sz="2300" spc="35" dirty="0">
                <a:latin typeface="Trebuchet MS"/>
                <a:cs typeface="Trebuchet MS"/>
              </a:rPr>
              <a:t>s</a:t>
            </a:r>
            <a:r>
              <a:rPr sz="2300" spc="-80" dirty="0">
                <a:latin typeface="Trebuchet MS"/>
                <a:cs typeface="Trebuchet MS"/>
              </a:rPr>
              <a:t>e</a:t>
            </a:r>
            <a:r>
              <a:rPr sz="2300" spc="95" dirty="0">
                <a:latin typeface="Trebuchet MS"/>
                <a:cs typeface="Trebuchet MS"/>
              </a:rPr>
              <a:t>g</a:t>
            </a:r>
            <a:r>
              <a:rPr sz="2300" spc="10" dirty="0">
                <a:latin typeface="Trebuchet MS"/>
                <a:cs typeface="Trebuchet MS"/>
              </a:rPr>
              <a:t>m</a:t>
            </a:r>
            <a:r>
              <a:rPr sz="2300" spc="-80" dirty="0">
                <a:latin typeface="Trebuchet MS"/>
                <a:cs typeface="Trebuchet MS"/>
              </a:rPr>
              <a:t>e</a:t>
            </a:r>
            <a:r>
              <a:rPr sz="2300" spc="15" dirty="0">
                <a:latin typeface="Trebuchet MS"/>
                <a:cs typeface="Trebuchet MS"/>
              </a:rPr>
              <a:t>n</a:t>
            </a:r>
            <a:r>
              <a:rPr sz="2300" spc="-70" dirty="0">
                <a:latin typeface="Trebuchet MS"/>
                <a:cs typeface="Trebuchet MS"/>
              </a:rPr>
              <a:t>t</a:t>
            </a:r>
            <a:r>
              <a:rPr sz="2300" spc="-45" dirty="0">
                <a:latin typeface="Trebuchet MS"/>
                <a:cs typeface="Trebuchet MS"/>
              </a:rPr>
              <a:t>a</a:t>
            </a:r>
            <a:r>
              <a:rPr sz="2300" spc="-70" dirty="0">
                <a:latin typeface="Trebuchet MS"/>
                <a:cs typeface="Trebuchet MS"/>
              </a:rPr>
              <a:t>t</a:t>
            </a:r>
            <a:r>
              <a:rPr sz="2300" spc="-140" dirty="0">
                <a:latin typeface="Trebuchet MS"/>
                <a:cs typeface="Trebuchet MS"/>
              </a:rPr>
              <a:t>i</a:t>
            </a:r>
            <a:r>
              <a:rPr sz="2300" spc="100" dirty="0">
                <a:latin typeface="Trebuchet MS"/>
                <a:cs typeface="Trebuchet MS"/>
              </a:rPr>
              <a:t>o</a:t>
            </a:r>
            <a:r>
              <a:rPr sz="2300" spc="10" dirty="0">
                <a:latin typeface="Trebuchet MS"/>
                <a:cs typeface="Trebuchet MS"/>
              </a:rPr>
              <a:t>n  m</a:t>
            </a:r>
            <a:r>
              <a:rPr sz="2300" spc="-45" dirty="0">
                <a:latin typeface="Trebuchet MS"/>
                <a:cs typeface="Trebuchet MS"/>
              </a:rPr>
              <a:t>a</a:t>
            </a:r>
            <a:r>
              <a:rPr sz="2300" spc="35" dirty="0">
                <a:latin typeface="Trebuchet MS"/>
                <a:cs typeface="Trebuchet MS"/>
              </a:rPr>
              <a:t>s</a:t>
            </a:r>
            <a:r>
              <a:rPr sz="2300" dirty="0">
                <a:latin typeface="Trebuchet MS"/>
                <a:cs typeface="Trebuchet MS"/>
              </a:rPr>
              <a:t>k</a:t>
            </a:r>
            <a:r>
              <a:rPr sz="2300" spc="35" dirty="0">
                <a:latin typeface="Trebuchet MS"/>
                <a:cs typeface="Trebuchet MS"/>
              </a:rPr>
              <a:t>s</a:t>
            </a:r>
            <a:r>
              <a:rPr sz="2300" spc="-165" dirty="0">
                <a:latin typeface="Trebuchet MS"/>
                <a:cs typeface="Trebuchet MS"/>
              </a:rPr>
              <a:t> </a:t>
            </a:r>
            <a:r>
              <a:rPr sz="2300" spc="95" dirty="0">
                <a:latin typeface="Trebuchet MS"/>
                <a:cs typeface="Trebuchet MS"/>
              </a:rPr>
              <a:t>g</a:t>
            </a:r>
            <a:r>
              <a:rPr sz="2300" spc="-135" dirty="0">
                <a:latin typeface="Trebuchet MS"/>
                <a:cs typeface="Trebuchet MS"/>
              </a:rPr>
              <a:t>r</a:t>
            </a:r>
            <a:r>
              <a:rPr sz="2300" spc="-45" dirty="0">
                <a:latin typeface="Trebuchet MS"/>
                <a:cs typeface="Trebuchet MS"/>
              </a:rPr>
              <a:t>a</a:t>
            </a:r>
            <a:r>
              <a:rPr sz="2300" spc="-30" dirty="0">
                <a:latin typeface="Trebuchet MS"/>
                <a:cs typeface="Trebuchet MS"/>
              </a:rPr>
              <a:t>p</a:t>
            </a:r>
            <a:r>
              <a:rPr sz="2300" spc="10" dirty="0">
                <a:latin typeface="Trebuchet MS"/>
                <a:cs typeface="Trebuchet MS"/>
              </a:rPr>
              <a:t>h</a:t>
            </a:r>
            <a:endParaRPr sz="2300">
              <a:latin typeface="Trebuchet MS"/>
              <a:cs typeface="Trebuchet MS"/>
            </a:endParaRPr>
          </a:p>
        </p:txBody>
      </p:sp>
      <p:sp>
        <p:nvSpPr>
          <p:cNvPr id="18" name="מציין מיקום של מספר שקופית 17">
            <a:extLst>
              <a:ext uri="{FF2B5EF4-FFF2-40B4-BE49-F238E27FC236}">
                <a16:creationId xmlns:a16="http://schemas.microsoft.com/office/drawing/2014/main" id="{175615C0-6090-408D-ECCA-7199CD16E631}"/>
              </a:ext>
            </a:extLst>
          </p:cNvPr>
          <p:cNvSpPr>
            <a:spLocks noGrp="1"/>
          </p:cNvSpPr>
          <p:nvPr>
            <p:ph type="sldNum" sz="quarter" idx="7"/>
          </p:nvPr>
        </p:nvSpPr>
        <p:spPr/>
        <p:txBody>
          <a:bodyPr/>
          <a:lstStyle/>
          <a:p>
            <a:fld id="{B6F15528-21DE-4FAA-801E-634DDDAF4B2B}" type="slidenum">
              <a:rPr lang="en-IL" smtClean="0"/>
              <a:t>11</a:t>
            </a:fld>
            <a:endParaRPr lang="en-IL"/>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39" name="object 2">
            <a:extLst>
              <a:ext uri="{FF2B5EF4-FFF2-40B4-BE49-F238E27FC236}">
                <a16:creationId xmlns:a16="http://schemas.microsoft.com/office/drawing/2014/main" id="{E65B1139-8556-69DC-2A2B-EAD64AEC9A40}"/>
              </a:ext>
            </a:extLst>
          </p:cNvPr>
          <p:cNvGrpSpPr/>
          <p:nvPr/>
        </p:nvGrpSpPr>
        <p:grpSpPr>
          <a:xfrm>
            <a:off x="78619" y="0"/>
            <a:ext cx="18135600" cy="10286999"/>
            <a:chOff x="78619" y="0"/>
            <a:chExt cx="18135600" cy="10286999"/>
          </a:xfrm>
        </p:grpSpPr>
        <p:pic>
          <p:nvPicPr>
            <p:cNvPr id="240" name="object 3">
              <a:extLst>
                <a:ext uri="{FF2B5EF4-FFF2-40B4-BE49-F238E27FC236}">
                  <a16:creationId xmlns:a16="http://schemas.microsoft.com/office/drawing/2014/main" id="{872CFCAA-B2D1-8EB0-1EE7-DCFD761928DF}"/>
                </a:ext>
              </a:extLst>
            </p:cNvPr>
            <p:cNvPicPr/>
            <p:nvPr/>
          </p:nvPicPr>
          <p:blipFill>
            <a:blip r:embed="rId2" cstate="print"/>
            <a:stretch>
              <a:fillRect/>
            </a:stretch>
          </p:blipFill>
          <p:spPr>
            <a:xfrm>
              <a:off x="2230243" y="0"/>
              <a:ext cx="13827511" cy="10286999"/>
            </a:xfrm>
            <a:prstGeom prst="rect">
              <a:avLst/>
            </a:prstGeom>
          </p:spPr>
        </p:pic>
        <p:sp>
          <p:nvSpPr>
            <p:cNvPr id="241" name="object 4">
              <a:extLst>
                <a:ext uri="{FF2B5EF4-FFF2-40B4-BE49-F238E27FC236}">
                  <a16:creationId xmlns:a16="http://schemas.microsoft.com/office/drawing/2014/main" id="{55CB6A8C-68E5-D8D6-B00D-52936BE7E8BC}"/>
                </a:ext>
              </a:extLst>
            </p:cNvPr>
            <p:cNvSpPr/>
            <p:nvPr/>
          </p:nvSpPr>
          <p:spPr>
            <a:xfrm>
              <a:off x="78619" y="68288"/>
              <a:ext cx="18135600" cy="10144125"/>
            </a:xfrm>
            <a:custGeom>
              <a:avLst/>
              <a:gdLst/>
              <a:ahLst/>
              <a:cxnLst/>
              <a:rect l="l" t="t" r="r" b="b"/>
              <a:pathLst>
                <a:path w="18135600" h="10144125">
                  <a:moveTo>
                    <a:pt x="0" y="10014393"/>
                  </a:moveTo>
                  <a:lnTo>
                    <a:pt x="0" y="129730"/>
                  </a:lnTo>
                  <a:lnTo>
                    <a:pt x="155" y="123357"/>
                  </a:lnTo>
                  <a:lnTo>
                    <a:pt x="9875" y="80084"/>
                  </a:lnTo>
                  <a:lnTo>
                    <a:pt x="33600" y="42613"/>
                  </a:lnTo>
                  <a:lnTo>
                    <a:pt x="68575" y="15317"/>
                  </a:lnTo>
                  <a:lnTo>
                    <a:pt x="110702" y="1402"/>
                  </a:lnTo>
                  <a:lnTo>
                    <a:pt x="129730" y="0"/>
                  </a:lnTo>
                  <a:lnTo>
                    <a:pt x="18005868" y="0"/>
                  </a:lnTo>
                  <a:lnTo>
                    <a:pt x="18049564" y="7580"/>
                  </a:lnTo>
                  <a:lnTo>
                    <a:pt x="18088167" y="29446"/>
                  </a:lnTo>
                  <a:lnTo>
                    <a:pt x="18117145" y="63041"/>
                  </a:lnTo>
                  <a:lnTo>
                    <a:pt x="18133104" y="104421"/>
                  </a:lnTo>
                  <a:lnTo>
                    <a:pt x="18135598" y="129730"/>
                  </a:lnTo>
                  <a:lnTo>
                    <a:pt x="18135598" y="10014393"/>
                  </a:lnTo>
                  <a:lnTo>
                    <a:pt x="18128017" y="10058090"/>
                  </a:lnTo>
                  <a:lnTo>
                    <a:pt x="18106151" y="10096693"/>
                  </a:lnTo>
                  <a:lnTo>
                    <a:pt x="18072553" y="10125671"/>
                  </a:lnTo>
                  <a:lnTo>
                    <a:pt x="18031175" y="10141631"/>
                  </a:lnTo>
                  <a:lnTo>
                    <a:pt x="18005868" y="10144124"/>
                  </a:lnTo>
                  <a:lnTo>
                    <a:pt x="129730" y="10144124"/>
                  </a:lnTo>
                  <a:lnTo>
                    <a:pt x="86032" y="10136542"/>
                  </a:lnTo>
                  <a:lnTo>
                    <a:pt x="47429" y="10114677"/>
                  </a:lnTo>
                  <a:lnTo>
                    <a:pt x="18452" y="10081081"/>
                  </a:lnTo>
                  <a:lnTo>
                    <a:pt x="2492" y="10039701"/>
                  </a:lnTo>
                  <a:lnTo>
                    <a:pt x="0" y="10014393"/>
                  </a:lnTo>
                  <a:close/>
                </a:path>
              </a:pathLst>
            </a:custGeom>
            <a:ln w="152399">
              <a:solidFill>
                <a:srgbClr val="CDCDCD"/>
              </a:solidFill>
            </a:ln>
          </p:spPr>
          <p:txBody>
            <a:bodyPr wrap="square" lIns="0" tIns="0" rIns="0" bIns="0" rtlCol="0"/>
            <a:lstStyle/>
            <a:p>
              <a:endParaRPr/>
            </a:p>
          </p:txBody>
        </p:sp>
      </p:grpSp>
      <p:grpSp>
        <p:nvGrpSpPr>
          <p:cNvPr id="2" name="object 2"/>
          <p:cNvGrpSpPr/>
          <p:nvPr/>
        </p:nvGrpSpPr>
        <p:grpSpPr>
          <a:xfrm>
            <a:off x="79415" y="94366"/>
            <a:ext cx="18208583" cy="10192633"/>
            <a:chOff x="79415" y="94366"/>
            <a:chExt cx="18208583" cy="10192633"/>
          </a:xfrm>
        </p:grpSpPr>
        <p:sp>
          <p:nvSpPr>
            <p:cNvPr id="3" name="object 3"/>
            <p:cNvSpPr/>
            <p:nvPr/>
          </p:nvSpPr>
          <p:spPr>
            <a:xfrm>
              <a:off x="79415" y="94366"/>
              <a:ext cx="18135600" cy="10144125"/>
            </a:xfrm>
            <a:custGeom>
              <a:avLst/>
              <a:gdLst/>
              <a:ahLst/>
              <a:cxnLst/>
              <a:rect l="l" t="t" r="r" b="b"/>
              <a:pathLst>
                <a:path w="18135600" h="10144125">
                  <a:moveTo>
                    <a:pt x="0" y="10014393"/>
                  </a:moveTo>
                  <a:lnTo>
                    <a:pt x="0" y="129730"/>
                  </a:lnTo>
                  <a:lnTo>
                    <a:pt x="155" y="123357"/>
                  </a:lnTo>
                  <a:lnTo>
                    <a:pt x="9875" y="80084"/>
                  </a:lnTo>
                  <a:lnTo>
                    <a:pt x="33600" y="42613"/>
                  </a:lnTo>
                  <a:lnTo>
                    <a:pt x="68575" y="15317"/>
                  </a:lnTo>
                  <a:lnTo>
                    <a:pt x="110702" y="1402"/>
                  </a:lnTo>
                  <a:lnTo>
                    <a:pt x="129730" y="0"/>
                  </a:lnTo>
                  <a:lnTo>
                    <a:pt x="18005868" y="0"/>
                  </a:lnTo>
                  <a:lnTo>
                    <a:pt x="18049564" y="7580"/>
                  </a:lnTo>
                  <a:lnTo>
                    <a:pt x="18088167" y="29446"/>
                  </a:lnTo>
                  <a:lnTo>
                    <a:pt x="18117145" y="63041"/>
                  </a:lnTo>
                  <a:lnTo>
                    <a:pt x="18133104" y="104421"/>
                  </a:lnTo>
                  <a:lnTo>
                    <a:pt x="18135598" y="129730"/>
                  </a:lnTo>
                  <a:lnTo>
                    <a:pt x="18135598" y="10014393"/>
                  </a:lnTo>
                  <a:lnTo>
                    <a:pt x="18128017" y="10058090"/>
                  </a:lnTo>
                  <a:lnTo>
                    <a:pt x="18106151" y="10096693"/>
                  </a:lnTo>
                  <a:lnTo>
                    <a:pt x="18072553" y="10125671"/>
                  </a:lnTo>
                  <a:lnTo>
                    <a:pt x="18031175" y="10141631"/>
                  </a:lnTo>
                  <a:lnTo>
                    <a:pt x="18005868" y="10144124"/>
                  </a:lnTo>
                  <a:lnTo>
                    <a:pt x="129730" y="10144124"/>
                  </a:lnTo>
                  <a:lnTo>
                    <a:pt x="86032" y="10136542"/>
                  </a:lnTo>
                  <a:lnTo>
                    <a:pt x="47429" y="10114677"/>
                  </a:lnTo>
                  <a:lnTo>
                    <a:pt x="18452" y="10081081"/>
                  </a:lnTo>
                  <a:lnTo>
                    <a:pt x="2492" y="10039701"/>
                  </a:lnTo>
                  <a:lnTo>
                    <a:pt x="0" y="10014393"/>
                  </a:lnTo>
                  <a:close/>
                </a:path>
              </a:pathLst>
            </a:custGeom>
            <a:ln w="152399">
              <a:solidFill>
                <a:srgbClr val="CDCDCD"/>
              </a:solidFill>
            </a:ln>
          </p:spPr>
          <p:txBody>
            <a:bodyPr wrap="square" lIns="0" tIns="0" rIns="0" bIns="0" rtlCol="0"/>
            <a:lstStyle/>
            <a:p>
              <a:endParaRPr/>
            </a:p>
          </p:txBody>
        </p:sp>
        <p:pic>
          <p:nvPicPr>
            <p:cNvPr id="6" name="object 6"/>
            <p:cNvPicPr/>
            <p:nvPr/>
          </p:nvPicPr>
          <p:blipFill>
            <a:blip r:embed="rId3" cstate="print"/>
            <a:stretch>
              <a:fillRect/>
            </a:stretch>
          </p:blipFill>
          <p:spPr>
            <a:xfrm>
              <a:off x="15083884" y="9583572"/>
              <a:ext cx="3204114" cy="703427"/>
            </a:xfrm>
            <a:prstGeom prst="rect">
              <a:avLst/>
            </a:prstGeom>
          </p:spPr>
        </p:pic>
        <p:pic>
          <p:nvPicPr>
            <p:cNvPr id="7" name="object 7"/>
            <p:cNvPicPr/>
            <p:nvPr/>
          </p:nvPicPr>
          <p:blipFill>
            <a:blip r:embed="rId4" cstate="print"/>
            <a:stretch>
              <a:fillRect/>
            </a:stretch>
          </p:blipFill>
          <p:spPr>
            <a:xfrm>
              <a:off x="1383791" y="792479"/>
              <a:ext cx="15651479" cy="1383791"/>
            </a:xfrm>
            <a:prstGeom prst="rect">
              <a:avLst/>
            </a:prstGeom>
          </p:spPr>
        </p:pic>
        <p:pic>
          <p:nvPicPr>
            <p:cNvPr id="8" name="object 8"/>
            <p:cNvPicPr/>
            <p:nvPr/>
          </p:nvPicPr>
          <p:blipFill>
            <a:blip r:embed="rId5" cstate="print"/>
            <a:stretch>
              <a:fillRect/>
            </a:stretch>
          </p:blipFill>
          <p:spPr>
            <a:xfrm>
              <a:off x="1402079" y="792479"/>
              <a:ext cx="15489935" cy="1249679"/>
            </a:xfrm>
            <a:prstGeom prst="rect">
              <a:avLst/>
            </a:prstGeom>
          </p:spPr>
        </p:pic>
        <p:sp>
          <p:nvSpPr>
            <p:cNvPr id="9" name="object 9"/>
            <p:cNvSpPr/>
            <p:nvPr/>
          </p:nvSpPr>
          <p:spPr>
            <a:xfrm>
              <a:off x="1585298" y="2835477"/>
              <a:ext cx="866775" cy="367665"/>
            </a:xfrm>
            <a:custGeom>
              <a:avLst/>
              <a:gdLst/>
              <a:ahLst/>
              <a:cxnLst/>
              <a:rect l="l" t="t" r="r" b="b"/>
              <a:pathLst>
                <a:path w="866775" h="367664">
                  <a:moveTo>
                    <a:pt x="107226" y="361363"/>
                  </a:moveTo>
                  <a:lnTo>
                    <a:pt x="107226" y="61131"/>
                  </a:lnTo>
                  <a:lnTo>
                    <a:pt x="0" y="61131"/>
                  </a:lnTo>
                  <a:lnTo>
                    <a:pt x="0" y="0"/>
                  </a:lnTo>
                  <a:lnTo>
                    <a:pt x="287168" y="0"/>
                  </a:lnTo>
                  <a:lnTo>
                    <a:pt x="287168" y="61131"/>
                  </a:lnTo>
                  <a:lnTo>
                    <a:pt x="180188" y="61131"/>
                  </a:lnTo>
                  <a:lnTo>
                    <a:pt x="180188" y="361363"/>
                  </a:lnTo>
                  <a:lnTo>
                    <a:pt x="107226" y="361363"/>
                  </a:lnTo>
                  <a:close/>
                </a:path>
                <a:path w="866775" h="367664">
                  <a:moveTo>
                    <a:pt x="402775" y="0"/>
                  </a:moveTo>
                  <a:lnTo>
                    <a:pt x="402775" y="132861"/>
                  </a:lnTo>
                  <a:lnTo>
                    <a:pt x="420353" y="115714"/>
                  </a:lnTo>
                  <a:lnTo>
                    <a:pt x="439565" y="103466"/>
                  </a:lnTo>
                  <a:lnTo>
                    <a:pt x="460409" y="96118"/>
                  </a:lnTo>
                  <a:lnTo>
                    <a:pt x="482886" y="93668"/>
                  </a:lnTo>
                  <a:lnTo>
                    <a:pt x="494549" y="94223"/>
                  </a:lnTo>
                  <a:lnTo>
                    <a:pt x="535043" y="107287"/>
                  </a:lnTo>
                  <a:lnTo>
                    <a:pt x="563182" y="139763"/>
                  </a:lnTo>
                  <a:lnTo>
                    <a:pt x="570978" y="177169"/>
                  </a:lnTo>
                  <a:lnTo>
                    <a:pt x="571872" y="207796"/>
                  </a:lnTo>
                  <a:lnTo>
                    <a:pt x="571872" y="361363"/>
                  </a:lnTo>
                  <a:lnTo>
                    <a:pt x="502606" y="361363"/>
                  </a:lnTo>
                  <a:lnTo>
                    <a:pt x="502606" y="223079"/>
                  </a:lnTo>
                  <a:lnTo>
                    <a:pt x="502360" y="204376"/>
                  </a:lnTo>
                  <a:lnTo>
                    <a:pt x="496033" y="163427"/>
                  </a:lnTo>
                  <a:lnTo>
                    <a:pt x="459716" y="146665"/>
                  </a:lnTo>
                  <a:lnTo>
                    <a:pt x="451319" y="147189"/>
                  </a:lnTo>
                  <a:lnTo>
                    <a:pt x="417164" y="165553"/>
                  </a:lnTo>
                  <a:lnTo>
                    <a:pt x="403168" y="214721"/>
                  </a:lnTo>
                  <a:lnTo>
                    <a:pt x="402775" y="230227"/>
                  </a:lnTo>
                  <a:lnTo>
                    <a:pt x="402775" y="361363"/>
                  </a:lnTo>
                  <a:lnTo>
                    <a:pt x="333509" y="361363"/>
                  </a:lnTo>
                  <a:lnTo>
                    <a:pt x="333509" y="0"/>
                  </a:lnTo>
                  <a:lnTo>
                    <a:pt x="402775" y="0"/>
                  </a:lnTo>
                  <a:close/>
                </a:path>
                <a:path w="866775" h="367664">
                  <a:moveTo>
                    <a:pt x="793718" y="278048"/>
                  </a:moveTo>
                  <a:lnTo>
                    <a:pt x="862737" y="289633"/>
                  </a:lnTo>
                  <a:lnTo>
                    <a:pt x="834105" y="336383"/>
                  </a:lnTo>
                  <a:lnTo>
                    <a:pt x="788388" y="362319"/>
                  </a:lnTo>
                  <a:lnTo>
                    <a:pt x="748856" y="367279"/>
                  </a:lnTo>
                  <a:lnTo>
                    <a:pt x="716935" y="364491"/>
                  </a:lnTo>
                  <a:lnTo>
                    <a:pt x="666403" y="342183"/>
                  </a:lnTo>
                  <a:lnTo>
                    <a:pt x="636469" y="303622"/>
                  </a:lnTo>
                  <a:lnTo>
                    <a:pt x="623528" y="258513"/>
                  </a:lnTo>
                  <a:lnTo>
                    <a:pt x="621910" y="232446"/>
                  </a:lnTo>
                  <a:lnTo>
                    <a:pt x="624036" y="201672"/>
                  </a:lnTo>
                  <a:lnTo>
                    <a:pt x="641045" y="150709"/>
                  </a:lnTo>
                  <a:lnTo>
                    <a:pt x="674060" y="114397"/>
                  </a:lnTo>
                  <a:lnTo>
                    <a:pt x="717073" y="95971"/>
                  </a:lnTo>
                  <a:lnTo>
                    <a:pt x="741954" y="93668"/>
                  </a:lnTo>
                  <a:lnTo>
                    <a:pt x="769623" y="96079"/>
                  </a:lnTo>
                  <a:lnTo>
                    <a:pt x="815718" y="115368"/>
                  </a:lnTo>
                  <a:lnTo>
                    <a:pt x="848826" y="154098"/>
                  </a:lnTo>
                  <a:lnTo>
                    <a:pt x="864971" y="213196"/>
                  </a:lnTo>
                  <a:lnTo>
                    <a:pt x="866435" y="250440"/>
                  </a:lnTo>
                  <a:lnTo>
                    <a:pt x="692901" y="250440"/>
                  </a:lnTo>
                  <a:lnTo>
                    <a:pt x="694226" y="264991"/>
                  </a:lnTo>
                  <a:lnTo>
                    <a:pt x="718167" y="305879"/>
                  </a:lnTo>
                  <a:lnTo>
                    <a:pt x="749596" y="315515"/>
                  </a:lnTo>
                  <a:lnTo>
                    <a:pt x="757406" y="314960"/>
                  </a:lnTo>
                  <a:lnTo>
                    <a:pt x="790545" y="287230"/>
                  </a:lnTo>
                  <a:lnTo>
                    <a:pt x="793718" y="278048"/>
                  </a:lnTo>
                  <a:close/>
                </a:path>
              </a:pathLst>
            </a:custGeom>
            <a:ln w="76199">
              <a:solidFill>
                <a:srgbClr val="FFFFFF"/>
              </a:solidFill>
            </a:ln>
          </p:spPr>
          <p:txBody>
            <a:bodyPr wrap="square" lIns="0" tIns="0" rIns="0" bIns="0" rtlCol="0"/>
            <a:lstStyle/>
            <a:p>
              <a:endParaRPr/>
            </a:p>
          </p:txBody>
        </p:sp>
        <p:pic>
          <p:nvPicPr>
            <p:cNvPr id="10" name="object 10"/>
            <p:cNvPicPr/>
            <p:nvPr/>
          </p:nvPicPr>
          <p:blipFill>
            <a:blip r:embed="rId6" cstate="print"/>
            <a:stretch>
              <a:fillRect/>
            </a:stretch>
          </p:blipFill>
          <p:spPr>
            <a:xfrm>
              <a:off x="2241332" y="2944043"/>
              <a:ext cx="179728" cy="137577"/>
            </a:xfrm>
            <a:prstGeom prst="rect">
              <a:avLst/>
            </a:prstGeom>
          </p:spPr>
        </p:pic>
        <p:sp>
          <p:nvSpPr>
            <p:cNvPr id="11" name="object 11"/>
            <p:cNvSpPr/>
            <p:nvPr/>
          </p:nvSpPr>
          <p:spPr>
            <a:xfrm>
              <a:off x="2483778" y="2929146"/>
              <a:ext cx="529590" cy="273685"/>
            </a:xfrm>
            <a:custGeom>
              <a:avLst/>
              <a:gdLst/>
              <a:ahLst/>
              <a:cxnLst/>
              <a:rect l="l" t="t" r="r" b="b"/>
              <a:pathLst>
                <a:path w="529589" h="273685">
                  <a:moveTo>
                    <a:pt x="0" y="193006"/>
                  </a:moveTo>
                  <a:lnTo>
                    <a:pt x="69512" y="182407"/>
                  </a:lnTo>
                  <a:lnTo>
                    <a:pt x="72300" y="191905"/>
                  </a:lnTo>
                  <a:lnTo>
                    <a:pt x="76229" y="200186"/>
                  </a:lnTo>
                  <a:lnTo>
                    <a:pt x="113943" y="222917"/>
                  </a:lnTo>
                  <a:lnTo>
                    <a:pt x="125466" y="223572"/>
                  </a:lnTo>
                  <a:lnTo>
                    <a:pt x="138068" y="222956"/>
                  </a:lnTo>
                  <a:lnTo>
                    <a:pt x="175012" y="202948"/>
                  </a:lnTo>
                  <a:lnTo>
                    <a:pt x="175012" y="195225"/>
                  </a:lnTo>
                  <a:lnTo>
                    <a:pt x="175012" y="189966"/>
                  </a:lnTo>
                  <a:lnTo>
                    <a:pt x="146911" y="173040"/>
                  </a:lnTo>
                  <a:lnTo>
                    <a:pt x="108843" y="163997"/>
                  </a:lnTo>
                  <a:lnTo>
                    <a:pt x="55723" y="147112"/>
                  </a:lnTo>
                  <a:lnTo>
                    <a:pt x="17378" y="113943"/>
                  </a:lnTo>
                  <a:lnTo>
                    <a:pt x="9613" y="80357"/>
                  </a:lnTo>
                  <a:lnTo>
                    <a:pt x="11292" y="64027"/>
                  </a:lnTo>
                  <a:lnTo>
                    <a:pt x="36481" y="23170"/>
                  </a:lnTo>
                  <a:lnTo>
                    <a:pt x="70744" y="5792"/>
                  </a:lnTo>
                  <a:lnTo>
                    <a:pt x="119797" y="0"/>
                  </a:lnTo>
                  <a:lnTo>
                    <a:pt x="144939" y="1093"/>
                  </a:lnTo>
                  <a:lnTo>
                    <a:pt x="184872" y="9844"/>
                  </a:lnTo>
                  <a:lnTo>
                    <a:pt x="221723" y="39192"/>
                  </a:lnTo>
                  <a:lnTo>
                    <a:pt x="235650" y="69265"/>
                  </a:lnTo>
                  <a:lnTo>
                    <a:pt x="170329" y="81343"/>
                  </a:lnTo>
                  <a:lnTo>
                    <a:pt x="167764" y="74149"/>
                  </a:lnTo>
                  <a:lnTo>
                    <a:pt x="164259" y="67848"/>
                  </a:lnTo>
                  <a:lnTo>
                    <a:pt x="121029" y="49792"/>
                  </a:lnTo>
                  <a:lnTo>
                    <a:pt x="108319" y="50269"/>
                  </a:lnTo>
                  <a:lnTo>
                    <a:pt x="73948" y="65732"/>
                  </a:lnTo>
                  <a:lnTo>
                    <a:pt x="73948" y="71484"/>
                  </a:lnTo>
                  <a:lnTo>
                    <a:pt x="73948" y="76413"/>
                  </a:lnTo>
                  <a:lnTo>
                    <a:pt x="120760" y="97597"/>
                  </a:lnTo>
                  <a:lnTo>
                    <a:pt x="145556" y="103528"/>
                  </a:lnTo>
                  <a:lnTo>
                    <a:pt x="171137" y="110168"/>
                  </a:lnTo>
                  <a:lnTo>
                    <a:pt x="209776" y="125574"/>
                  </a:lnTo>
                  <a:lnTo>
                    <a:pt x="239101" y="156463"/>
                  </a:lnTo>
                  <a:lnTo>
                    <a:pt x="244524" y="185858"/>
                  </a:lnTo>
                  <a:lnTo>
                    <a:pt x="242645" y="203221"/>
                  </a:lnTo>
                  <a:lnTo>
                    <a:pt x="214452" y="247729"/>
                  </a:lnTo>
                  <a:lnTo>
                    <a:pt x="177169" y="267140"/>
                  </a:lnTo>
                  <a:lnTo>
                    <a:pt x="125466" y="273611"/>
                  </a:lnTo>
                  <a:lnTo>
                    <a:pt x="100116" y="272255"/>
                  </a:lnTo>
                  <a:lnTo>
                    <a:pt x="57780" y="261409"/>
                  </a:lnTo>
                  <a:lnTo>
                    <a:pt x="15005" y="226345"/>
                  </a:lnTo>
                  <a:lnTo>
                    <a:pt x="6154" y="210646"/>
                  </a:lnTo>
                  <a:lnTo>
                    <a:pt x="0" y="193006"/>
                  </a:lnTo>
                  <a:close/>
                </a:path>
                <a:path w="529589" h="273685">
                  <a:moveTo>
                    <a:pt x="456758" y="184379"/>
                  </a:moveTo>
                  <a:lnTo>
                    <a:pt x="525777" y="195964"/>
                  </a:lnTo>
                  <a:lnTo>
                    <a:pt x="497145" y="242714"/>
                  </a:lnTo>
                  <a:lnTo>
                    <a:pt x="451427" y="268650"/>
                  </a:lnTo>
                  <a:lnTo>
                    <a:pt x="411895" y="273611"/>
                  </a:lnTo>
                  <a:lnTo>
                    <a:pt x="379974" y="270822"/>
                  </a:lnTo>
                  <a:lnTo>
                    <a:pt x="329442" y="248514"/>
                  </a:lnTo>
                  <a:lnTo>
                    <a:pt x="299508" y="209953"/>
                  </a:lnTo>
                  <a:lnTo>
                    <a:pt x="286567" y="164844"/>
                  </a:lnTo>
                  <a:lnTo>
                    <a:pt x="284950" y="138777"/>
                  </a:lnTo>
                  <a:lnTo>
                    <a:pt x="287076" y="108004"/>
                  </a:lnTo>
                  <a:lnTo>
                    <a:pt x="304084" y="57040"/>
                  </a:lnTo>
                  <a:lnTo>
                    <a:pt x="337099" y="20728"/>
                  </a:lnTo>
                  <a:lnTo>
                    <a:pt x="380113" y="2303"/>
                  </a:lnTo>
                  <a:lnTo>
                    <a:pt x="404993" y="0"/>
                  </a:lnTo>
                  <a:lnTo>
                    <a:pt x="432663" y="2411"/>
                  </a:lnTo>
                  <a:lnTo>
                    <a:pt x="478757" y="21699"/>
                  </a:lnTo>
                  <a:lnTo>
                    <a:pt x="511865" y="60430"/>
                  </a:lnTo>
                  <a:lnTo>
                    <a:pt x="528011" y="119527"/>
                  </a:lnTo>
                  <a:lnTo>
                    <a:pt x="529474" y="156771"/>
                  </a:lnTo>
                  <a:lnTo>
                    <a:pt x="355941" y="156771"/>
                  </a:lnTo>
                  <a:lnTo>
                    <a:pt x="357265" y="171322"/>
                  </a:lnTo>
                  <a:lnTo>
                    <a:pt x="381206" y="212210"/>
                  </a:lnTo>
                  <a:lnTo>
                    <a:pt x="412635" y="221846"/>
                  </a:lnTo>
                  <a:lnTo>
                    <a:pt x="420446" y="221292"/>
                  </a:lnTo>
                  <a:lnTo>
                    <a:pt x="453584" y="193561"/>
                  </a:lnTo>
                  <a:lnTo>
                    <a:pt x="456758" y="184379"/>
                  </a:lnTo>
                  <a:close/>
                </a:path>
              </a:pathLst>
            </a:custGeom>
            <a:ln w="76199">
              <a:solidFill>
                <a:srgbClr val="FFFFFF"/>
              </a:solidFill>
            </a:ln>
          </p:spPr>
          <p:txBody>
            <a:bodyPr wrap="square" lIns="0" tIns="0" rIns="0" bIns="0" rtlCol="0"/>
            <a:lstStyle/>
            <a:p>
              <a:endParaRPr/>
            </a:p>
          </p:txBody>
        </p:sp>
        <p:pic>
          <p:nvPicPr>
            <p:cNvPr id="12" name="object 12"/>
            <p:cNvPicPr/>
            <p:nvPr/>
          </p:nvPicPr>
          <p:blipFill>
            <a:blip r:embed="rId7" cstate="print"/>
            <a:stretch>
              <a:fillRect/>
            </a:stretch>
          </p:blipFill>
          <p:spPr>
            <a:xfrm>
              <a:off x="2802852" y="2944043"/>
              <a:ext cx="179728" cy="137577"/>
            </a:xfrm>
            <a:prstGeom prst="rect">
              <a:avLst/>
            </a:prstGeom>
          </p:spPr>
        </p:pic>
        <p:sp>
          <p:nvSpPr>
            <p:cNvPr id="13" name="object 13"/>
            <p:cNvSpPr/>
            <p:nvPr/>
          </p:nvSpPr>
          <p:spPr>
            <a:xfrm>
              <a:off x="3175940" y="2929146"/>
              <a:ext cx="651510" cy="273685"/>
            </a:xfrm>
            <a:custGeom>
              <a:avLst/>
              <a:gdLst/>
              <a:ahLst/>
              <a:cxnLst/>
              <a:rect l="l" t="t" r="r" b="b"/>
              <a:pathLst>
                <a:path w="651510" h="273685">
                  <a:moveTo>
                    <a:pt x="82822" y="267695"/>
                  </a:moveTo>
                  <a:lnTo>
                    <a:pt x="0" y="5915"/>
                  </a:lnTo>
                  <a:lnTo>
                    <a:pt x="67293" y="5915"/>
                  </a:lnTo>
                  <a:lnTo>
                    <a:pt x="116346" y="177477"/>
                  </a:lnTo>
                  <a:lnTo>
                    <a:pt x="161455" y="5915"/>
                  </a:lnTo>
                  <a:lnTo>
                    <a:pt x="228255" y="5915"/>
                  </a:lnTo>
                  <a:lnTo>
                    <a:pt x="271885" y="177477"/>
                  </a:lnTo>
                  <a:lnTo>
                    <a:pt x="321924" y="5915"/>
                  </a:lnTo>
                  <a:lnTo>
                    <a:pt x="390204" y="5915"/>
                  </a:lnTo>
                  <a:lnTo>
                    <a:pt x="306148" y="267695"/>
                  </a:lnTo>
                  <a:lnTo>
                    <a:pt x="239594" y="267695"/>
                  </a:lnTo>
                  <a:lnTo>
                    <a:pt x="194485" y="99338"/>
                  </a:lnTo>
                  <a:lnTo>
                    <a:pt x="150116" y="267695"/>
                  </a:lnTo>
                  <a:lnTo>
                    <a:pt x="82822" y="267695"/>
                  </a:lnTo>
                  <a:close/>
                </a:path>
                <a:path w="651510" h="273685">
                  <a:moveTo>
                    <a:pt x="578280" y="184379"/>
                  </a:moveTo>
                  <a:lnTo>
                    <a:pt x="647299" y="195964"/>
                  </a:lnTo>
                  <a:lnTo>
                    <a:pt x="618667" y="242714"/>
                  </a:lnTo>
                  <a:lnTo>
                    <a:pt x="572950" y="268650"/>
                  </a:lnTo>
                  <a:lnTo>
                    <a:pt x="533418" y="273611"/>
                  </a:lnTo>
                  <a:lnTo>
                    <a:pt x="501497" y="270822"/>
                  </a:lnTo>
                  <a:lnTo>
                    <a:pt x="450965" y="248514"/>
                  </a:lnTo>
                  <a:lnTo>
                    <a:pt x="421031" y="209953"/>
                  </a:lnTo>
                  <a:lnTo>
                    <a:pt x="408090" y="164844"/>
                  </a:lnTo>
                  <a:lnTo>
                    <a:pt x="406472" y="138777"/>
                  </a:lnTo>
                  <a:lnTo>
                    <a:pt x="408598" y="108004"/>
                  </a:lnTo>
                  <a:lnTo>
                    <a:pt x="425607" y="57040"/>
                  </a:lnTo>
                  <a:lnTo>
                    <a:pt x="458622" y="20728"/>
                  </a:lnTo>
                  <a:lnTo>
                    <a:pt x="501635" y="2303"/>
                  </a:lnTo>
                  <a:lnTo>
                    <a:pt x="526516" y="0"/>
                  </a:lnTo>
                  <a:lnTo>
                    <a:pt x="554185" y="2411"/>
                  </a:lnTo>
                  <a:lnTo>
                    <a:pt x="600280" y="21699"/>
                  </a:lnTo>
                  <a:lnTo>
                    <a:pt x="633388" y="60430"/>
                  </a:lnTo>
                  <a:lnTo>
                    <a:pt x="649533" y="119527"/>
                  </a:lnTo>
                  <a:lnTo>
                    <a:pt x="650997" y="156771"/>
                  </a:lnTo>
                  <a:lnTo>
                    <a:pt x="477463" y="156771"/>
                  </a:lnTo>
                  <a:lnTo>
                    <a:pt x="478788" y="171322"/>
                  </a:lnTo>
                  <a:lnTo>
                    <a:pt x="502729" y="212210"/>
                  </a:lnTo>
                  <a:lnTo>
                    <a:pt x="534158" y="221846"/>
                  </a:lnTo>
                  <a:lnTo>
                    <a:pt x="541968" y="221292"/>
                  </a:lnTo>
                  <a:lnTo>
                    <a:pt x="575107" y="193561"/>
                  </a:lnTo>
                  <a:lnTo>
                    <a:pt x="578280" y="184379"/>
                  </a:lnTo>
                  <a:close/>
                </a:path>
              </a:pathLst>
            </a:custGeom>
            <a:ln w="76199">
              <a:solidFill>
                <a:srgbClr val="FFFFFF"/>
              </a:solidFill>
            </a:ln>
          </p:spPr>
          <p:txBody>
            <a:bodyPr wrap="square" lIns="0" tIns="0" rIns="0" bIns="0" rtlCol="0"/>
            <a:lstStyle/>
            <a:p>
              <a:endParaRPr/>
            </a:p>
          </p:txBody>
        </p:sp>
        <p:pic>
          <p:nvPicPr>
            <p:cNvPr id="14" name="object 14"/>
            <p:cNvPicPr/>
            <p:nvPr/>
          </p:nvPicPr>
          <p:blipFill>
            <a:blip r:embed="rId8" cstate="print"/>
            <a:stretch>
              <a:fillRect/>
            </a:stretch>
          </p:blipFill>
          <p:spPr>
            <a:xfrm>
              <a:off x="3616537" y="2944043"/>
              <a:ext cx="179728" cy="137577"/>
            </a:xfrm>
            <a:prstGeom prst="rect">
              <a:avLst/>
            </a:prstGeom>
          </p:spPr>
        </p:pic>
        <p:sp>
          <p:nvSpPr>
            <p:cNvPr id="15" name="object 15"/>
            <p:cNvSpPr/>
            <p:nvPr/>
          </p:nvSpPr>
          <p:spPr>
            <a:xfrm>
              <a:off x="3880427" y="2929146"/>
              <a:ext cx="424180" cy="273685"/>
            </a:xfrm>
            <a:custGeom>
              <a:avLst/>
              <a:gdLst/>
              <a:ahLst/>
              <a:cxnLst/>
              <a:rect l="l" t="t" r="r" b="b"/>
              <a:pathLst>
                <a:path w="424179" h="273685">
                  <a:moveTo>
                    <a:pt x="69265" y="267695"/>
                  </a:moveTo>
                  <a:lnTo>
                    <a:pt x="0" y="267695"/>
                  </a:lnTo>
                  <a:lnTo>
                    <a:pt x="0" y="5915"/>
                  </a:lnTo>
                  <a:lnTo>
                    <a:pt x="64335" y="5915"/>
                  </a:lnTo>
                  <a:lnTo>
                    <a:pt x="64335" y="43136"/>
                  </a:lnTo>
                  <a:lnTo>
                    <a:pt x="72385" y="31073"/>
                  </a:lnTo>
                  <a:lnTo>
                    <a:pt x="100855" y="4714"/>
                  </a:lnTo>
                  <a:lnTo>
                    <a:pt x="123987" y="0"/>
                  </a:lnTo>
                  <a:lnTo>
                    <a:pt x="135711" y="816"/>
                  </a:lnTo>
                  <a:lnTo>
                    <a:pt x="147220" y="3266"/>
                  </a:lnTo>
                  <a:lnTo>
                    <a:pt x="158512" y="7348"/>
                  </a:lnTo>
                  <a:lnTo>
                    <a:pt x="169589" y="13064"/>
                  </a:lnTo>
                  <a:lnTo>
                    <a:pt x="148144" y="73455"/>
                  </a:lnTo>
                  <a:lnTo>
                    <a:pt x="139547" y="68495"/>
                  </a:lnTo>
                  <a:lnTo>
                    <a:pt x="131259" y="64951"/>
                  </a:lnTo>
                  <a:lnTo>
                    <a:pt x="123279" y="62825"/>
                  </a:lnTo>
                  <a:lnTo>
                    <a:pt x="115606" y="62117"/>
                  </a:lnTo>
                  <a:lnTo>
                    <a:pt x="108612" y="62617"/>
                  </a:lnTo>
                  <a:lnTo>
                    <a:pt x="78224" y="89424"/>
                  </a:lnTo>
                  <a:lnTo>
                    <a:pt x="70713" y="131505"/>
                  </a:lnTo>
                  <a:lnTo>
                    <a:pt x="69265" y="186844"/>
                  </a:lnTo>
                  <a:lnTo>
                    <a:pt x="69265" y="267695"/>
                  </a:lnTo>
                  <a:close/>
                </a:path>
                <a:path w="424179" h="273685">
                  <a:moveTo>
                    <a:pt x="351011" y="184379"/>
                  </a:moveTo>
                  <a:lnTo>
                    <a:pt x="420030" y="195964"/>
                  </a:lnTo>
                  <a:lnTo>
                    <a:pt x="391398" y="242714"/>
                  </a:lnTo>
                  <a:lnTo>
                    <a:pt x="345680" y="268650"/>
                  </a:lnTo>
                  <a:lnTo>
                    <a:pt x="306148" y="273611"/>
                  </a:lnTo>
                  <a:lnTo>
                    <a:pt x="274227" y="270822"/>
                  </a:lnTo>
                  <a:lnTo>
                    <a:pt x="223695" y="248514"/>
                  </a:lnTo>
                  <a:lnTo>
                    <a:pt x="193761" y="209953"/>
                  </a:lnTo>
                  <a:lnTo>
                    <a:pt x="180820" y="164844"/>
                  </a:lnTo>
                  <a:lnTo>
                    <a:pt x="179203" y="138777"/>
                  </a:lnTo>
                  <a:lnTo>
                    <a:pt x="181329" y="108004"/>
                  </a:lnTo>
                  <a:lnTo>
                    <a:pt x="198337" y="57040"/>
                  </a:lnTo>
                  <a:lnTo>
                    <a:pt x="231352" y="20728"/>
                  </a:lnTo>
                  <a:lnTo>
                    <a:pt x="274366" y="2303"/>
                  </a:lnTo>
                  <a:lnTo>
                    <a:pt x="299246" y="0"/>
                  </a:lnTo>
                  <a:lnTo>
                    <a:pt x="326916" y="2411"/>
                  </a:lnTo>
                  <a:lnTo>
                    <a:pt x="373010" y="21699"/>
                  </a:lnTo>
                  <a:lnTo>
                    <a:pt x="406118" y="60430"/>
                  </a:lnTo>
                  <a:lnTo>
                    <a:pt x="422264" y="119527"/>
                  </a:lnTo>
                  <a:lnTo>
                    <a:pt x="423727" y="156771"/>
                  </a:lnTo>
                  <a:lnTo>
                    <a:pt x="250194" y="156771"/>
                  </a:lnTo>
                  <a:lnTo>
                    <a:pt x="251518" y="171322"/>
                  </a:lnTo>
                  <a:lnTo>
                    <a:pt x="275460" y="212210"/>
                  </a:lnTo>
                  <a:lnTo>
                    <a:pt x="306888" y="221846"/>
                  </a:lnTo>
                  <a:lnTo>
                    <a:pt x="314699" y="221292"/>
                  </a:lnTo>
                  <a:lnTo>
                    <a:pt x="347837" y="193561"/>
                  </a:lnTo>
                  <a:lnTo>
                    <a:pt x="351011" y="184379"/>
                  </a:lnTo>
                  <a:close/>
                </a:path>
              </a:pathLst>
            </a:custGeom>
            <a:ln w="76199">
              <a:solidFill>
                <a:srgbClr val="FFFFFF"/>
              </a:solidFill>
            </a:ln>
          </p:spPr>
          <p:txBody>
            <a:bodyPr wrap="square" lIns="0" tIns="0" rIns="0" bIns="0" rtlCol="0"/>
            <a:lstStyle/>
            <a:p>
              <a:endParaRPr/>
            </a:p>
          </p:txBody>
        </p:sp>
        <p:pic>
          <p:nvPicPr>
            <p:cNvPr id="16" name="object 16"/>
            <p:cNvPicPr/>
            <p:nvPr/>
          </p:nvPicPr>
          <p:blipFill>
            <a:blip r:embed="rId6" cstate="print"/>
            <a:stretch>
              <a:fillRect/>
            </a:stretch>
          </p:blipFill>
          <p:spPr>
            <a:xfrm>
              <a:off x="4093754" y="2944043"/>
              <a:ext cx="179728" cy="137577"/>
            </a:xfrm>
            <a:prstGeom prst="rect">
              <a:avLst/>
            </a:prstGeom>
          </p:spPr>
        </p:pic>
        <p:sp>
          <p:nvSpPr>
            <p:cNvPr id="17" name="object 17"/>
            <p:cNvSpPr/>
            <p:nvPr/>
          </p:nvSpPr>
          <p:spPr>
            <a:xfrm>
              <a:off x="4472266" y="2835477"/>
              <a:ext cx="729615" cy="367665"/>
            </a:xfrm>
            <a:custGeom>
              <a:avLst/>
              <a:gdLst/>
              <a:ahLst/>
              <a:cxnLst/>
              <a:rect l="l" t="t" r="r" b="b"/>
              <a:pathLst>
                <a:path w="729614" h="367664">
                  <a:moveTo>
                    <a:pt x="148637" y="99584"/>
                  </a:moveTo>
                  <a:lnTo>
                    <a:pt x="148637" y="154799"/>
                  </a:lnTo>
                  <a:lnTo>
                    <a:pt x="101310" y="154799"/>
                  </a:lnTo>
                  <a:lnTo>
                    <a:pt x="101310" y="260300"/>
                  </a:lnTo>
                  <a:lnTo>
                    <a:pt x="103569" y="301177"/>
                  </a:lnTo>
                  <a:lnTo>
                    <a:pt x="115935" y="309846"/>
                  </a:lnTo>
                  <a:lnTo>
                    <a:pt x="120536" y="309846"/>
                  </a:lnTo>
                  <a:lnTo>
                    <a:pt x="125882" y="309430"/>
                  </a:lnTo>
                  <a:lnTo>
                    <a:pt x="132306" y="308182"/>
                  </a:lnTo>
                  <a:lnTo>
                    <a:pt x="139809" y="306102"/>
                  </a:lnTo>
                  <a:lnTo>
                    <a:pt x="148390" y="303190"/>
                  </a:lnTo>
                  <a:lnTo>
                    <a:pt x="154306" y="356927"/>
                  </a:lnTo>
                  <a:lnTo>
                    <a:pt x="141827" y="361456"/>
                  </a:lnTo>
                  <a:lnTo>
                    <a:pt x="128547" y="364691"/>
                  </a:lnTo>
                  <a:lnTo>
                    <a:pt x="114466" y="366632"/>
                  </a:lnTo>
                  <a:lnTo>
                    <a:pt x="99584" y="367279"/>
                  </a:lnTo>
                  <a:lnTo>
                    <a:pt x="90448" y="366887"/>
                  </a:lnTo>
                  <a:lnTo>
                    <a:pt x="52781" y="353784"/>
                  </a:lnTo>
                  <a:lnTo>
                    <a:pt x="34016" y="317734"/>
                  </a:lnTo>
                  <a:lnTo>
                    <a:pt x="31798" y="268927"/>
                  </a:lnTo>
                  <a:lnTo>
                    <a:pt x="31798" y="154799"/>
                  </a:lnTo>
                  <a:lnTo>
                    <a:pt x="0" y="154799"/>
                  </a:lnTo>
                  <a:lnTo>
                    <a:pt x="0" y="99584"/>
                  </a:lnTo>
                  <a:lnTo>
                    <a:pt x="31798" y="99584"/>
                  </a:lnTo>
                  <a:lnTo>
                    <a:pt x="31798" y="47573"/>
                  </a:lnTo>
                  <a:lnTo>
                    <a:pt x="101310" y="7148"/>
                  </a:lnTo>
                  <a:lnTo>
                    <a:pt x="101310" y="99584"/>
                  </a:lnTo>
                  <a:lnTo>
                    <a:pt x="148637" y="99584"/>
                  </a:lnTo>
                  <a:close/>
                </a:path>
                <a:path w="729614" h="367664">
                  <a:moveTo>
                    <a:pt x="265723" y="0"/>
                  </a:moveTo>
                  <a:lnTo>
                    <a:pt x="265723" y="132861"/>
                  </a:lnTo>
                  <a:lnTo>
                    <a:pt x="283301" y="115714"/>
                  </a:lnTo>
                  <a:lnTo>
                    <a:pt x="302512" y="103466"/>
                  </a:lnTo>
                  <a:lnTo>
                    <a:pt x="323357" y="96118"/>
                  </a:lnTo>
                  <a:lnTo>
                    <a:pt x="345834" y="93668"/>
                  </a:lnTo>
                  <a:lnTo>
                    <a:pt x="357496" y="94223"/>
                  </a:lnTo>
                  <a:lnTo>
                    <a:pt x="397991" y="107287"/>
                  </a:lnTo>
                  <a:lnTo>
                    <a:pt x="426130" y="139763"/>
                  </a:lnTo>
                  <a:lnTo>
                    <a:pt x="433926" y="177169"/>
                  </a:lnTo>
                  <a:lnTo>
                    <a:pt x="434819" y="207796"/>
                  </a:lnTo>
                  <a:lnTo>
                    <a:pt x="434819" y="361363"/>
                  </a:lnTo>
                  <a:lnTo>
                    <a:pt x="365554" y="361363"/>
                  </a:lnTo>
                  <a:lnTo>
                    <a:pt x="365554" y="223079"/>
                  </a:lnTo>
                  <a:lnTo>
                    <a:pt x="365307" y="204376"/>
                  </a:lnTo>
                  <a:lnTo>
                    <a:pt x="358981" y="163427"/>
                  </a:lnTo>
                  <a:lnTo>
                    <a:pt x="322664" y="146665"/>
                  </a:lnTo>
                  <a:lnTo>
                    <a:pt x="314267" y="147189"/>
                  </a:lnTo>
                  <a:lnTo>
                    <a:pt x="280112" y="165553"/>
                  </a:lnTo>
                  <a:lnTo>
                    <a:pt x="266116" y="214721"/>
                  </a:lnTo>
                  <a:lnTo>
                    <a:pt x="265723" y="230227"/>
                  </a:lnTo>
                  <a:lnTo>
                    <a:pt x="265723" y="361363"/>
                  </a:lnTo>
                  <a:lnTo>
                    <a:pt x="196457" y="361363"/>
                  </a:lnTo>
                  <a:lnTo>
                    <a:pt x="196457" y="0"/>
                  </a:lnTo>
                  <a:lnTo>
                    <a:pt x="265723" y="0"/>
                  </a:lnTo>
                  <a:close/>
                </a:path>
                <a:path w="729614" h="367664">
                  <a:moveTo>
                    <a:pt x="656666" y="278048"/>
                  </a:moveTo>
                  <a:lnTo>
                    <a:pt x="725685" y="289633"/>
                  </a:lnTo>
                  <a:lnTo>
                    <a:pt x="697053" y="336383"/>
                  </a:lnTo>
                  <a:lnTo>
                    <a:pt x="651336" y="362319"/>
                  </a:lnTo>
                  <a:lnTo>
                    <a:pt x="611804" y="367279"/>
                  </a:lnTo>
                  <a:lnTo>
                    <a:pt x="579883" y="364491"/>
                  </a:lnTo>
                  <a:lnTo>
                    <a:pt x="529351" y="342183"/>
                  </a:lnTo>
                  <a:lnTo>
                    <a:pt x="499417" y="303622"/>
                  </a:lnTo>
                  <a:lnTo>
                    <a:pt x="486476" y="258513"/>
                  </a:lnTo>
                  <a:lnTo>
                    <a:pt x="484858" y="232446"/>
                  </a:lnTo>
                  <a:lnTo>
                    <a:pt x="486984" y="201672"/>
                  </a:lnTo>
                  <a:lnTo>
                    <a:pt x="503993" y="150709"/>
                  </a:lnTo>
                  <a:lnTo>
                    <a:pt x="537008" y="114397"/>
                  </a:lnTo>
                  <a:lnTo>
                    <a:pt x="580021" y="95971"/>
                  </a:lnTo>
                  <a:lnTo>
                    <a:pt x="604902" y="93668"/>
                  </a:lnTo>
                  <a:lnTo>
                    <a:pt x="632571" y="96079"/>
                  </a:lnTo>
                  <a:lnTo>
                    <a:pt x="678666" y="115368"/>
                  </a:lnTo>
                  <a:lnTo>
                    <a:pt x="711774" y="154098"/>
                  </a:lnTo>
                  <a:lnTo>
                    <a:pt x="727919" y="213196"/>
                  </a:lnTo>
                  <a:lnTo>
                    <a:pt x="729383" y="250440"/>
                  </a:lnTo>
                  <a:lnTo>
                    <a:pt x="555849" y="250440"/>
                  </a:lnTo>
                  <a:lnTo>
                    <a:pt x="557174" y="264991"/>
                  </a:lnTo>
                  <a:lnTo>
                    <a:pt x="581115" y="305879"/>
                  </a:lnTo>
                  <a:lnTo>
                    <a:pt x="612543" y="315515"/>
                  </a:lnTo>
                  <a:lnTo>
                    <a:pt x="620354" y="314960"/>
                  </a:lnTo>
                  <a:lnTo>
                    <a:pt x="653493" y="287230"/>
                  </a:lnTo>
                  <a:lnTo>
                    <a:pt x="656666" y="278048"/>
                  </a:lnTo>
                  <a:close/>
                </a:path>
              </a:pathLst>
            </a:custGeom>
            <a:ln w="76199">
              <a:solidFill>
                <a:srgbClr val="FFFFFF"/>
              </a:solidFill>
            </a:ln>
          </p:spPr>
          <p:txBody>
            <a:bodyPr wrap="square" lIns="0" tIns="0" rIns="0" bIns="0" rtlCol="0"/>
            <a:lstStyle/>
            <a:p>
              <a:endParaRPr/>
            </a:p>
          </p:txBody>
        </p:sp>
        <p:pic>
          <p:nvPicPr>
            <p:cNvPr id="18" name="object 18"/>
            <p:cNvPicPr/>
            <p:nvPr/>
          </p:nvPicPr>
          <p:blipFill>
            <a:blip r:embed="rId8" cstate="print"/>
            <a:stretch>
              <a:fillRect/>
            </a:stretch>
          </p:blipFill>
          <p:spPr>
            <a:xfrm>
              <a:off x="4991248" y="2944043"/>
              <a:ext cx="179728" cy="137577"/>
            </a:xfrm>
            <a:prstGeom prst="rect">
              <a:avLst/>
            </a:prstGeom>
          </p:spPr>
        </p:pic>
        <p:sp>
          <p:nvSpPr>
            <p:cNvPr id="19" name="object 19"/>
            <p:cNvSpPr/>
            <p:nvPr/>
          </p:nvSpPr>
          <p:spPr>
            <a:xfrm>
              <a:off x="5393177" y="2929146"/>
              <a:ext cx="681990" cy="273685"/>
            </a:xfrm>
            <a:custGeom>
              <a:avLst/>
              <a:gdLst/>
              <a:ahLst/>
              <a:cxnLst/>
              <a:rect l="l" t="t" r="r" b="b"/>
              <a:pathLst>
                <a:path w="681989" h="273685">
                  <a:moveTo>
                    <a:pt x="0" y="5915"/>
                  </a:moveTo>
                  <a:lnTo>
                    <a:pt x="63842" y="5915"/>
                  </a:lnTo>
                  <a:lnTo>
                    <a:pt x="63842" y="41657"/>
                  </a:lnTo>
                  <a:lnTo>
                    <a:pt x="81790" y="23432"/>
                  </a:lnTo>
                  <a:lnTo>
                    <a:pt x="101371" y="10414"/>
                  </a:lnTo>
                  <a:lnTo>
                    <a:pt x="122585" y="2603"/>
                  </a:lnTo>
                  <a:lnTo>
                    <a:pt x="145433" y="0"/>
                  </a:lnTo>
                  <a:lnTo>
                    <a:pt x="157588" y="647"/>
                  </a:lnTo>
                  <a:lnTo>
                    <a:pt x="197890" y="16191"/>
                  </a:lnTo>
                  <a:lnTo>
                    <a:pt x="219381" y="41657"/>
                  </a:lnTo>
                  <a:lnTo>
                    <a:pt x="228178" y="31844"/>
                  </a:lnTo>
                  <a:lnTo>
                    <a:pt x="266755" y="5823"/>
                  </a:lnTo>
                  <a:lnTo>
                    <a:pt x="299246" y="0"/>
                  </a:lnTo>
                  <a:lnTo>
                    <a:pt x="313112" y="731"/>
                  </a:lnTo>
                  <a:lnTo>
                    <a:pt x="357404" y="18248"/>
                  </a:lnTo>
                  <a:lnTo>
                    <a:pt x="381006" y="55769"/>
                  </a:lnTo>
                  <a:lnTo>
                    <a:pt x="385027" y="100324"/>
                  </a:lnTo>
                  <a:lnTo>
                    <a:pt x="385027" y="267695"/>
                  </a:lnTo>
                  <a:lnTo>
                    <a:pt x="315762" y="267695"/>
                  </a:lnTo>
                  <a:lnTo>
                    <a:pt x="315762" y="118071"/>
                  </a:lnTo>
                  <a:lnTo>
                    <a:pt x="315315" y="100324"/>
                  </a:lnTo>
                  <a:lnTo>
                    <a:pt x="303159" y="61316"/>
                  </a:lnTo>
                  <a:lnTo>
                    <a:pt x="279034" y="52996"/>
                  </a:lnTo>
                  <a:lnTo>
                    <a:pt x="271870" y="53551"/>
                  </a:lnTo>
                  <a:lnTo>
                    <a:pt x="236467" y="79826"/>
                  </a:lnTo>
                  <a:lnTo>
                    <a:pt x="227870" y="124734"/>
                  </a:lnTo>
                  <a:lnTo>
                    <a:pt x="227516" y="141982"/>
                  </a:lnTo>
                  <a:lnTo>
                    <a:pt x="227516" y="267695"/>
                  </a:lnTo>
                  <a:lnTo>
                    <a:pt x="158250" y="267695"/>
                  </a:lnTo>
                  <a:lnTo>
                    <a:pt x="158250" y="124234"/>
                  </a:lnTo>
                  <a:lnTo>
                    <a:pt x="158019" y="106825"/>
                  </a:lnTo>
                  <a:lnTo>
                    <a:pt x="152088" y="67540"/>
                  </a:lnTo>
                  <a:lnTo>
                    <a:pt x="130889" y="52996"/>
                  </a:lnTo>
                  <a:lnTo>
                    <a:pt x="122015" y="52996"/>
                  </a:lnTo>
                  <a:lnTo>
                    <a:pt x="82175" y="72161"/>
                  </a:lnTo>
                  <a:lnTo>
                    <a:pt x="69612" y="122986"/>
                  </a:lnTo>
                  <a:lnTo>
                    <a:pt x="69265" y="140503"/>
                  </a:lnTo>
                  <a:lnTo>
                    <a:pt x="69265" y="267695"/>
                  </a:lnTo>
                  <a:lnTo>
                    <a:pt x="0" y="267695"/>
                  </a:lnTo>
                  <a:lnTo>
                    <a:pt x="0" y="5915"/>
                  </a:lnTo>
                  <a:close/>
                </a:path>
                <a:path w="681989" h="273685">
                  <a:moveTo>
                    <a:pt x="505810" y="85780"/>
                  </a:moveTo>
                  <a:lnTo>
                    <a:pt x="442954" y="74441"/>
                  </a:lnTo>
                  <a:lnTo>
                    <a:pt x="449209" y="56694"/>
                  </a:lnTo>
                  <a:lnTo>
                    <a:pt x="457374" y="41411"/>
                  </a:lnTo>
                  <a:lnTo>
                    <a:pt x="493948" y="10260"/>
                  </a:lnTo>
                  <a:lnTo>
                    <a:pt x="532401" y="1140"/>
                  </a:lnTo>
                  <a:lnTo>
                    <a:pt x="556342" y="0"/>
                  </a:lnTo>
                  <a:lnTo>
                    <a:pt x="578034" y="685"/>
                  </a:lnTo>
                  <a:lnTo>
                    <a:pt x="625361" y="10969"/>
                  </a:lnTo>
                  <a:lnTo>
                    <a:pt x="657283" y="38823"/>
                  </a:lnTo>
                  <a:lnTo>
                    <a:pt x="665948" y="80026"/>
                  </a:lnTo>
                  <a:lnTo>
                    <a:pt x="666526" y="100817"/>
                  </a:lnTo>
                  <a:lnTo>
                    <a:pt x="665787" y="181667"/>
                  </a:lnTo>
                  <a:lnTo>
                    <a:pt x="665995" y="197790"/>
                  </a:lnTo>
                  <a:lnTo>
                    <a:pt x="671140" y="240911"/>
                  </a:lnTo>
                  <a:lnTo>
                    <a:pt x="681563" y="267695"/>
                  </a:lnTo>
                  <a:lnTo>
                    <a:pt x="613036" y="267695"/>
                  </a:lnTo>
                  <a:lnTo>
                    <a:pt x="611229" y="263093"/>
                  </a:lnTo>
                  <a:lnTo>
                    <a:pt x="609011" y="256274"/>
                  </a:lnTo>
                  <a:lnTo>
                    <a:pt x="606381" y="247236"/>
                  </a:lnTo>
                  <a:lnTo>
                    <a:pt x="605231" y="243127"/>
                  </a:lnTo>
                  <a:lnTo>
                    <a:pt x="604409" y="240416"/>
                  </a:lnTo>
                  <a:lnTo>
                    <a:pt x="603916" y="239101"/>
                  </a:lnTo>
                  <a:lnTo>
                    <a:pt x="594888" y="247189"/>
                  </a:lnTo>
                  <a:lnTo>
                    <a:pt x="585552" y="254199"/>
                  </a:lnTo>
                  <a:lnTo>
                    <a:pt x="545065" y="271454"/>
                  </a:lnTo>
                  <a:lnTo>
                    <a:pt x="522819" y="273611"/>
                  </a:lnTo>
                  <a:lnTo>
                    <a:pt x="503677" y="272240"/>
                  </a:lnTo>
                  <a:lnTo>
                    <a:pt x="459099" y="251672"/>
                  </a:lnTo>
                  <a:lnTo>
                    <a:pt x="437261" y="212248"/>
                  </a:lnTo>
                  <a:lnTo>
                    <a:pt x="435805" y="196211"/>
                  </a:lnTo>
                  <a:lnTo>
                    <a:pt x="436468" y="185419"/>
                  </a:lnTo>
                  <a:lnTo>
                    <a:pt x="452236" y="148467"/>
                  </a:lnTo>
                  <a:lnTo>
                    <a:pt x="486715" y="125551"/>
                  </a:lnTo>
                  <a:lnTo>
                    <a:pt x="531200" y="113881"/>
                  </a:lnTo>
                  <a:lnTo>
                    <a:pt x="553615" y="109398"/>
                  </a:lnTo>
                  <a:lnTo>
                    <a:pt x="572303" y="105069"/>
                  </a:lnTo>
                  <a:lnTo>
                    <a:pt x="587262" y="100894"/>
                  </a:lnTo>
                  <a:lnTo>
                    <a:pt x="598493" y="96873"/>
                  </a:lnTo>
                  <a:lnTo>
                    <a:pt x="598493" y="89971"/>
                  </a:lnTo>
                  <a:lnTo>
                    <a:pt x="574398" y="55122"/>
                  </a:lnTo>
                  <a:lnTo>
                    <a:pt x="551412" y="52996"/>
                  </a:lnTo>
                  <a:lnTo>
                    <a:pt x="542677" y="53451"/>
                  </a:lnTo>
                  <a:lnTo>
                    <a:pt x="509261" y="77345"/>
                  </a:lnTo>
                  <a:lnTo>
                    <a:pt x="505810" y="85780"/>
                  </a:lnTo>
                  <a:close/>
                </a:path>
              </a:pathLst>
            </a:custGeom>
            <a:ln w="76199">
              <a:solidFill>
                <a:srgbClr val="FFFFFF"/>
              </a:solidFill>
            </a:ln>
          </p:spPr>
          <p:txBody>
            <a:bodyPr wrap="square" lIns="0" tIns="0" rIns="0" bIns="0" rtlCol="0"/>
            <a:lstStyle/>
            <a:p>
              <a:endParaRPr/>
            </a:p>
          </p:txBody>
        </p:sp>
        <p:pic>
          <p:nvPicPr>
            <p:cNvPr id="20" name="object 20"/>
            <p:cNvPicPr/>
            <p:nvPr/>
          </p:nvPicPr>
          <p:blipFill>
            <a:blip r:embed="rId9" cstate="print"/>
            <a:stretch>
              <a:fillRect/>
            </a:stretch>
          </p:blipFill>
          <p:spPr>
            <a:xfrm>
              <a:off x="5860148" y="3033028"/>
              <a:ext cx="169622" cy="159022"/>
            </a:xfrm>
            <a:prstGeom prst="rect">
              <a:avLst/>
            </a:prstGeom>
          </p:spPr>
        </p:pic>
        <p:sp>
          <p:nvSpPr>
            <p:cNvPr id="21" name="object 21"/>
            <p:cNvSpPr/>
            <p:nvPr/>
          </p:nvSpPr>
          <p:spPr>
            <a:xfrm>
              <a:off x="6127983" y="2835477"/>
              <a:ext cx="1123950" cy="367665"/>
            </a:xfrm>
            <a:custGeom>
              <a:avLst/>
              <a:gdLst/>
              <a:ahLst/>
              <a:cxnLst/>
              <a:rect l="l" t="t" r="r" b="b"/>
              <a:pathLst>
                <a:path w="1123950" h="367664">
                  <a:moveTo>
                    <a:pt x="0" y="64089"/>
                  </a:moveTo>
                  <a:lnTo>
                    <a:pt x="0" y="0"/>
                  </a:lnTo>
                  <a:lnTo>
                    <a:pt x="69265" y="0"/>
                  </a:lnTo>
                  <a:lnTo>
                    <a:pt x="69265" y="64089"/>
                  </a:lnTo>
                  <a:lnTo>
                    <a:pt x="0" y="64089"/>
                  </a:lnTo>
                  <a:close/>
                </a:path>
                <a:path w="1123950" h="367664">
                  <a:moveTo>
                    <a:pt x="0" y="361363"/>
                  </a:moveTo>
                  <a:lnTo>
                    <a:pt x="0" y="99584"/>
                  </a:lnTo>
                  <a:lnTo>
                    <a:pt x="69265" y="99584"/>
                  </a:lnTo>
                  <a:lnTo>
                    <a:pt x="69265" y="361363"/>
                  </a:lnTo>
                  <a:lnTo>
                    <a:pt x="0" y="361363"/>
                  </a:lnTo>
                  <a:close/>
                </a:path>
                <a:path w="1123950" h="367664">
                  <a:moveTo>
                    <a:pt x="378372" y="361363"/>
                  </a:moveTo>
                  <a:lnTo>
                    <a:pt x="309106" y="361363"/>
                  </a:lnTo>
                  <a:lnTo>
                    <a:pt x="309106" y="227762"/>
                  </a:lnTo>
                  <a:lnTo>
                    <a:pt x="308829" y="208435"/>
                  </a:lnTo>
                  <a:lnTo>
                    <a:pt x="301711" y="164618"/>
                  </a:lnTo>
                  <a:lnTo>
                    <a:pt x="275583" y="146665"/>
                  </a:lnTo>
                  <a:lnTo>
                    <a:pt x="266216" y="146665"/>
                  </a:lnTo>
                  <a:lnTo>
                    <a:pt x="227339" y="161855"/>
                  </a:lnTo>
                  <a:lnTo>
                    <a:pt x="210354" y="205824"/>
                  </a:lnTo>
                  <a:lnTo>
                    <a:pt x="209029" y="242799"/>
                  </a:lnTo>
                  <a:lnTo>
                    <a:pt x="209029" y="361363"/>
                  </a:lnTo>
                  <a:lnTo>
                    <a:pt x="139763" y="361363"/>
                  </a:lnTo>
                  <a:lnTo>
                    <a:pt x="139763" y="99584"/>
                  </a:lnTo>
                  <a:lnTo>
                    <a:pt x="204099" y="99584"/>
                  </a:lnTo>
                  <a:lnTo>
                    <a:pt x="204099" y="138038"/>
                  </a:lnTo>
                  <a:lnTo>
                    <a:pt x="222339" y="118626"/>
                  </a:lnTo>
                  <a:lnTo>
                    <a:pt x="242799" y="104761"/>
                  </a:lnTo>
                  <a:lnTo>
                    <a:pt x="265476" y="96441"/>
                  </a:lnTo>
                  <a:lnTo>
                    <a:pt x="290372" y="93668"/>
                  </a:lnTo>
                  <a:lnTo>
                    <a:pt x="301588" y="94184"/>
                  </a:lnTo>
                  <a:lnTo>
                    <a:pt x="341189" y="106340"/>
                  </a:lnTo>
                  <a:lnTo>
                    <a:pt x="369251" y="136682"/>
                  </a:lnTo>
                  <a:lnTo>
                    <a:pt x="378133" y="184394"/>
                  </a:lnTo>
                  <a:lnTo>
                    <a:pt x="378372" y="198676"/>
                  </a:lnTo>
                  <a:lnTo>
                    <a:pt x="378372" y="361363"/>
                  </a:lnTo>
                  <a:close/>
                </a:path>
                <a:path w="1123950" h="367664">
                  <a:moveTo>
                    <a:pt x="817136" y="176984"/>
                  </a:moveTo>
                  <a:lnTo>
                    <a:pt x="748856" y="189309"/>
                  </a:lnTo>
                  <a:lnTo>
                    <a:pt x="746584" y="179711"/>
                  </a:lnTo>
                  <a:lnTo>
                    <a:pt x="743218" y="171376"/>
                  </a:lnTo>
                  <a:lnTo>
                    <a:pt x="710811" y="148791"/>
                  </a:lnTo>
                  <a:lnTo>
                    <a:pt x="701529" y="148144"/>
                  </a:lnTo>
                  <a:lnTo>
                    <a:pt x="689242" y="149261"/>
                  </a:lnTo>
                  <a:lnTo>
                    <a:pt x="653500" y="176453"/>
                  </a:lnTo>
                  <a:lnTo>
                    <a:pt x="644835" y="225790"/>
                  </a:lnTo>
                  <a:lnTo>
                    <a:pt x="645813" y="247374"/>
                  </a:lnTo>
                  <a:lnTo>
                    <a:pt x="660487" y="291605"/>
                  </a:lnTo>
                  <a:lnTo>
                    <a:pt x="702515" y="310832"/>
                  </a:lnTo>
                  <a:lnTo>
                    <a:pt x="711928" y="310131"/>
                  </a:lnTo>
                  <a:lnTo>
                    <a:pt x="745528" y="284364"/>
                  </a:lnTo>
                  <a:lnTo>
                    <a:pt x="752553" y="261039"/>
                  </a:lnTo>
                  <a:lnTo>
                    <a:pt x="820587" y="272625"/>
                  </a:lnTo>
                  <a:lnTo>
                    <a:pt x="805119" y="313728"/>
                  </a:lnTo>
                  <a:lnTo>
                    <a:pt x="779915" y="343369"/>
                  </a:lnTo>
                  <a:lnTo>
                    <a:pt x="744727" y="361302"/>
                  </a:lnTo>
                  <a:lnTo>
                    <a:pt x="699310" y="367279"/>
                  </a:lnTo>
                  <a:lnTo>
                    <a:pt x="672049" y="365015"/>
                  </a:lnTo>
                  <a:lnTo>
                    <a:pt x="626262" y="346897"/>
                  </a:lnTo>
                  <a:lnTo>
                    <a:pt x="592801" y="311186"/>
                  </a:lnTo>
                  <a:lnTo>
                    <a:pt x="575731" y="261024"/>
                  </a:lnTo>
                  <a:lnTo>
                    <a:pt x="573597" y="230720"/>
                  </a:lnTo>
                  <a:lnTo>
                    <a:pt x="575738" y="200101"/>
                  </a:lnTo>
                  <a:lnTo>
                    <a:pt x="592870" y="149631"/>
                  </a:lnTo>
                  <a:lnTo>
                    <a:pt x="626501" y="113981"/>
                  </a:lnTo>
                  <a:lnTo>
                    <a:pt x="672843" y="95925"/>
                  </a:lnTo>
                  <a:lnTo>
                    <a:pt x="700543" y="93668"/>
                  </a:lnTo>
                  <a:lnTo>
                    <a:pt x="723228" y="94955"/>
                  </a:lnTo>
                  <a:lnTo>
                    <a:pt x="761250" y="105246"/>
                  </a:lnTo>
                  <a:lnTo>
                    <a:pt x="800836" y="140225"/>
                  </a:lnTo>
                  <a:lnTo>
                    <a:pt x="817136" y="176984"/>
                  </a:lnTo>
                  <a:close/>
                </a:path>
                <a:path w="1123950" h="367664">
                  <a:moveTo>
                    <a:pt x="853617" y="226776"/>
                  </a:moveTo>
                  <a:lnTo>
                    <a:pt x="863184" y="176260"/>
                  </a:lnTo>
                  <a:lnTo>
                    <a:pt x="891177" y="131505"/>
                  </a:lnTo>
                  <a:lnTo>
                    <a:pt x="934861" y="103235"/>
                  </a:lnTo>
                  <a:lnTo>
                    <a:pt x="988451" y="93668"/>
                  </a:lnTo>
                  <a:lnTo>
                    <a:pt x="1016813" y="96079"/>
                  </a:lnTo>
                  <a:lnTo>
                    <a:pt x="1065496" y="115368"/>
                  </a:lnTo>
                  <a:lnTo>
                    <a:pt x="1102425" y="152804"/>
                  </a:lnTo>
                  <a:lnTo>
                    <a:pt x="1121405" y="201549"/>
                  </a:lnTo>
                  <a:lnTo>
                    <a:pt x="1123777" y="229734"/>
                  </a:lnTo>
                  <a:lnTo>
                    <a:pt x="1121382" y="258166"/>
                  </a:lnTo>
                  <a:lnTo>
                    <a:pt x="1102217" y="307404"/>
                  </a:lnTo>
                  <a:lnTo>
                    <a:pt x="1065042" y="345303"/>
                  </a:lnTo>
                  <a:lnTo>
                    <a:pt x="1016790" y="364838"/>
                  </a:lnTo>
                  <a:lnTo>
                    <a:pt x="988944" y="367279"/>
                  </a:lnTo>
                  <a:lnTo>
                    <a:pt x="971157" y="366263"/>
                  </a:lnTo>
                  <a:lnTo>
                    <a:pt x="920294" y="351011"/>
                  </a:lnTo>
                  <a:lnTo>
                    <a:pt x="880108" y="318080"/>
                  </a:lnTo>
                  <a:lnTo>
                    <a:pt x="857869" y="268465"/>
                  </a:lnTo>
                  <a:lnTo>
                    <a:pt x="853617" y="226776"/>
                  </a:lnTo>
                  <a:close/>
                </a:path>
              </a:pathLst>
            </a:custGeom>
            <a:ln w="76199">
              <a:solidFill>
                <a:srgbClr val="FFFFFF"/>
              </a:solidFill>
            </a:ln>
          </p:spPr>
          <p:txBody>
            <a:bodyPr wrap="square" lIns="0" tIns="0" rIns="0" bIns="0" rtlCol="0"/>
            <a:lstStyle/>
            <a:p>
              <a:endParaRPr/>
            </a:p>
          </p:txBody>
        </p:sp>
        <p:pic>
          <p:nvPicPr>
            <p:cNvPr id="22" name="object 22"/>
            <p:cNvPicPr/>
            <p:nvPr/>
          </p:nvPicPr>
          <p:blipFill>
            <a:blip r:embed="rId10" cstate="print"/>
            <a:stretch>
              <a:fillRect/>
            </a:stretch>
          </p:blipFill>
          <p:spPr>
            <a:xfrm>
              <a:off x="7014491" y="2947494"/>
              <a:ext cx="204131" cy="236915"/>
            </a:xfrm>
            <a:prstGeom prst="rect">
              <a:avLst/>
            </a:prstGeom>
          </p:spPr>
        </p:pic>
        <p:sp>
          <p:nvSpPr>
            <p:cNvPr id="23" name="object 23"/>
            <p:cNvSpPr/>
            <p:nvPr/>
          </p:nvSpPr>
          <p:spPr>
            <a:xfrm>
              <a:off x="7305497" y="2929146"/>
              <a:ext cx="814069" cy="273685"/>
            </a:xfrm>
            <a:custGeom>
              <a:avLst/>
              <a:gdLst/>
              <a:ahLst/>
              <a:cxnLst/>
              <a:rect l="l" t="t" r="r" b="b"/>
              <a:pathLst>
                <a:path w="814070" h="273685">
                  <a:moveTo>
                    <a:pt x="238608" y="267695"/>
                  </a:moveTo>
                  <a:lnTo>
                    <a:pt x="169343" y="267695"/>
                  </a:lnTo>
                  <a:lnTo>
                    <a:pt x="169343" y="134094"/>
                  </a:lnTo>
                  <a:lnTo>
                    <a:pt x="169065" y="114767"/>
                  </a:lnTo>
                  <a:lnTo>
                    <a:pt x="161948" y="70949"/>
                  </a:lnTo>
                  <a:lnTo>
                    <a:pt x="150486" y="59898"/>
                  </a:lnTo>
                  <a:lnTo>
                    <a:pt x="143830" y="55297"/>
                  </a:lnTo>
                  <a:lnTo>
                    <a:pt x="135819" y="52996"/>
                  </a:lnTo>
                  <a:lnTo>
                    <a:pt x="126452" y="52996"/>
                  </a:lnTo>
                  <a:lnTo>
                    <a:pt x="87575" y="68187"/>
                  </a:lnTo>
                  <a:lnTo>
                    <a:pt x="70590" y="112155"/>
                  </a:lnTo>
                  <a:lnTo>
                    <a:pt x="69265" y="149130"/>
                  </a:lnTo>
                  <a:lnTo>
                    <a:pt x="69265" y="267695"/>
                  </a:lnTo>
                  <a:lnTo>
                    <a:pt x="0" y="267695"/>
                  </a:lnTo>
                  <a:lnTo>
                    <a:pt x="0" y="5915"/>
                  </a:lnTo>
                  <a:lnTo>
                    <a:pt x="64335" y="5915"/>
                  </a:lnTo>
                  <a:lnTo>
                    <a:pt x="64335" y="44369"/>
                  </a:lnTo>
                  <a:lnTo>
                    <a:pt x="82576" y="24957"/>
                  </a:lnTo>
                  <a:lnTo>
                    <a:pt x="103035" y="11092"/>
                  </a:lnTo>
                  <a:lnTo>
                    <a:pt x="125713" y="2773"/>
                  </a:lnTo>
                  <a:lnTo>
                    <a:pt x="150609" y="0"/>
                  </a:lnTo>
                  <a:lnTo>
                    <a:pt x="161824" y="516"/>
                  </a:lnTo>
                  <a:lnTo>
                    <a:pt x="201426" y="12671"/>
                  </a:lnTo>
                  <a:lnTo>
                    <a:pt x="229488" y="43013"/>
                  </a:lnTo>
                  <a:lnTo>
                    <a:pt x="238369" y="90726"/>
                  </a:lnTo>
                  <a:lnTo>
                    <a:pt x="238608" y="105007"/>
                  </a:lnTo>
                  <a:lnTo>
                    <a:pt x="238608" y="267695"/>
                  </a:lnTo>
                  <a:close/>
                </a:path>
                <a:path w="814070" h="273685">
                  <a:moveTo>
                    <a:pt x="537115" y="83315"/>
                  </a:moveTo>
                  <a:lnTo>
                    <a:pt x="468836" y="95640"/>
                  </a:lnTo>
                  <a:lnTo>
                    <a:pt x="466564" y="86042"/>
                  </a:lnTo>
                  <a:lnTo>
                    <a:pt x="463197" y="77708"/>
                  </a:lnTo>
                  <a:lnTo>
                    <a:pt x="430791" y="55122"/>
                  </a:lnTo>
                  <a:lnTo>
                    <a:pt x="421509" y="54475"/>
                  </a:lnTo>
                  <a:lnTo>
                    <a:pt x="409222" y="55592"/>
                  </a:lnTo>
                  <a:lnTo>
                    <a:pt x="373480" y="82784"/>
                  </a:lnTo>
                  <a:lnTo>
                    <a:pt x="364814" y="132122"/>
                  </a:lnTo>
                  <a:lnTo>
                    <a:pt x="365793" y="153706"/>
                  </a:lnTo>
                  <a:lnTo>
                    <a:pt x="380467" y="197936"/>
                  </a:lnTo>
                  <a:lnTo>
                    <a:pt x="422495" y="217163"/>
                  </a:lnTo>
                  <a:lnTo>
                    <a:pt x="431908" y="216462"/>
                  </a:lnTo>
                  <a:lnTo>
                    <a:pt x="465508" y="190695"/>
                  </a:lnTo>
                  <a:lnTo>
                    <a:pt x="472533" y="167371"/>
                  </a:lnTo>
                  <a:lnTo>
                    <a:pt x="540566" y="178956"/>
                  </a:lnTo>
                  <a:lnTo>
                    <a:pt x="525099" y="220059"/>
                  </a:lnTo>
                  <a:lnTo>
                    <a:pt x="499895" y="249701"/>
                  </a:lnTo>
                  <a:lnTo>
                    <a:pt x="464707" y="267633"/>
                  </a:lnTo>
                  <a:lnTo>
                    <a:pt x="419290" y="273611"/>
                  </a:lnTo>
                  <a:lnTo>
                    <a:pt x="392029" y="271346"/>
                  </a:lnTo>
                  <a:lnTo>
                    <a:pt x="346242" y="253228"/>
                  </a:lnTo>
                  <a:lnTo>
                    <a:pt x="312781" y="217517"/>
                  </a:lnTo>
                  <a:lnTo>
                    <a:pt x="295711" y="167355"/>
                  </a:lnTo>
                  <a:lnTo>
                    <a:pt x="293577" y="137052"/>
                  </a:lnTo>
                  <a:lnTo>
                    <a:pt x="295718" y="106432"/>
                  </a:lnTo>
                  <a:lnTo>
                    <a:pt x="312850" y="55962"/>
                  </a:lnTo>
                  <a:lnTo>
                    <a:pt x="346481" y="20312"/>
                  </a:lnTo>
                  <a:lnTo>
                    <a:pt x="392823" y="2256"/>
                  </a:lnTo>
                  <a:lnTo>
                    <a:pt x="420523" y="0"/>
                  </a:lnTo>
                  <a:lnTo>
                    <a:pt x="443208" y="1286"/>
                  </a:lnTo>
                  <a:lnTo>
                    <a:pt x="481230" y="11577"/>
                  </a:lnTo>
                  <a:lnTo>
                    <a:pt x="520816" y="46557"/>
                  </a:lnTo>
                  <a:lnTo>
                    <a:pt x="537115" y="83315"/>
                  </a:lnTo>
                  <a:close/>
                </a:path>
                <a:path w="814070" h="273685">
                  <a:moveTo>
                    <a:pt x="741215" y="184379"/>
                  </a:moveTo>
                  <a:lnTo>
                    <a:pt x="810234" y="195964"/>
                  </a:lnTo>
                  <a:lnTo>
                    <a:pt x="781602" y="242714"/>
                  </a:lnTo>
                  <a:lnTo>
                    <a:pt x="735884" y="268650"/>
                  </a:lnTo>
                  <a:lnTo>
                    <a:pt x="696352" y="273611"/>
                  </a:lnTo>
                  <a:lnTo>
                    <a:pt x="664431" y="270822"/>
                  </a:lnTo>
                  <a:lnTo>
                    <a:pt x="613899" y="248514"/>
                  </a:lnTo>
                  <a:lnTo>
                    <a:pt x="583965" y="209953"/>
                  </a:lnTo>
                  <a:lnTo>
                    <a:pt x="571024" y="164844"/>
                  </a:lnTo>
                  <a:lnTo>
                    <a:pt x="569407" y="138777"/>
                  </a:lnTo>
                  <a:lnTo>
                    <a:pt x="571533" y="108004"/>
                  </a:lnTo>
                  <a:lnTo>
                    <a:pt x="588541" y="57040"/>
                  </a:lnTo>
                  <a:lnTo>
                    <a:pt x="621556" y="20728"/>
                  </a:lnTo>
                  <a:lnTo>
                    <a:pt x="664570" y="2303"/>
                  </a:lnTo>
                  <a:lnTo>
                    <a:pt x="689450" y="0"/>
                  </a:lnTo>
                  <a:lnTo>
                    <a:pt x="717120" y="2411"/>
                  </a:lnTo>
                  <a:lnTo>
                    <a:pt x="763215" y="21699"/>
                  </a:lnTo>
                  <a:lnTo>
                    <a:pt x="796322" y="60430"/>
                  </a:lnTo>
                  <a:lnTo>
                    <a:pt x="812467" y="119527"/>
                  </a:lnTo>
                  <a:lnTo>
                    <a:pt x="813931" y="156771"/>
                  </a:lnTo>
                  <a:lnTo>
                    <a:pt x="640397" y="156771"/>
                  </a:lnTo>
                  <a:lnTo>
                    <a:pt x="641722" y="171322"/>
                  </a:lnTo>
                  <a:lnTo>
                    <a:pt x="665663" y="212210"/>
                  </a:lnTo>
                  <a:lnTo>
                    <a:pt x="697092" y="221846"/>
                  </a:lnTo>
                  <a:lnTo>
                    <a:pt x="704903" y="221292"/>
                  </a:lnTo>
                  <a:lnTo>
                    <a:pt x="738041" y="193561"/>
                  </a:lnTo>
                  <a:lnTo>
                    <a:pt x="741215" y="184379"/>
                  </a:lnTo>
                  <a:close/>
                </a:path>
              </a:pathLst>
            </a:custGeom>
            <a:ln w="76199">
              <a:solidFill>
                <a:srgbClr val="FFFFFF"/>
              </a:solidFill>
            </a:ln>
          </p:spPr>
          <p:txBody>
            <a:bodyPr wrap="square" lIns="0" tIns="0" rIns="0" bIns="0" rtlCol="0"/>
            <a:lstStyle/>
            <a:p>
              <a:endParaRPr/>
            </a:p>
          </p:txBody>
        </p:sp>
        <p:pic>
          <p:nvPicPr>
            <p:cNvPr id="24" name="object 24"/>
            <p:cNvPicPr/>
            <p:nvPr/>
          </p:nvPicPr>
          <p:blipFill>
            <a:blip r:embed="rId6" cstate="print"/>
            <a:stretch>
              <a:fillRect/>
            </a:stretch>
          </p:blipFill>
          <p:spPr>
            <a:xfrm>
              <a:off x="7909027" y="2944043"/>
              <a:ext cx="179728" cy="137577"/>
            </a:xfrm>
            <a:prstGeom prst="rect">
              <a:avLst/>
            </a:prstGeom>
          </p:spPr>
        </p:pic>
        <p:sp>
          <p:nvSpPr>
            <p:cNvPr id="25" name="object 25"/>
            <p:cNvSpPr/>
            <p:nvPr/>
          </p:nvSpPr>
          <p:spPr>
            <a:xfrm>
              <a:off x="8173904" y="2929146"/>
              <a:ext cx="255904" cy="367665"/>
            </a:xfrm>
            <a:custGeom>
              <a:avLst/>
              <a:gdLst/>
              <a:ahLst/>
              <a:cxnLst/>
              <a:rect l="l" t="t" r="r" b="b"/>
              <a:pathLst>
                <a:path w="255904" h="367664">
                  <a:moveTo>
                    <a:pt x="0" y="5915"/>
                  </a:moveTo>
                  <a:lnTo>
                    <a:pt x="64582" y="5915"/>
                  </a:lnTo>
                  <a:lnTo>
                    <a:pt x="64582" y="44369"/>
                  </a:lnTo>
                  <a:lnTo>
                    <a:pt x="71422" y="34971"/>
                  </a:lnTo>
                  <a:lnTo>
                    <a:pt x="109613" y="6932"/>
                  </a:lnTo>
                  <a:lnTo>
                    <a:pt x="146172" y="0"/>
                  </a:lnTo>
                  <a:lnTo>
                    <a:pt x="168110" y="2233"/>
                  </a:lnTo>
                  <a:lnTo>
                    <a:pt x="206810" y="20104"/>
                  </a:lnTo>
                  <a:lnTo>
                    <a:pt x="237484" y="55369"/>
                  </a:lnTo>
                  <a:lnTo>
                    <a:pt x="253383" y="105161"/>
                  </a:lnTo>
                  <a:lnTo>
                    <a:pt x="255370" y="135326"/>
                  </a:lnTo>
                  <a:lnTo>
                    <a:pt x="253367" y="166285"/>
                  </a:lnTo>
                  <a:lnTo>
                    <a:pt x="237345" y="217248"/>
                  </a:lnTo>
                  <a:lnTo>
                    <a:pt x="206456" y="253159"/>
                  </a:lnTo>
                  <a:lnTo>
                    <a:pt x="167633" y="271338"/>
                  </a:lnTo>
                  <a:lnTo>
                    <a:pt x="145679" y="273611"/>
                  </a:lnTo>
                  <a:lnTo>
                    <a:pt x="135087" y="273071"/>
                  </a:lnTo>
                  <a:lnTo>
                    <a:pt x="97435" y="259899"/>
                  </a:lnTo>
                  <a:lnTo>
                    <a:pt x="69265" y="235404"/>
                  </a:lnTo>
                  <a:lnTo>
                    <a:pt x="69265" y="367279"/>
                  </a:lnTo>
                  <a:lnTo>
                    <a:pt x="0" y="367279"/>
                  </a:lnTo>
                  <a:lnTo>
                    <a:pt x="0" y="5915"/>
                  </a:lnTo>
                  <a:close/>
                </a:path>
              </a:pathLst>
            </a:custGeom>
            <a:ln w="76199">
              <a:solidFill>
                <a:srgbClr val="FFFFFF"/>
              </a:solidFill>
            </a:ln>
          </p:spPr>
          <p:txBody>
            <a:bodyPr wrap="square" lIns="0" tIns="0" rIns="0" bIns="0" rtlCol="0"/>
            <a:lstStyle/>
            <a:p>
              <a:endParaRPr/>
            </a:p>
          </p:txBody>
        </p:sp>
        <p:pic>
          <p:nvPicPr>
            <p:cNvPr id="26" name="object 26"/>
            <p:cNvPicPr/>
            <p:nvPr/>
          </p:nvPicPr>
          <p:blipFill>
            <a:blip r:embed="rId11" cstate="print"/>
            <a:stretch>
              <a:fillRect/>
            </a:stretch>
          </p:blipFill>
          <p:spPr>
            <a:xfrm>
              <a:off x="8204330" y="2945768"/>
              <a:ext cx="192546" cy="240120"/>
            </a:xfrm>
            <a:prstGeom prst="rect">
              <a:avLst/>
            </a:prstGeom>
          </p:spPr>
        </p:pic>
        <p:sp>
          <p:nvSpPr>
            <p:cNvPr id="27" name="object 27"/>
            <p:cNvSpPr/>
            <p:nvPr/>
          </p:nvSpPr>
          <p:spPr>
            <a:xfrm>
              <a:off x="8455650" y="2842626"/>
              <a:ext cx="1038860" cy="360680"/>
            </a:xfrm>
            <a:custGeom>
              <a:avLst/>
              <a:gdLst/>
              <a:ahLst/>
              <a:cxnLst/>
              <a:rect l="l" t="t" r="r" b="b"/>
              <a:pathLst>
                <a:path w="1038859" h="360680">
                  <a:moveTo>
                    <a:pt x="148637" y="92436"/>
                  </a:moveTo>
                  <a:lnTo>
                    <a:pt x="148637" y="147651"/>
                  </a:lnTo>
                  <a:lnTo>
                    <a:pt x="101310" y="147651"/>
                  </a:lnTo>
                  <a:lnTo>
                    <a:pt x="101310" y="253151"/>
                  </a:lnTo>
                  <a:lnTo>
                    <a:pt x="103569" y="294029"/>
                  </a:lnTo>
                  <a:lnTo>
                    <a:pt x="108828" y="299246"/>
                  </a:lnTo>
                  <a:lnTo>
                    <a:pt x="112032" y="301547"/>
                  </a:lnTo>
                  <a:lnTo>
                    <a:pt x="115935" y="302697"/>
                  </a:lnTo>
                  <a:lnTo>
                    <a:pt x="120536" y="302697"/>
                  </a:lnTo>
                  <a:lnTo>
                    <a:pt x="125882" y="302281"/>
                  </a:lnTo>
                  <a:lnTo>
                    <a:pt x="132307" y="301033"/>
                  </a:lnTo>
                  <a:lnTo>
                    <a:pt x="139809" y="298954"/>
                  </a:lnTo>
                  <a:lnTo>
                    <a:pt x="148390" y="296042"/>
                  </a:lnTo>
                  <a:lnTo>
                    <a:pt x="154306" y="349778"/>
                  </a:lnTo>
                  <a:lnTo>
                    <a:pt x="141828" y="354307"/>
                  </a:lnTo>
                  <a:lnTo>
                    <a:pt x="128548" y="357543"/>
                  </a:lnTo>
                  <a:lnTo>
                    <a:pt x="114466" y="359484"/>
                  </a:lnTo>
                  <a:lnTo>
                    <a:pt x="99584" y="360131"/>
                  </a:lnTo>
                  <a:lnTo>
                    <a:pt x="90448" y="359738"/>
                  </a:lnTo>
                  <a:lnTo>
                    <a:pt x="52781" y="346635"/>
                  </a:lnTo>
                  <a:lnTo>
                    <a:pt x="34016" y="310585"/>
                  </a:lnTo>
                  <a:lnTo>
                    <a:pt x="31798" y="261779"/>
                  </a:lnTo>
                  <a:lnTo>
                    <a:pt x="31798" y="147651"/>
                  </a:lnTo>
                  <a:lnTo>
                    <a:pt x="0" y="147651"/>
                  </a:lnTo>
                  <a:lnTo>
                    <a:pt x="0" y="92436"/>
                  </a:lnTo>
                  <a:lnTo>
                    <a:pt x="31798" y="92436"/>
                  </a:lnTo>
                  <a:lnTo>
                    <a:pt x="31798" y="40425"/>
                  </a:lnTo>
                  <a:lnTo>
                    <a:pt x="101310" y="0"/>
                  </a:lnTo>
                  <a:lnTo>
                    <a:pt x="101310" y="92436"/>
                  </a:lnTo>
                  <a:lnTo>
                    <a:pt x="148637" y="92436"/>
                  </a:lnTo>
                  <a:close/>
                </a:path>
                <a:path w="1038859" h="360680">
                  <a:moveTo>
                    <a:pt x="172301" y="279527"/>
                  </a:moveTo>
                  <a:lnTo>
                    <a:pt x="241813" y="268927"/>
                  </a:lnTo>
                  <a:lnTo>
                    <a:pt x="244601" y="278425"/>
                  </a:lnTo>
                  <a:lnTo>
                    <a:pt x="248530" y="286706"/>
                  </a:lnTo>
                  <a:lnTo>
                    <a:pt x="286244" y="309437"/>
                  </a:lnTo>
                  <a:lnTo>
                    <a:pt x="297767" y="310092"/>
                  </a:lnTo>
                  <a:lnTo>
                    <a:pt x="310370" y="309476"/>
                  </a:lnTo>
                  <a:lnTo>
                    <a:pt x="347313" y="289469"/>
                  </a:lnTo>
                  <a:lnTo>
                    <a:pt x="347313" y="281745"/>
                  </a:lnTo>
                  <a:lnTo>
                    <a:pt x="347313" y="276486"/>
                  </a:lnTo>
                  <a:lnTo>
                    <a:pt x="319213" y="259560"/>
                  </a:lnTo>
                  <a:lnTo>
                    <a:pt x="281144" y="250517"/>
                  </a:lnTo>
                  <a:lnTo>
                    <a:pt x="228024" y="233632"/>
                  </a:lnTo>
                  <a:lnTo>
                    <a:pt x="189679" y="200463"/>
                  </a:lnTo>
                  <a:lnTo>
                    <a:pt x="181914" y="166878"/>
                  </a:lnTo>
                  <a:lnTo>
                    <a:pt x="183593" y="150547"/>
                  </a:lnTo>
                  <a:lnTo>
                    <a:pt x="208782" y="109690"/>
                  </a:lnTo>
                  <a:lnTo>
                    <a:pt x="243045" y="92312"/>
                  </a:lnTo>
                  <a:lnTo>
                    <a:pt x="292098" y="86520"/>
                  </a:lnTo>
                  <a:lnTo>
                    <a:pt x="317240" y="87614"/>
                  </a:lnTo>
                  <a:lnTo>
                    <a:pt x="357173" y="96364"/>
                  </a:lnTo>
                  <a:lnTo>
                    <a:pt x="394024" y="125713"/>
                  </a:lnTo>
                  <a:lnTo>
                    <a:pt x="407951" y="155785"/>
                  </a:lnTo>
                  <a:lnTo>
                    <a:pt x="342630" y="167864"/>
                  </a:lnTo>
                  <a:lnTo>
                    <a:pt x="340065" y="160669"/>
                  </a:lnTo>
                  <a:lnTo>
                    <a:pt x="336560" y="154368"/>
                  </a:lnTo>
                  <a:lnTo>
                    <a:pt x="293330" y="136312"/>
                  </a:lnTo>
                  <a:lnTo>
                    <a:pt x="280620" y="136790"/>
                  </a:lnTo>
                  <a:lnTo>
                    <a:pt x="246250" y="152252"/>
                  </a:lnTo>
                  <a:lnTo>
                    <a:pt x="246250" y="158004"/>
                  </a:lnTo>
                  <a:lnTo>
                    <a:pt x="246250" y="162934"/>
                  </a:lnTo>
                  <a:lnTo>
                    <a:pt x="293061" y="184117"/>
                  </a:lnTo>
                  <a:lnTo>
                    <a:pt x="317857" y="190048"/>
                  </a:lnTo>
                  <a:lnTo>
                    <a:pt x="343439" y="196688"/>
                  </a:lnTo>
                  <a:lnTo>
                    <a:pt x="382077" y="212094"/>
                  </a:lnTo>
                  <a:lnTo>
                    <a:pt x="411402" y="242983"/>
                  </a:lnTo>
                  <a:lnTo>
                    <a:pt x="416825" y="272378"/>
                  </a:lnTo>
                  <a:lnTo>
                    <a:pt x="414946" y="289741"/>
                  </a:lnTo>
                  <a:lnTo>
                    <a:pt x="386753" y="334249"/>
                  </a:lnTo>
                  <a:lnTo>
                    <a:pt x="349470" y="353660"/>
                  </a:lnTo>
                  <a:lnTo>
                    <a:pt x="297767" y="360131"/>
                  </a:lnTo>
                  <a:lnTo>
                    <a:pt x="272417" y="358775"/>
                  </a:lnTo>
                  <a:lnTo>
                    <a:pt x="230081" y="347929"/>
                  </a:lnTo>
                  <a:lnTo>
                    <a:pt x="187306" y="312865"/>
                  </a:lnTo>
                  <a:lnTo>
                    <a:pt x="178455" y="297167"/>
                  </a:lnTo>
                  <a:lnTo>
                    <a:pt x="172301" y="279527"/>
                  </a:lnTo>
                  <a:close/>
                </a:path>
                <a:path w="1038859" h="360680">
                  <a:moveTo>
                    <a:pt x="684028" y="354215"/>
                  </a:moveTo>
                  <a:lnTo>
                    <a:pt x="614762" y="354215"/>
                  </a:lnTo>
                  <a:lnTo>
                    <a:pt x="614762" y="92436"/>
                  </a:lnTo>
                  <a:lnTo>
                    <a:pt x="679098" y="92436"/>
                  </a:lnTo>
                  <a:lnTo>
                    <a:pt x="679098" y="129657"/>
                  </a:lnTo>
                  <a:lnTo>
                    <a:pt x="687147" y="117594"/>
                  </a:lnTo>
                  <a:lnTo>
                    <a:pt x="715618" y="91234"/>
                  </a:lnTo>
                  <a:lnTo>
                    <a:pt x="738750" y="86520"/>
                  </a:lnTo>
                  <a:lnTo>
                    <a:pt x="750474" y="87336"/>
                  </a:lnTo>
                  <a:lnTo>
                    <a:pt x="761982" y="89786"/>
                  </a:lnTo>
                  <a:lnTo>
                    <a:pt x="773275" y="93868"/>
                  </a:lnTo>
                  <a:lnTo>
                    <a:pt x="784352" y="99584"/>
                  </a:lnTo>
                  <a:lnTo>
                    <a:pt x="762906" y="159976"/>
                  </a:lnTo>
                  <a:lnTo>
                    <a:pt x="754310" y="155015"/>
                  </a:lnTo>
                  <a:lnTo>
                    <a:pt x="746022" y="151472"/>
                  </a:lnTo>
                  <a:lnTo>
                    <a:pt x="738041" y="149346"/>
                  </a:lnTo>
                  <a:lnTo>
                    <a:pt x="730369" y="148637"/>
                  </a:lnTo>
                  <a:lnTo>
                    <a:pt x="723375" y="149138"/>
                  </a:lnTo>
                  <a:lnTo>
                    <a:pt x="692986" y="175944"/>
                  </a:lnTo>
                  <a:lnTo>
                    <a:pt x="685476" y="218026"/>
                  </a:lnTo>
                  <a:lnTo>
                    <a:pt x="684028" y="273364"/>
                  </a:lnTo>
                  <a:lnTo>
                    <a:pt x="684028" y="354215"/>
                  </a:lnTo>
                  <a:close/>
                </a:path>
                <a:path w="1038859" h="360680">
                  <a:moveTo>
                    <a:pt x="965773" y="270899"/>
                  </a:moveTo>
                  <a:lnTo>
                    <a:pt x="1034792" y="282485"/>
                  </a:lnTo>
                  <a:lnTo>
                    <a:pt x="1006160" y="329234"/>
                  </a:lnTo>
                  <a:lnTo>
                    <a:pt x="960443" y="355170"/>
                  </a:lnTo>
                  <a:lnTo>
                    <a:pt x="920911" y="360131"/>
                  </a:lnTo>
                  <a:lnTo>
                    <a:pt x="888989" y="357342"/>
                  </a:lnTo>
                  <a:lnTo>
                    <a:pt x="838458" y="335035"/>
                  </a:lnTo>
                  <a:lnTo>
                    <a:pt x="808524" y="296473"/>
                  </a:lnTo>
                  <a:lnTo>
                    <a:pt x="795583" y="251364"/>
                  </a:lnTo>
                  <a:lnTo>
                    <a:pt x="793965" y="225297"/>
                  </a:lnTo>
                  <a:lnTo>
                    <a:pt x="796091" y="194524"/>
                  </a:lnTo>
                  <a:lnTo>
                    <a:pt x="813099" y="143561"/>
                  </a:lnTo>
                  <a:lnTo>
                    <a:pt x="846114" y="107249"/>
                  </a:lnTo>
                  <a:lnTo>
                    <a:pt x="889128" y="88823"/>
                  </a:lnTo>
                  <a:lnTo>
                    <a:pt x="914009" y="86520"/>
                  </a:lnTo>
                  <a:lnTo>
                    <a:pt x="941678" y="88931"/>
                  </a:lnTo>
                  <a:lnTo>
                    <a:pt x="987773" y="108219"/>
                  </a:lnTo>
                  <a:lnTo>
                    <a:pt x="1020880" y="146950"/>
                  </a:lnTo>
                  <a:lnTo>
                    <a:pt x="1037026" y="206048"/>
                  </a:lnTo>
                  <a:lnTo>
                    <a:pt x="1038489" y="243292"/>
                  </a:lnTo>
                  <a:lnTo>
                    <a:pt x="864956" y="243292"/>
                  </a:lnTo>
                  <a:lnTo>
                    <a:pt x="866281" y="257843"/>
                  </a:lnTo>
                  <a:lnTo>
                    <a:pt x="890222" y="298730"/>
                  </a:lnTo>
                  <a:lnTo>
                    <a:pt x="921650" y="308367"/>
                  </a:lnTo>
                  <a:lnTo>
                    <a:pt x="929461" y="307812"/>
                  </a:lnTo>
                  <a:lnTo>
                    <a:pt x="962600" y="280081"/>
                  </a:lnTo>
                  <a:lnTo>
                    <a:pt x="965773" y="270899"/>
                  </a:lnTo>
                  <a:close/>
                </a:path>
              </a:pathLst>
            </a:custGeom>
            <a:ln w="76199">
              <a:solidFill>
                <a:srgbClr val="FFFFFF"/>
              </a:solidFill>
            </a:ln>
          </p:spPr>
          <p:txBody>
            <a:bodyPr wrap="square" lIns="0" tIns="0" rIns="0" bIns="0" rtlCol="0"/>
            <a:lstStyle/>
            <a:p>
              <a:endParaRPr/>
            </a:p>
          </p:txBody>
        </p:sp>
        <p:pic>
          <p:nvPicPr>
            <p:cNvPr id="28" name="object 28"/>
            <p:cNvPicPr/>
            <p:nvPr/>
          </p:nvPicPr>
          <p:blipFill>
            <a:blip r:embed="rId8" cstate="print"/>
            <a:stretch>
              <a:fillRect/>
            </a:stretch>
          </p:blipFill>
          <p:spPr>
            <a:xfrm>
              <a:off x="9283739" y="2944043"/>
              <a:ext cx="179728" cy="137577"/>
            </a:xfrm>
            <a:prstGeom prst="rect">
              <a:avLst/>
            </a:prstGeom>
          </p:spPr>
        </p:pic>
        <p:sp>
          <p:nvSpPr>
            <p:cNvPr id="29" name="object 29"/>
            <p:cNvSpPr/>
            <p:nvPr/>
          </p:nvSpPr>
          <p:spPr>
            <a:xfrm>
              <a:off x="9535058" y="2929146"/>
              <a:ext cx="255904" cy="374015"/>
            </a:xfrm>
            <a:custGeom>
              <a:avLst/>
              <a:gdLst/>
              <a:ahLst/>
              <a:cxnLst/>
              <a:rect l="l" t="t" r="r" b="b"/>
              <a:pathLst>
                <a:path w="255904" h="374014">
                  <a:moveTo>
                    <a:pt x="9120" y="284950"/>
                  </a:moveTo>
                  <a:lnTo>
                    <a:pt x="88245" y="294563"/>
                  </a:lnTo>
                  <a:lnTo>
                    <a:pt x="89560" y="303765"/>
                  </a:lnTo>
                  <a:lnTo>
                    <a:pt x="92600" y="310092"/>
                  </a:lnTo>
                  <a:lnTo>
                    <a:pt x="128424" y="320938"/>
                  </a:lnTo>
                  <a:lnTo>
                    <a:pt x="141134" y="320430"/>
                  </a:lnTo>
                  <a:lnTo>
                    <a:pt x="179777" y="303355"/>
                  </a:lnTo>
                  <a:lnTo>
                    <a:pt x="186104" y="263504"/>
                  </a:lnTo>
                  <a:lnTo>
                    <a:pt x="186104" y="225297"/>
                  </a:lnTo>
                  <a:lnTo>
                    <a:pt x="169558" y="243846"/>
                  </a:lnTo>
                  <a:lnTo>
                    <a:pt x="150979" y="257095"/>
                  </a:lnTo>
                  <a:lnTo>
                    <a:pt x="130365" y="265045"/>
                  </a:lnTo>
                  <a:lnTo>
                    <a:pt x="107718" y="267695"/>
                  </a:lnTo>
                  <a:lnTo>
                    <a:pt x="82714" y="264906"/>
                  </a:lnTo>
                  <a:lnTo>
                    <a:pt x="40933" y="242598"/>
                  </a:lnTo>
                  <a:lnTo>
                    <a:pt x="13588" y="204376"/>
                  </a:lnTo>
                  <a:lnTo>
                    <a:pt x="1509" y="160500"/>
                  </a:lnTo>
                  <a:lnTo>
                    <a:pt x="0" y="135326"/>
                  </a:lnTo>
                  <a:lnTo>
                    <a:pt x="1979" y="104360"/>
                  </a:lnTo>
                  <a:lnTo>
                    <a:pt x="17817" y="54075"/>
                  </a:lnTo>
                  <a:lnTo>
                    <a:pt x="48475" y="19550"/>
                  </a:lnTo>
                  <a:lnTo>
                    <a:pt x="87853" y="2172"/>
                  </a:lnTo>
                  <a:lnTo>
                    <a:pt x="110430" y="0"/>
                  </a:lnTo>
                  <a:lnTo>
                    <a:pt x="133647" y="2665"/>
                  </a:lnTo>
                  <a:lnTo>
                    <a:pt x="154738" y="10660"/>
                  </a:lnTo>
                  <a:lnTo>
                    <a:pt x="173703" y="23987"/>
                  </a:lnTo>
                  <a:lnTo>
                    <a:pt x="190541" y="42643"/>
                  </a:lnTo>
                  <a:lnTo>
                    <a:pt x="190541" y="5915"/>
                  </a:lnTo>
                  <a:lnTo>
                    <a:pt x="255370" y="5915"/>
                  </a:lnTo>
                  <a:lnTo>
                    <a:pt x="255370" y="240827"/>
                  </a:lnTo>
                  <a:lnTo>
                    <a:pt x="253460" y="281314"/>
                  </a:lnTo>
                  <a:lnTo>
                    <a:pt x="243523" y="320938"/>
                  </a:lnTo>
                  <a:lnTo>
                    <a:pt x="218804" y="352258"/>
                  </a:lnTo>
                  <a:lnTo>
                    <a:pt x="177146" y="369775"/>
                  </a:lnTo>
                  <a:lnTo>
                    <a:pt x="131136" y="373935"/>
                  </a:lnTo>
                  <a:lnTo>
                    <a:pt x="100277" y="372510"/>
                  </a:lnTo>
                  <a:lnTo>
                    <a:pt x="53073" y="361109"/>
                  </a:lnTo>
                  <a:lnTo>
                    <a:pt x="15837" y="325283"/>
                  </a:lnTo>
                  <a:lnTo>
                    <a:pt x="8873" y="293330"/>
                  </a:lnTo>
                  <a:lnTo>
                    <a:pt x="8873" y="291030"/>
                  </a:lnTo>
                  <a:lnTo>
                    <a:pt x="8955" y="288236"/>
                  </a:lnTo>
                  <a:lnTo>
                    <a:pt x="9120" y="284950"/>
                  </a:lnTo>
                  <a:close/>
                </a:path>
              </a:pathLst>
            </a:custGeom>
            <a:ln w="76199">
              <a:solidFill>
                <a:srgbClr val="FFFFFF"/>
              </a:solidFill>
            </a:ln>
          </p:spPr>
          <p:txBody>
            <a:bodyPr wrap="square" lIns="0" tIns="0" rIns="0" bIns="0" rtlCol="0"/>
            <a:lstStyle/>
            <a:p>
              <a:endParaRPr/>
            </a:p>
          </p:txBody>
        </p:sp>
        <p:pic>
          <p:nvPicPr>
            <p:cNvPr id="30" name="object 30"/>
            <p:cNvPicPr/>
            <p:nvPr/>
          </p:nvPicPr>
          <p:blipFill>
            <a:blip r:embed="rId12" cstate="print"/>
            <a:stretch>
              <a:fillRect/>
            </a:stretch>
          </p:blipFill>
          <p:spPr>
            <a:xfrm>
              <a:off x="9567949" y="2944043"/>
              <a:ext cx="192546" cy="234943"/>
            </a:xfrm>
            <a:prstGeom prst="rect">
              <a:avLst/>
            </a:prstGeom>
          </p:spPr>
        </p:pic>
        <p:sp>
          <p:nvSpPr>
            <p:cNvPr id="31" name="object 31"/>
            <p:cNvSpPr/>
            <p:nvPr/>
          </p:nvSpPr>
          <p:spPr>
            <a:xfrm>
              <a:off x="9840714" y="2929146"/>
              <a:ext cx="246379" cy="273685"/>
            </a:xfrm>
            <a:custGeom>
              <a:avLst/>
              <a:gdLst/>
              <a:ahLst/>
              <a:cxnLst/>
              <a:rect l="l" t="t" r="r" b="b"/>
              <a:pathLst>
                <a:path w="246379" h="273685">
                  <a:moveTo>
                    <a:pt x="70005" y="85780"/>
                  </a:moveTo>
                  <a:lnTo>
                    <a:pt x="7148" y="74441"/>
                  </a:lnTo>
                  <a:lnTo>
                    <a:pt x="13403" y="56694"/>
                  </a:lnTo>
                  <a:lnTo>
                    <a:pt x="21568" y="41411"/>
                  </a:lnTo>
                  <a:lnTo>
                    <a:pt x="58142" y="10260"/>
                  </a:lnTo>
                  <a:lnTo>
                    <a:pt x="96595" y="1140"/>
                  </a:lnTo>
                  <a:lnTo>
                    <a:pt x="120536" y="0"/>
                  </a:lnTo>
                  <a:lnTo>
                    <a:pt x="142228" y="685"/>
                  </a:lnTo>
                  <a:lnTo>
                    <a:pt x="189555" y="10969"/>
                  </a:lnTo>
                  <a:lnTo>
                    <a:pt x="221477" y="38823"/>
                  </a:lnTo>
                  <a:lnTo>
                    <a:pt x="230143" y="80026"/>
                  </a:lnTo>
                  <a:lnTo>
                    <a:pt x="230720" y="100817"/>
                  </a:lnTo>
                  <a:lnTo>
                    <a:pt x="229981" y="181667"/>
                  </a:lnTo>
                  <a:lnTo>
                    <a:pt x="230189" y="197790"/>
                  </a:lnTo>
                  <a:lnTo>
                    <a:pt x="235334" y="240911"/>
                  </a:lnTo>
                  <a:lnTo>
                    <a:pt x="245757" y="267695"/>
                  </a:lnTo>
                  <a:lnTo>
                    <a:pt x="177230" y="267695"/>
                  </a:lnTo>
                  <a:lnTo>
                    <a:pt x="175423" y="263093"/>
                  </a:lnTo>
                  <a:lnTo>
                    <a:pt x="173205" y="256274"/>
                  </a:lnTo>
                  <a:lnTo>
                    <a:pt x="170575" y="247236"/>
                  </a:lnTo>
                  <a:lnTo>
                    <a:pt x="169425" y="243127"/>
                  </a:lnTo>
                  <a:lnTo>
                    <a:pt x="168603" y="240416"/>
                  </a:lnTo>
                  <a:lnTo>
                    <a:pt x="168110" y="239101"/>
                  </a:lnTo>
                  <a:lnTo>
                    <a:pt x="159082" y="247189"/>
                  </a:lnTo>
                  <a:lnTo>
                    <a:pt x="149746" y="254199"/>
                  </a:lnTo>
                  <a:lnTo>
                    <a:pt x="109259" y="271454"/>
                  </a:lnTo>
                  <a:lnTo>
                    <a:pt x="87013" y="273611"/>
                  </a:lnTo>
                  <a:lnTo>
                    <a:pt x="67871" y="272240"/>
                  </a:lnTo>
                  <a:lnTo>
                    <a:pt x="23293" y="251672"/>
                  </a:lnTo>
                  <a:lnTo>
                    <a:pt x="1455" y="212248"/>
                  </a:lnTo>
                  <a:lnTo>
                    <a:pt x="0" y="196211"/>
                  </a:lnTo>
                  <a:lnTo>
                    <a:pt x="662" y="185419"/>
                  </a:lnTo>
                  <a:lnTo>
                    <a:pt x="16430" y="148467"/>
                  </a:lnTo>
                  <a:lnTo>
                    <a:pt x="50909" y="125551"/>
                  </a:lnTo>
                  <a:lnTo>
                    <a:pt x="95394" y="113881"/>
                  </a:lnTo>
                  <a:lnTo>
                    <a:pt x="117809" y="109398"/>
                  </a:lnTo>
                  <a:lnTo>
                    <a:pt x="136497" y="105069"/>
                  </a:lnTo>
                  <a:lnTo>
                    <a:pt x="151456" y="100894"/>
                  </a:lnTo>
                  <a:lnTo>
                    <a:pt x="162687" y="96873"/>
                  </a:lnTo>
                  <a:lnTo>
                    <a:pt x="162687" y="89971"/>
                  </a:lnTo>
                  <a:lnTo>
                    <a:pt x="138592" y="55122"/>
                  </a:lnTo>
                  <a:lnTo>
                    <a:pt x="115606" y="52996"/>
                  </a:lnTo>
                  <a:lnTo>
                    <a:pt x="106871" y="53451"/>
                  </a:lnTo>
                  <a:lnTo>
                    <a:pt x="73455" y="77345"/>
                  </a:lnTo>
                  <a:lnTo>
                    <a:pt x="70005" y="85780"/>
                  </a:lnTo>
                  <a:close/>
                </a:path>
              </a:pathLst>
            </a:custGeom>
            <a:ln w="76199">
              <a:solidFill>
                <a:srgbClr val="FFFFFF"/>
              </a:solidFill>
            </a:ln>
          </p:spPr>
          <p:txBody>
            <a:bodyPr wrap="square" lIns="0" tIns="0" rIns="0" bIns="0" rtlCol="0"/>
            <a:lstStyle/>
            <a:p>
              <a:endParaRPr/>
            </a:p>
          </p:txBody>
        </p:sp>
        <p:pic>
          <p:nvPicPr>
            <p:cNvPr id="32" name="object 32"/>
            <p:cNvPicPr/>
            <p:nvPr/>
          </p:nvPicPr>
          <p:blipFill>
            <a:blip r:embed="rId13" cstate="print"/>
            <a:stretch>
              <a:fillRect/>
            </a:stretch>
          </p:blipFill>
          <p:spPr>
            <a:xfrm>
              <a:off x="9871880" y="3033028"/>
              <a:ext cx="169622" cy="159022"/>
            </a:xfrm>
            <a:prstGeom prst="rect">
              <a:avLst/>
            </a:prstGeom>
          </p:spPr>
        </p:pic>
        <p:sp>
          <p:nvSpPr>
            <p:cNvPr id="33" name="object 33"/>
            <p:cNvSpPr/>
            <p:nvPr/>
          </p:nvSpPr>
          <p:spPr>
            <a:xfrm>
              <a:off x="10136757" y="2835477"/>
              <a:ext cx="440055" cy="367665"/>
            </a:xfrm>
            <a:custGeom>
              <a:avLst/>
              <a:gdLst/>
              <a:ahLst/>
              <a:cxnLst/>
              <a:rect l="l" t="t" r="r" b="b"/>
              <a:pathLst>
                <a:path w="440054" h="367664">
                  <a:moveTo>
                    <a:pt x="69265" y="361363"/>
                  </a:moveTo>
                  <a:lnTo>
                    <a:pt x="0" y="361363"/>
                  </a:lnTo>
                  <a:lnTo>
                    <a:pt x="0" y="99584"/>
                  </a:lnTo>
                  <a:lnTo>
                    <a:pt x="64335" y="99584"/>
                  </a:lnTo>
                  <a:lnTo>
                    <a:pt x="64335" y="136805"/>
                  </a:lnTo>
                  <a:lnTo>
                    <a:pt x="72385" y="124742"/>
                  </a:lnTo>
                  <a:lnTo>
                    <a:pt x="100855" y="98382"/>
                  </a:lnTo>
                  <a:lnTo>
                    <a:pt x="123987" y="93668"/>
                  </a:lnTo>
                  <a:lnTo>
                    <a:pt x="135711" y="94485"/>
                  </a:lnTo>
                  <a:lnTo>
                    <a:pt x="147220" y="96934"/>
                  </a:lnTo>
                  <a:lnTo>
                    <a:pt x="158512" y="101017"/>
                  </a:lnTo>
                  <a:lnTo>
                    <a:pt x="169589" y="106733"/>
                  </a:lnTo>
                  <a:lnTo>
                    <a:pt x="148144" y="167124"/>
                  </a:lnTo>
                  <a:lnTo>
                    <a:pt x="139548" y="162163"/>
                  </a:lnTo>
                  <a:lnTo>
                    <a:pt x="131259" y="158620"/>
                  </a:lnTo>
                  <a:lnTo>
                    <a:pt x="123279" y="156494"/>
                  </a:lnTo>
                  <a:lnTo>
                    <a:pt x="115606" y="155785"/>
                  </a:lnTo>
                  <a:lnTo>
                    <a:pt x="108612" y="156286"/>
                  </a:lnTo>
                  <a:lnTo>
                    <a:pt x="78224" y="183093"/>
                  </a:lnTo>
                  <a:lnTo>
                    <a:pt x="70713" y="225174"/>
                  </a:lnTo>
                  <a:lnTo>
                    <a:pt x="69265" y="280513"/>
                  </a:lnTo>
                  <a:lnTo>
                    <a:pt x="69265" y="361363"/>
                  </a:lnTo>
                  <a:close/>
                </a:path>
                <a:path w="440054" h="367664">
                  <a:moveTo>
                    <a:pt x="439503" y="361363"/>
                  </a:moveTo>
                  <a:lnTo>
                    <a:pt x="375167" y="361363"/>
                  </a:lnTo>
                  <a:lnTo>
                    <a:pt x="375167" y="322910"/>
                  </a:lnTo>
                  <a:lnTo>
                    <a:pt x="366794" y="333409"/>
                  </a:lnTo>
                  <a:lnTo>
                    <a:pt x="326400" y="361109"/>
                  </a:lnTo>
                  <a:lnTo>
                    <a:pt x="293330" y="367279"/>
                  </a:lnTo>
                  <a:lnTo>
                    <a:pt x="271585" y="365007"/>
                  </a:lnTo>
                  <a:lnTo>
                    <a:pt x="232946" y="346828"/>
                  </a:lnTo>
                  <a:lnTo>
                    <a:pt x="201980" y="310947"/>
                  </a:lnTo>
                  <a:lnTo>
                    <a:pt x="185896" y="260231"/>
                  </a:lnTo>
                  <a:lnTo>
                    <a:pt x="183886" y="229488"/>
                  </a:lnTo>
                  <a:lnTo>
                    <a:pt x="185843" y="198206"/>
                  </a:lnTo>
                  <a:lnTo>
                    <a:pt x="201495" y="147612"/>
                  </a:lnTo>
                  <a:lnTo>
                    <a:pt x="231876" y="113149"/>
                  </a:lnTo>
                  <a:lnTo>
                    <a:pt x="271438" y="95833"/>
                  </a:lnTo>
                  <a:lnTo>
                    <a:pt x="294316" y="93668"/>
                  </a:lnTo>
                  <a:lnTo>
                    <a:pt x="315515" y="95948"/>
                  </a:lnTo>
                  <a:lnTo>
                    <a:pt x="335235" y="102789"/>
                  </a:lnTo>
                  <a:lnTo>
                    <a:pt x="353476" y="114189"/>
                  </a:lnTo>
                  <a:lnTo>
                    <a:pt x="370237" y="130150"/>
                  </a:lnTo>
                  <a:lnTo>
                    <a:pt x="370237" y="0"/>
                  </a:lnTo>
                  <a:lnTo>
                    <a:pt x="439503" y="0"/>
                  </a:lnTo>
                  <a:lnTo>
                    <a:pt x="439503" y="361363"/>
                  </a:lnTo>
                  <a:close/>
                </a:path>
              </a:pathLst>
            </a:custGeom>
            <a:ln w="76199">
              <a:solidFill>
                <a:srgbClr val="FFFFFF"/>
              </a:solidFill>
            </a:ln>
          </p:spPr>
          <p:txBody>
            <a:bodyPr wrap="square" lIns="0" tIns="0" rIns="0" bIns="0" rtlCol="0"/>
            <a:lstStyle/>
            <a:p>
              <a:endParaRPr/>
            </a:p>
          </p:txBody>
        </p:sp>
        <p:pic>
          <p:nvPicPr>
            <p:cNvPr id="34" name="object 34"/>
            <p:cNvPicPr/>
            <p:nvPr/>
          </p:nvPicPr>
          <p:blipFill>
            <a:blip r:embed="rId14" cstate="print"/>
            <a:stretch>
              <a:fillRect/>
            </a:stretch>
          </p:blipFill>
          <p:spPr>
            <a:xfrm>
              <a:off x="10353288" y="2944043"/>
              <a:ext cx="192053" cy="242092"/>
            </a:xfrm>
            <a:prstGeom prst="rect">
              <a:avLst/>
            </a:prstGeom>
          </p:spPr>
        </p:pic>
        <p:sp>
          <p:nvSpPr>
            <p:cNvPr id="35" name="object 35"/>
            <p:cNvSpPr/>
            <p:nvPr/>
          </p:nvSpPr>
          <p:spPr>
            <a:xfrm>
              <a:off x="10644540" y="2835477"/>
              <a:ext cx="688975" cy="467995"/>
            </a:xfrm>
            <a:custGeom>
              <a:avLst/>
              <a:gdLst/>
              <a:ahLst/>
              <a:cxnLst/>
              <a:rect l="l" t="t" r="r" b="b"/>
              <a:pathLst>
                <a:path w="688975" h="467995">
                  <a:moveTo>
                    <a:pt x="0" y="64089"/>
                  </a:moveTo>
                  <a:lnTo>
                    <a:pt x="0" y="0"/>
                  </a:lnTo>
                  <a:lnTo>
                    <a:pt x="69265" y="0"/>
                  </a:lnTo>
                  <a:lnTo>
                    <a:pt x="69265" y="64089"/>
                  </a:lnTo>
                  <a:lnTo>
                    <a:pt x="0" y="64089"/>
                  </a:lnTo>
                  <a:close/>
                </a:path>
                <a:path w="688975" h="467995">
                  <a:moveTo>
                    <a:pt x="0" y="361363"/>
                  </a:moveTo>
                  <a:lnTo>
                    <a:pt x="0" y="99584"/>
                  </a:lnTo>
                  <a:lnTo>
                    <a:pt x="69265" y="99584"/>
                  </a:lnTo>
                  <a:lnTo>
                    <a:pt x="69265" y="361363"/>
                  </a:lnTo>
                  <a:lnTo>
                    <a:pt x="0" y="361363"/>
                  </a:lnTo>
                  <a:close/>
                </a:path>
                <a:path w="688975" h="467995">
                  <a:moveTo>
                    <a:pt x="378372" y="361363"/>
                  </a:moveTo>
                  <a:lnTo>
                    <a:pt x="309106" y="361363"/>
                  </a:lnTo>
                  <a:lnTo>
                    <a:pt x="309106" y="227762"/>
                  </a:lnTo>
                  <a:lnTo>
                    <a:pt x="308829" y="208435"/>
                  </a:lnTo>
                  <a:lnTo>
                    <a:pt x="301711" y="164618"/>
                  </a:lnTo>
                  <a:lnTo>
                    <a:pt x="275583" y="146665"/>
                  </a:lnTo>
                  <a:lnTo>
                    <a:pt x="266216" y="146665"/>
                  </a:lnTo>
                  <a:lnTo>
                    <a:pt x="227339" y="161855"/>
                  </a:lnTo>
                  <a:lnTo>
                    <a:pt x="210353" y="205824"/>
                  </a:lnTo>
                  <a:lnTo>
                    <a:pt x="209029" y="242799"/>
                  </a:lnTo>
                  <a:lnTo>
                    <a:pt x="209029" y="361363"/>
                  </a:lnTo>
                  <a:lnTo>
                    <a:pt x="139763" y="361363"/>
                  </a:lnTo>
                  <a:lnTo>
                    <a:pt x="139763" y="99584"/>
                  </a:lnTo>
                  <a:lnTo>
                    <a:pt x="204099" y="99584"/>
                  </a:lnTo>
                  <a:lnTo>
                    <a:pt x="204099" y="138038"/>
                  </a:lnTo>
                  <a:lnTo>
                    <a:pt x="222339" y="118626"/>
                  </a:lnTo>
                  <a:lnTo>
                    <a:pt x="242799" y="104761"/>
                  </a:lnTo>
                  <a:lnTo>
                    <a:pt x="265476" y="96441"/>
                  </a:lnTo>
                  <a:lnTo>
                    <a:pt x="290372" y="93668"/>
                  </a:lnTo>
                  <a:lnTo>
                    <a:pt x="301588" y="94184"/>
                  </a:lnTo>
                  <a:lnTo>
                    <a:pt x="341189" y="106340"/>
                  </a:lnTo>
                  <a:lnTo>
                    <a:pt x="369251" y="136682"/>
                  </a:lnTo>
                  <a:lnTo>
                    <a:pt x="378133" y="184394"/>
                  </a:lnTo>
                  <a:lnTo>
                    <a:pt x="378372" y="198676"/>
                  </a:lnTo>
                  <a:lnTo>
                    <a:pt x="378372" y="361363"/>
                  </a:lnTo>
                  <a:close/>
                </a:path>
                <a:path w="688975" h="467995">
                  <a:moveTo>
                    <a:pt x="442214" y="378618"/>
                  </a:moveTo>
                  <a:lnTo>
                    <a:pt x="521340" y="388232"/>
                  </a:lnTo>
                  <a:lnTo>
                    <a:pt x="522655" y="397434"/>
                  </a:lnTo>
                  <a:lnTo>
                    <a:pt x="525694" y="403761"/>
                  </a:lnTo>
                  <a:lnTo>
                    <a:pt x="561519" y="414607"/>
                  </a:lnTo>
                  <a:lnTo>
                    <a:pt x="574229" y="414098"/>
                  </a:lnTo>
                  <a:lnTo>
                    <a:pt x="612873" y="397023"/>
                  </a:lnTo>
                  <a:lnTo>
                    <a:pt x="619199" y="357173"/>
                  </a:lnTo>
                  <a:lnTo>
                    <a:pt x="619199" y="318966"/>
                  </a:lnTo>
                  <a:lnTo>
                    <a:pt x="602653" y="337515"/>
                  </a:lnTo>
                  <a:lnTo>
                    <a:pt x="584073" y="350764"/>
                  </a:lnTo>
                  <a:lnTo>
                    <a:pt x="563460" y="358714"/>
                  </a:lnTo>
                  <a:lnTo>
                    <a:pt x="540813" y="361363"/>
                  </a:lnTo>
                  <a:lnTo>
                    <a:pt x="515809" y="358575"/>
                  </a:lnTo>
                  <a:lnTo>
                    <a:pt x="474028" y="336267"/>
                  </a:lnTo>
                  <a:lnTo>
                    <a:pt x="446682" y="298045"/>
                  </a:lnTo>
                  <a:lnTo>
                    <a:pt x="434604" y="254168"/>
                  </a:lnTo>
                  <a:lnTo>
                    <a:pt x="433094" y="228995"/>
                  </a:lnTo>
                  <a:lnTo>
                    <a:pt x="435074" y="198029"/>
                  </a:lnTo>
                  <a:lnTo>
                    <a:pt x="450911" y="147743"/>
                  </a:lnTo>
                  <a:lnTo>
                    <a:pt x="481569" y="113218"/>
                  </a:lnTo>
                  <a:lnTo>
                    <a:pt x="520947" y="95840"/>
                  </a:lnTo>
                  <a:lnTo>
                    <a:pt x="543524" y="93668"/>
                  </a:lnTo>
                  <a:lnTo>
                    <a:pt x="566741" y="96333"/>
                  </a:lnTo>
                  <a:lnTo>
                    <a:pt x="587832" y="104329"/>
                  </a:lnTo>
                  <a:lnTo>
                    <a:pt x="606797" y="117655"/>
                  </a:lnTo>
                  <a:lnTo>
                    <a:pt x="623636" y="136312"/>
                  </a:lnTo>
                  <a:lnTo>
                    <a:pt x="623636" y="99584"/>
                  </a:lnTo>
                  <a:lnTo>
                    <a:pt x="688464" y="99584"/>
                  </a:lnTo>
                  <a:lnTo>
                    <a:pt x="688464" y="334495"/>
                  </a:lnTo>
                  <a:lnTo>
                    <a:pt x="686554" y="374982"/>
                  </a:lnTo>
                  <a:lnTo>
                    <a:pt x="676617" y="414607"/>
                  </a:lnTo>
                  <a:lnTo>
                    <a:pt x="651898" y="445927"/>
                  </a:lnTo>
                  <a:lnTo>
                    <a:pt x="610240" y="463444"/>
                  </a:lnTo>
                  <a:lnTo>
                    <a:pt x="564230" y="467603"/>
                  </a:lnTo>
                  <a:lnTo>
                    <a:pt x="533372" y="466178"/>
                  </a:lnTo>
                  <a:lnTo>
                    <a:pt x="486168" y="454778"/>
                  </a:lnTo>
                  <a:lnTo>
                    <a:pt x="448931" y="418951"/>
                  </a:lnTo>
                  <a:lnTo>
                    <a:pt x="441968" y="386999"/>
                  </a:lnTo>
                  <a:lnTo>
                    <a:pt x="441968" y="384698"/>
                  </a:lnTo>
                  <a:lnTo>
                    <a:pt x="442050" y="381905"/>
                  </a:lnTo>
                  <a:lnTo>
                    <a:pt x="442214" y="378618"/>
                  </a:lnTo>
                  <a:close/>
                </a:path>
              </a:pathLst>
            </a:custGeom>
            <a:ln w="76199">
              <a:solidFill>
                <a:srgbClr val="FFFFFF"/>
              </a:solidFill>
            </a:ln>
          </p:spPr>
          <p:txBody>
            <a:bodyPr wrap="square" lIns="0" tIns="0" rIns="0" bIns="0" rtlCol="0"/>
            <a:lstStyle/>
            <a:p>
              <a:endParaRPr/>
            </a:p>
          </p:txBody>
        </p:sp>
        <p:pic>
          <p:nvPicPr>
            <p:cNvPr id="36" name="object 36"/>
            <p:cNvPicPr/>
            <p:nvPr/>
          </p:nvPicPr>
          <p:blipFill>
            <a:blip r:embed="rId15" cstate="print"/>
            <a:stretch>
              <a:fillRect/>
            </a:stretch>
          </p:blipFill>
          <p:spPr>
            <a:xfrm>
              <a:off x="11110525" y="2944043"/>
              <a:ext cx="192546" cy="234943"/>
            </a:xfrm>
            <a:prstGeom prst="rect">
              <a:avLst/>
            </a:prstGeom>
          </p:spPr>
        </p:pic>
        <p:sp>
          <p:nvSpPr>
            <p:cNvPr id="37" name="object 37"/>
            <p:cNvSpPr/>
            <p:nvPr/>
          </p:nvSpPr>
          <p:spPr>
            <a:xfrm>
              <a:off x="11513194" y="2835477"/>
              <a:ext cx="729615" cy="367665"/>
            </a:xfrm>
            <a:custGeom>
              <a:avLst/>
              <a:gdLst/>
              <a:ahLst/>
              <a:cxnLst/>
              <a:rect l="l" t="t" r="r" b="b"/>
              <a:pathLst>
                <a:path w="729615" h="367664">
                  <a:moveTo>
                    <a:pt x="148637" y="99584"/>
                  </a:moveTo>
                  <a:lnTo>
                    <a:pt x="148637" y="154799"/>
                  </a:lnTo>
                  <a:lnTo>
                    <a:pt x="101310" y="154799"/>
                  </a:lnTo>
                  <a:lnTo>
                    <a:pt x="101310" y="260300"/>
                  </a:lnTo>
                  <a:lnTo>
                    <a:pt x="103569" y="301177"/>
                  </a:lnTo>
                  <a:lnTo>
                    <a:pt x="115935" y="309846"/>
                  </a:lnTo>
                  <a:lnTo>
                    <a:pt x="120536" y="309846"/>
                  </a:lnTo>
                  <a:lnTo>
                    <a:pt x="125882" y="309430"/>
                  </a:lnTo>
                  <a:lnTo>
                    <a:pt x="132306" y="308182"/>
                  </a:lnTo>
                  <a:lnTo>
                    <a:pt x="139809" y="306102"/>
                  </a:lnTo>
                  <a:lnTo>
                    <a:pt x="148390" y="303190"/>
                  </a:lnTo>
                  <a:lnTo>
                    <a:pt x="154306" y="356927"/>
                  </a:lnTo>
                  <a:lnTo>
                    <a:pt x="141827" y="361456"/>
                  </a:lnTo>
                  <a:lnTo>
                    <a:pt x="128547" y="364691"/>
                  </a:lnTo>
                  <a:lnTo>
                    <a:pt x="114466" y="366632"/>
                  </a:lnTo>
                  <a:lnTo>
                    <a:pt x="99584" y="367279"/>
                  </a:lnTo>
                  <a:lnTo>
                    <a:pt x="90448" y="366887"/>
                  </a:lnTo>
                  <a:lnTo>
                    <a:pt x="52781" y="353784"/>
                  </a:lnTo>
                  <a:lnTo>
                    <a:pt x="34016" y="317734"/>
                  </a:lnTo>
                  <a:lnTo>
                    <a:pt x="31797" y="268927"/>
                  </a:lnTo>
                  <a:lnTo>
                    <a:pt x="31797" y="154799"/>
                  </a:lnTo>
                  <a:lnTo>
                    <a:pt x="0" y="154799"/>
                  </a:lnTo>
                  <a:lnTo>
                    <a:pt x="0" y="99584"/>
                  </a:lnTo>
                  <a:lnTo>
                    <a:pt x="31797" y="99584"/>
                  </a:lnTo>
                  <a:lnTo>
                    <a:pt x="31797" y="47573"/>
                  </a:lnTo>
                  <a:lnTo>
                    <a:pt x="101310" y="7148"/>
                  </a:lnTo>
                  <a:lnTo>
                    <a:pt x="101310" y="99584"/>
                  </a:lnTo>
                  <a:lnTo>
                    <a:pt x="148637" y="99584"/>
                  </a:lnTo>
                  <a:close/>
                </a:path>
                <a:path w="729615" h="367664">
                  <a:moveTo>
                    <a:pt x="265723" y="0"/>
                  </a:moveTo>
                  <a:lnTo>
                    <a:pt x="265723" y="132861"/>
                  </a:lnTo>
                  <a:lnTo>
                    <a:pt x="283301" y="115714"/>
                  </a:lnTo>
                  <a:lnTo>
                    <a:pt x="302512" y="103466"/>
                  </a:lnTo>
                  <a:lnTo>
                    <a:pt x="323357" y="96118"/>
                  </a:lnTo>
                  <a:lnTo>
                    <a:pt x="345834" y="93668"/>
                  </a:lnTo>
                  <a:lnTo>
                    <a:pt x="357496" y="94223"/>
                  </a:lnTo>
                  <a:lnTo>
                    <a:pt x="397991" y="107287"/>
                  </a:lnTo>
                  <a:lnTo>
                    <a:pt x="426131" y="139763"/>
                  </a:lnTo>
                  <a:lnTo>
                    <a:pt x="433926" y="177169"/>
                  </a:lnTo>
                  <a:lnTo>
                    <a:pt x="434819" y="207796"/>
                  </a:lnTo>
                  <a:lnTo>
                    <a:pt x="434819" y="361363"/>
                  </a:lnTo>
                  <a:lnTo>
                    <a:pt x="365554" y="361363"/>
                  </a:lnTo>
                  <a:lnTo>
                    <a:pt x="365554" y="223079"/>
                  </a:lnTo>
                  <a:lnTo>
                    <a:pt x="365307" y="204376"/>
                  </a:lnTo>
                  <a:lnTo>
                    <a:pt x="358981" y="163427"/>
                  </a:lnTo>
                  <a:lnTo>
                    <a:pt x="322663" y="146665"/>
                  </a:lnTo>
                  <a:lnTo>
                    <a:pt x="314267" y="147189"/>
                  </a:lnTo>
                  <a:lnTo>
                    <a:pt x="280112" y="165553"/>
                  </a:lnTo>
                  <a:lnTo>
                    <a:pt x="266116" y="214721"/>
                  </a:lnTo>
                  <a:lnTo>
                    <a:pt x="265723" y="230227"/>
                  </a:lnTo>
                  <a:lnTo>
                    <a:pt x="265723" y="361363"/>
                  </a:lnTo>
                  <a:lnTo>
                    <a:pt x="196457" y="361363"/>
                  </a:lnTo>
                  <a:lnTo>
                    <a:pt x="196457" y="0"/>
                  </a:lnTo>
                  <a:lnTo>
                    <a:pt x="265723" y="0"/>
                  </a:lnTo>
                  <a:close/>
                </a:path>
                <a:path w="729615" h="367664">
                  <a:moveTo>
                    <a:pt x="656666" y="278048"/>
                  </a:moveTo>
                  <a:lnTo>
                    <a:pt x="725685" y="289633"/>
                  </a:lnTo>
                  <a:lnTo>
                    <a:pt x="697053" y="336383"/>
                  </a:lnTo>
                  <a:lnTo>
                    <a:pt x="651336" y="362319"/>
                  </a:lnTo>
                  <a:lnTo>
                    <a:pt x="611804" y="367279"/>
                  </a:lnTo>
                  <a:lnTo>
                    <a:pt x="579883" y="364491"/>
                  </a:lnTo>
                  <a:lnTo>
                    <a:pt x="529351" y="342183"/>
                  </a:lnTo>
                  <a:lnTo>
                    <a:pt x="499417" y="303622"/>
                  </a:lnTo>
                  <a:lnTo>
                    <a:pt x="486476" y="258513"/>
                  </a:lnTo>
                  <a:lnTo>
                    <a:pt x="484858" y="232446"/>
                  </a:lnTo>
                  <a:lnTo>
                    <a:pt x="486984" y="201672"/>
                  </a:lnTo>
                  <a:lnTo>
                    <a:pt x="503992" y="150709"/>
                  </a:lnTo>
                  <a:lnTo>
                    <a:pt x="537008" y="114397"/>
                  </a:lnTo>
                  <a:lnTo>
                    <a:pt x="580021" y="95971"/>
                  </a:lnTo>
                  <a:lnTo>
                    <a:pt x="604902" y="93668"/>
                  </a:lnTo>
                  <a:lnTo>
                    <a:pt x="632571" y="96079"/>
                  </a:lnTo>
                  <a:lnTo>
                    <a:pt x="678666" y="115368"/>
                  </a:lnTo>
                  <a:lnTo>
                    <a:pt x="711774" y="154098"/>
                  </a:lnTo>
                  <a:lnTo>
                    <a:pt x="727919" y="213196"/>
                  </a:lnTo>
                  <a:lnTo>
                    <a:pt x="729383" y="250440"/>
                  </a:lnTo>
                  <a:lnTo>
                    <a:pt x="555849" y="250440"/>
                  </a:lnTo>
                  <a:lnTo>
                    <a:pt x="557174" y="264991"/>
                  </a:lnTo>
                  <a:lnTo>
                    <a:pt x="581115" y="305879"/>
                  </a:lnTo>
                  <a:lnTo>
                    <a:pt x="612543" y="315515"/>
                  </a:lnTo>
                  <a:lnTo>
                    <a:pt x="620354" y="314960"/>
                  </a:lnTo>
                  <a:lnTo>
                    <a:pt x="653492" y="287230"/>
                  </a:lnTo>
                  <a:lnTo>
                    <a:pt x="656666" y="278048"/>
                  </a:lnTo>
                  <a:close/>
                </a:path>
              </a:pathLst>
            </a:custGeom>
            <a:ln w="76199">
              <a:solidFill>
                <a:srgbClr val="FFFFFF"/>
              </a:solidFill>
            </a:ln>
          </p:spPr>
          <p:txBody>
            <a:bodyPr wrap="square" lIns="0" tIns="0" rIns="0" bIns="0" rtlCol="0"/>
            <a:lstStyle/>
            <a:p>
              <a:endParaRPr/>
            </a:p>
          </p:txBody>
        </p:sp>
        <p:pic>
          <p:nvPicPr>
            <p:cNvPr id="38" name="object 38"/>
            <p:cNvPicPr/>
            <p:nvPr/>
          </p:nvPicPr>
          <p:blipFill>
            <a:blip r:embed="rId8" cstate="print"/>
            <a:stretch>
              <a:fillRect/>
            </a:stretch>
          </p:blipFill>
          <p:spPr>
            <a:xfrm>
              <a:off x="12032176" y="2944043"/>
              <a:ext cx="179728" cy="137577"/>
            </a:xfrm>
            <a:prstGeom prst="rect">
              <a:avLst/>
            </a:prstGeom>
          </p:spPr>
        </p:pic>
        <p:sp>
          <p:nvSpPr>
            <p:cNvPr id="39" name="object 39"/>
            <p:cNvSpPr/>
            <p:nvPr/>
          </p:nvSpPr>
          <p:spPr>
            <a:xfrm>
              <a:off x="12437309" y="2929146"/>
              <a:ext cx="255904" cy="367665"/>
            </a:xfrm>
            <a:custGeom>
              <a:avLst/>
              <a:gdLst/>
              <a:ahLst/>
              <a:cxnLst/>
              <a:rect l="l" t="t" r="r" b="b"/>
              <a:pathLst>
                <a:path w="255904" h="367664">
                  <a:moveTo>
                    <a:pt x="0" y="5915"/>
                  </a:moveTo>
                  <a:lnTo>
                    <a:pt x="64582" y="5915"/>
                  </a:lnTo>
                  <a:lnTo>
                    <a:pt x="64582" y="44369"/>
                  </a:lnTo>
                  <a:lnTo>
                    <a:pt x="71422" y="34971"/>
                  </a:lnTo>
                  <a:lnTo>
                    <a:pt x="109614" y="6932"/>
                  </a:lnTo>
                  <a:lnTo>
                    <a:pt x="146172" y="0"/>
                  </a:lnTo>
                  <a:lnTo>
                    <a:pt x="168110" y="2233"/>
                  </a:lnTo>
                  <a:lnTo>
                    <a:pt x="206810" y="20104"/>
                  </a:lnTo>
                  <a:lnTo>
                    <a:pt x="237484" y="55369"/>
                  </a:lnTo>
                  <a:lnTo>
                    <a:pt x="253383" y="105161"/>
                  </a:lnTo>
                  <a:lnTo>
                    <a:pt x="255370" y="135326"/>
                  </a:lnTo>
                  <a:lnTo>
                    <a:pt x="253367" y="166285"/>
                  </a:lnTo>
                  <a:lnTo>
                    <a:pt x="237345" y="217248"/>
                  </a:lnTo>
                  <a:lnTo>
                    <a:pt x="206456" y="253159"/>
                  </a:lnTo>
                  <a:lnTo>
                    <a:pt x="167633" y="271338"/>
                  </a:lnTo>
                  <a:lnTo>
                    <a:pt x="145679" y="273611"/>
                  </a:lnTo>
                  <a:lnTo>
                    <a:pt x="135087" y="273071"/>
                  </a:lnTo>
                  <a:lnTo>
                    <a:pt x="97435" y="259899"/>
                  </a:lnTo>
                  <a:lnTo>
                    <a:pt x="69265" y="235404"/>
                  </a:lnTo>
                  <a:lnTo>
                    <a:pt x="69265" y="367279"/>
                  </a:lnTo>
                  <a:lnTo>
                    <a:pt x="0" y="367279"/>
                  </a:lnTo>
                  <a:lnTo>
                    <a:pt x="0" y="5915"/>
                  </a:lnTo>
                  <a:close/>
                </a:path>
              </a:pathLst>
            </a:custGeom>
            <a:ln w="76199">
              <a:solidFill>
                <a:srgbClr val="FFFFFF"/>
              </a:solidFill>
            </a:ln>
          </p:spPr>
          <p:txBody>
            <a:bodyPr wrap="square" lIns="0" tIns="0" rIns="0" bIns="0" rtlCol="0"/>
            <a:lstStyle/>
            <a:p>
              <a:endParaRPr/>
            </a:p>
          </p:txBody>
        </p:sp>
        <p:pic>
          <p:nvPicPr>
            <p:cNvPr id="40" name="object 40"/>
            <p:cNvPicPr/>
            <p:nvPr/>
          </p:nvPicPr>
          <p:blipFill>
            <a:blip r:embed="rId11" cstate="print"/>
            <a:stretch>
              <a:fillRect/>
            </a:stretch>
          </p:blipFill>
          <p:spPr>
            <a:xfrm>
              <a:off x="12467735" y="2945768"/>
              <a:ext cx="192546" cy="240120"/>
            </a:xfrm>
            <a:prstGeom prst="rect">
              <a:avLst/>
            </a:prstGeom>
          </p:spPr>
        </p:pic>
        <p:sp>
          <p:nvSpPr>
            <p:cNvPr id="41" name="object 41"/>
            <p:cNvSpPr/>
            <p:nvPr/>
          </p:nvSpPr>
          <p:spPr>
            <a:xfrm>
              <a:off x="12744690" y="2929146"/>
              <a:ext cx="454025" cy="273685"/>
            </a:xfrm>
            <a:custGeom>
              <a:avLst/>
              <a:gdLst/>
              <a:ahLst/>
              <a:cxnLst/>
              <a:rect l="l" t="t" r="r" b="b"/>
              <a:pathLst>
                <a:path w="454025" h="273685">
                  <a:moveTo>
                    <a:pt x="69265" y="267695"/>
                  </a:moveTo>
                  <a:lnTo>
                    <a:pt x="0" y="267695"/>
                  </a:lnTo>
                  <a:lnTo>
                    <a:pt x="0" y="5915"/>
                  </a:lnTo>
                  <a:lnTo>
                    <a:pt x="64335" y="5915"/>
                  </a:lnTo>
                  <a:lnTo>
                    <a:pt x="64335" y="43136"/>
                  </a:lnTo>
                  <a:lnTo>
                    <a:pt x="72385" y="31073"/>
                  </a:lnTo>
                  <a:lnTo>
                    <a:pt x="100855" y="4714"/>
                  </a:lnTo>
                  <a:lnTo>
                    <a:pt x="123987" y="0"/>
                  </a:lnTo>
                  <a:lnTo>
                    <a:pt x="135711" y="816"/>
                  </a:lnTo>
                  <a:lnTo>
                    <a:pt x="147219" y="3266"/>
                  </a:lnTo>
                  <a:lnTo>
                    <a:pt x="158512" y="7348"/>
                  </a:lnTo>
                  <a:lnTo>
                    <a:pt x="169589" y="13064"/>
                  </a:lnTo>
                  <a:lnTo>
                    <a:pt x="148144" y="73455"/>
                  </a:lnTo>
                  <a:lnTo>
                    <a:pt x="139547" y="68495"/>
                  </a:lnTo>
                  <a:lnTo>
                    <a:pt x="131259" y="64951"/>
                  </a:lnTo>
                  <a:lnTo>
                    <a:pt x="123278" y="62825"/>
                  </a:lnTo>
                  <a:lnTo>
                    <a:pt x="115606" y="62117"/>
                  </a:lnTo>
                  <a:lnTo>
                    <a:pt x="108612" y="62617"/>
                  </a:lnTo>
                  <a:lnTo>
                    <a:pt x="78223" y="89424"/>
                  </a:lnTo>
                  <a:lnTo>
                    <a:pt x="70713" y="131505"/>
                  </a:lnTo>
                  <a:lnTo>
                    <a:pt x="69265" y="186844"/>
                  </a:lnTo>
                  <a:lnTo>
                    <a:pt x="69265" y="267695"/>
                  </a:lnTo>
                  <a:close/>
                </a:path>
                <a:path w="454025" h="273685">
                  <a:moveTo>
                    <a:pt x="183393" y="133108"/>
                  </a:moveTo>
                  <a:lnTo>
                    <a:pt x="192960" y="82591"/>
                  </a:lnTo>
                  <a:lnTo>
                    <a:pt x="220953" y="37837"/>
                  </a:lnTo>
                  <a:lnTo>
                    <a:pt x="264637" y="9567"/>
                  </a:lnTo>
                  <a:lnTo>
                    <a:pt x="318227" y="0"/>
                  </a:lnTo>
                  <a:lnTo>
                    <a:pt x="346589" y="2411"/>
                  </a:lnTo>
                  <a:lnTo>
                    <a:pt x="395272" y="21699"/>
                  </a:lnTo>
                  <a:lnTo>
                    <a:pt x="432200" y="59136"/>
                  </a:lnTo>
                  <a:lnTo>
                    <a:pt x="451181" y="107880"/>
                  </a:lnTo>
                  <a:lnTo>
                    <a:pt x="453553" y="136066"/>
                  </a:lnTo>
                  <a:lnTo>
                    <a:pt x="451158" y="164497"/>
                  </a:lnTo>
                  <a:lnTo>
                    <a:pt x="431992" y="213735"/>
                  </a:lnTo>
                  <a:lnTo>
                    <a:pt x="394818" y="251634"/>
                  </a:lnTo>
                  <a:lnTo>
                    <a:pt x="346566" y="271169"/>
                  </a:lnTo>
                  <a:lnTo>
                    <a:pt x="318720" y="273611"/>
                  </a:lnTo>
                  <a:lnTo>
                    <a:pt x="300933" y="272594"/>
                  </a:lnTo>
                  <a:lnTo>
                    <a:pt x="250070" y="257342"/>
                  </a:lnTo>
                  <a:lnTo>
                    <a:pt x="209884" y="224412"/>
                  </a:lnTo>
                  <a:lnTo>
                    <a:pt x="187645" y="174796"/>
                  </a:lnTo>
                  <a:lnTo>
                    <a:pt x="183393" y="133108"/>
                  </a:lnTo>
                  <a:close/>
                </a:path>
              </a:pathLst>
            </a:custGeom>
            <a:ln w="76199">
              <a:solidFill>
                <a:srgbClr val="FFFFFF"/>
              </a:solidFill>
            </a:ln>
          </p:spPr>
          <p:txBody>
            <a:bodyPr wrap="square" lIns="0" tIns="0" rIns="0" bIns="0" rtlCol="0"/>
            <a:lstStyle/>
            <a:p>
              <a:endParaRPr/>
            </a:p>
          </p:txBody>
        </p:sp>
        <p:pic>
          <p:nvPicPr>
            <p:cNvPr id="42" name="object 42"/>
            <p:cNvPicPr/>
            <p:nvPr/>
          </p:nvPicPr>
          <p:blipFill>
            <a:blip r:embed="rId10" cstate="print"/>
            <a:stretch>
              <a:fillRect/>
            </a:stretch>
          </p:blipFill>
          <p:spPr>
            <a:xfrm>
              <a:off x="12960975" y="2947494"/>
              <a:ext cx="204131" cy="236915"/>
            </a:xfrm>
            <a:prstGeom prst="rect">
              <a:avLst/>
            </a:prstGeom>
          </p:spPr>
        </p:pic>
        <p:sp>
          <p:nvSpPr>
            <p:cNvPr id="43" name="object 43"/>
            <p:cNvSpPr/>
            <p:nvPr/>
          </p:nvSpPr>
          <p:spPr>
            <a:xfrm>
              <a:off x="13250501" y="2929146"/>
              <a:ext cx="255904" cy="367665"/>
            </a:xfrm>
            <a:custGeom>
              <a:avLst/>
              <a:gdLst/>
              <a:ahLst/>
              <a:cxnLst/>
              <a:rect l="l" t="t" r="r" b="b"/>
              <a:pathLst>
                <a:path w="255905" h="367664">
                  <a:moveTo>
                    <a:pt x="0" y="5915"/>
                  </a:moveTo>
                  <a:lnTo>
                    <a:pt x="64582" y="5915"/>
                  </a:lnTo>
                  <a:lnTo>
                    <a:pt x="64582" y="44369"/>
                  </a:lnTo>
                  <a:lnTo>
                    <a:pt x="71422" y="34971"/>
                  </a:lnTo>
                  <a:lnTo>
                    <a:pt x="109613" y="6932"/>
                  </a:lnTo>
                  <a:lnTo>
                    <a:pt x="146172" y="0"/>
                  </a:lnTo>
                  <a:lnTo>
                    <a:pt x="168110" y="2233"/>
                  </a:lnTo>
                  <a:lnTo>
                    <a:pt x="206810" y="20104"/>
                  </a:lnTo>
                  <a:lnTo>
                    <a:pt x="237483" y="55369"/>
                  </a:lnTo>
                  <a:lnTo>
                    <a:pt x="253382" y="105161"/>
                  </a:lnTo>
                  <a:lnTo>
                    <a:pt x="255370" y="135326"/>
                  </a:lnTo>
                  <a:lnTo>
                    <a:pt x="253367" y="166285"/>
                  </a:lnTo>
                  <a:lnTo>
                    <a:pt x="237345" y="217248"/>
                  </a:lnTo>
                  <a:lnTo>
                    <a:pt x="206456" y="253159"/>
                  </a:lnTo>
                  <a:lnTo>
                    <a:pt x="167633" y="271338"/>
                  </a:lnTo>
                  <a:lnTo>
                    <a:pt x="145679" y="273611"/>
                  </a:lnTo>
                  <a:lnTo>
                    <a:pt x="135087" y="273071"/>
                  </a:lnTo>
                  <a:lnTo>
                    <a:pt x="97435" y="259899"/>
                  </a:lnTo>
                  <a:lnTo>
                    <a:pt x="69265" y="235404"/>
                  </a:lnTo>
                  <a:lnTo>
                    <a:pt x="69265" y="367279"/>
                  </a:lnTo>
                  <a:lnTo>
                    <a:pt x="0" y="367279"/>
                  </a:lnTo>
                  <a:lnTo>
                    <a:pt x="0" y="5915"/>
                  </a:lnTo>
                  <a:close/>
                </a:path>
              </a:pathLst>
            </a:custGeom>
            <a:ln w="76199">
              <a:solidFill>
                <a:srgbClr val="FFFFFF"/>
              </a:solidFill>
            </a:ln>
          </p:spPr>
          <p:txBody>
            <a:bodyPr wrap="square" lIns="0" tIns="0" rIns="0" bIns="0" rtlCol="0"/>
            <a:lstStyle/>
            <a:p>
              <a:endParaRPr/>
            </a:p>
          </p:txBody>
        </p:sp>
        <p:pic>
          <p:nvPicPr>
            <p:cNvPr id="44" name="object 44"/>
            <p:cNvPicPr/>
            <p:nvPr/>
          </p:nvPicPr>
          <p:blipFill>
            <a:blip r:embed="rId16" cstate="print"/>
            <a:stretch>
              <a:fillRect/>
            </a:stretch>
          </p:blipFill>
          <p:spPr>
            <a:xfrm>
              <a:off x="13280927" y="2945768"/>
              <a:ext cx="192546" cy="240120"/>
            </a:xfrm>
            <a:prstGeom prst="rect">
              <a:avLst/>
            </a:prstGeom>
          </p:spPr>
        </p:pic>
        <p:sp>
          <p:nvSpPr>
            <p:cNvPr id="45" name="object 45"/>
            <p:cNvSpPr/>
            <p:nvPr/>
          </p:nvSpPr>
          <p:spPr>
            <a:xfrm>
              <a:off x="13544818" y="2929146"/>
              <a:ext cx="270510" cy="273685"/>
            </a:xfrm>
            <a:custGeom>
              <a:avLst/>
              <a:gdLst/>
              <a:ahLst/>
              <a:cxnLst/>
              <a:rect l="l" t="t" r="r" b="b"/>
              <a:pathLst>
                <a:path w="270509" h="273685">
                  <a:moveTo>
                    <a:pt x="0" y="133108"/>
                  </a:moveTo>
                  <a:lnTo>
                    <a:pt x="9567" y="82591"/>
                  </a:lnTo>
                  <a:lnTo>
                    <a:pt x="37559" y="37837"/>
                  </a:lnTo>
                  <a:lnTo>
                    <a:pt x="81243" y="9567"/>
                  </a:lnTo>
                  <a:lnTo>
                    <a:pt x="134833" y="0"/>
                  </a:lnTo>
                  <a:lnTo>
                    <a:pt x="163196" y="2411"/>
                  </a:lnTo>
                  <a:lnTo>
                    <a:pt x="211879" y="21699"/>
                  </a:lnTo>
                  <a:lnTo>
                    <a:pt x="248807" y="59136"/>
                  </a:lnTo>
                  <a:lnTo>
                    <a:pt x="267787" y="107880"/>
                  </a:lnTo>
                  <a:lnTo>
                    <a:pt x="270160" y="136066"/>
                  </a:lnTo>
                  <a:lnTo>
                    <a:pt x="267764" y="164497"/>
                  </a:lnTo>
                  <a:lnTo>
                    <a:pt x="248599" y="213735"/>
                  </a:lnTo>
                  <a:lnTo>
                    <a:pt x="211424" y="251634"/>
                  </a:lnTo>
                  <a:lnTo>
                    <a:pt x="163173" y="271169"/>
                  </a:lnTo>
                  <a:lnTo>
                    <a:pt x="135326" y="273611"/>
                  </a:lnTo>
                  <a:lnTo>
                    <a:pt x="117540" y="272594"/>
                  </a:lnTo>
                  <a:lnTo>
                    <a:pt x="66677" y="257342"/>
                  </a:lnTo>
                  <a:lnTo>
                    <a:pt x="26490" y="224412"/>
                  </a:lnTo>
                  <a:lnTo>
                    <a:pt x="4252" y="174796"/>
                  </a:lnTo>
                  <a:lnTo>
                    <a:pt x="0" y="133108"/>
                  </a:lnTo>
                  <a:close/>
                </a:path>
              </a:pathLst>
            </a:custGeom>
            <a:ln w="76199">
              <a:solidFill>
                <a:srgbClr val="FFFFFF"/>
              </a:solidFill>
            </a:ln>
          </p:spPr>
          <p:txBody>
            <a:bodyPr wrap="square" lIns="0" tIns="0" rIns="0" bIns="0" rtlCol="0"/>
            <a:lstStyle/>
            <a:p>
              <a:endParaRPr/>
            </a:p>
          </p:txBody>
        </p:sp>
        <p:pic>
          <p:nvPicPr>
            <p:cNvPr id="46" name="object 46"/>
            <p:cNvPicPr/>
            <p:nvPr/>
          </p:nvPicPr>
          <p:blipFill>
            <a:blip r:embed="rId10" cstate="print"/>
            <a:stretch>
              <a:fillRect/>
            </a:stretch>
          </p:blipFill>
          <p:spPr>
            <a:xfrm>
              <a:off x="13577709" y="2947494"/>
              <a:ext cx="204131" cy="236915"/>
            </a:xfrm>
            <a:prstGeom prst="rect">
              <a:avLst/>
            </a:prstGeom>
          </p:spPr>
        </p:pic>
        <p:sp>
          <p:nvSpPr>
            <p:cNvPr id="47" name="object 47"/>
            <p:cNvSpPr/>
            <p:nvPr/>
          </p:nvSpPr>
          <p:spPr>
            <a:xfrm>
              <a:off x="13844805" y="2929146"/>
              <a:ext cx="529590" cy="273685"/>
            </a:xfrm>
            <a:custGeom>
              <a:avLst/>
              <a:gdLst/>
              <a:ahLst/>
              <a:cxnLst/>
              <a:rect l="l" t="t" r="r" b="b"/>
              <a:pathLst>
                <a:path w="529590" h="273685">
                  <a:moveTo>
                    <a:pt x="0" y="193006"/>
                  </a:moveTo>
                  <a:lnTo>
                    <a:pt x="69512" y="182407"/>
                  </a:lnTo>
                  <a:lnTo>
                    <a:pt x="72300" y="191905"/>
                  </a:lnTo>
                  <a:lnTo>
                    <a:pt x="76229" y="200186"/>
                  </a:lnTo>
                  <a:lnTo>
                    <a:pt x="113942" y="222917"/>
                  </a:lnTo>
                  <a:lnTo>
                    <a:pt x="125466" y="223572"/>
                  </a:lnTo>
                  <a:lnTo>
                    <a:pt x="138068" y="222956"/>
                  </a:lnTo>
                  <a:lnTo>
                    <a:pt x="175012" y="202948"/>
                  </a:lnTo>
                  <a:lnTo>
                    <a:pt x="175012" y="195225"/>
                  </a:lnTo>
                  <a:lnTo>
                    <a:pt x="175012" y="189966"/>
                  </a:lnTo>
                  <a:lnTo>
                    <a:pt x="146911" y="173040"/>
                  </a:lnTo>
                  <a:lnTo>
                    <a:pt x="108843" y="163997"/>
                  </a:lnTo>
                  <a:lnTo>
                    <a:pt x="55723" y="147112"/>
                  </a:lnTo>
                  <a:lnTo>
                    <a:pt x="17378" y="113943"/>
                  </a:lnTo>
                  <a:lnTo>
                    <a:pt x="9613" y="80357"/>
                  </a:lnTo>
                  <a:lnTo>
                    <a:pt x="11292" y="64027"/>
                  </a:lnTo>
                  <a:lnTo>
                    <a:pt x="36481" y="23170"/>
                  </a:lnTo>
                  <a:lnTo>
                    <a:pt x="70744" y="5792"/>
                  </a:lnTo>
                  <a:lnTo>
                    <a:pt x="119797" y="0"/>
                  </a:lnTo>
                  <a:lnTo>
                    <a:pt x="144940" y="1093"/>
                  </a:lnTo>
                  <a:lnTo>
                    <a:pt x="184872" y="9844"/>
                  </a:lnTo>
                  <a:lnTo>
                    <a:pt x="221723" y="39192"/>
                  </a:lnTo>
                  <a:lnTo>
                    <a:pt x="235650" y="69265"/>
                  </a:lnTo>
                  <a:lnTo>
                    <a:pt x="170329" y="81343"/>
                  </a:lnTo>
                  <a:lnTo>
                    <a:pt x="167763" y="74149"/>
                  </a:lnTo>
                  <a:lnTo>
                    <a:pt x="164258" y="67848"/>
                  </a:lnTo>
                  <a:lnTo>
                    <a:pt x="121029" y="49792"/>
                  </a:lnTo>
                  <a:lnTo>
                    <a:pt x="108319" y="50269"/>
                  </a:lnTo>
                  <a:lnTo>
                    <a:pt x="73948" y="65732"/>
                  </a:lnTo>
                  <a:lnTo>
                    <a:pt x="73948" y="71484"/>
                  </a:lnTo>
                  <a:lnTo>
                    <a:pt x="73948" y="76413"/>
                  </a:lnTo>
                  <a:lnTo>
                    <a:pt x="120760" y="97597"/>
                  </a:lnTo>
                  <a:lnTo>
                    <a:pt x="145556" y="103528"/>
                  </a:lnTo>
                  <a:lnTo>
                    <a:pt x="171137" y="110168"/>
                  </a:lnTo>
                  <a:lnTo>
                    <a:pt x="209776" y="125574"/>
                  </a:lnTo>
                  <a:lnTo>
                    <a:pt x="239101" y="156463"/>
                  </a:lnTo>
                  <a:lnTo>
                    <a:pt x="244524" y="185858"/>
                  </a:lnTo>
                  <a:lnTo>
                    <a:pt x="242645" y="203221"/>
                  </a:lnTo>
                  <a:lnTo>
                    <a:pt x="214452" y="247729"/>
                  </a:lnTo>
                  <a:lnTo>
                    <a:pt x="177169" y="267140"/>
                  </a:lnTo>
                  <a:lnTo>
                    <a:pt x="125466" y="273611"/>
                  </a:lnTo>
                  <a:lnTo>
                    <a:pt x="100116" y="272255"/>
                  </a:lnTo>
                  <a:lnTo>
                    <a:pt x="57780" y="261409"/>
                  </a:lnTo>
                  <a:lnTo>
                    <a:pt x="15005" y="226345"/>
                  </a:lnTo>
                  <a:lnTo>
                    <a:pt x="6154" y="210646"/>
                  </a:lnTo>
                  <a:lnTo>
                    <a:pt x="0" y="193006"/>
                  </a:lnTo>
                  <a:close/>
                </a:path>
                <a:path w="529590" h="273685">
                  <a:moveTo>
                    <a:pt x="456758" y="184379"/>
                  </a:moveTo>
                  <a:lnTo>
                    <a:pt x="525777" y="195964"/>
                  </a:lnTo>
                  <a:lnTo>
                    <a:pt x="497144" y="242714"/>
                  </a:lnTo>
                  <a:lnTo>
                    <a:pt x="451427" y="268650"/>
                  </a:lnTo>
                  <a:lnTo>
                    <a:pt x="411895" y="273611"/>
                  </a:lnTo>
                  <a:lnTo>
                    <a:pt x="379974" y="270822"/>
                  </a:lnTo>
                  <a:lnTo>
                    <a:pt x="329442" y="248514"/>
                  </a:lnTo>
                  <a:lnTo>
                    <a:pt x="299508" y="209953"/>
                  </a:lnTo>
                  <a:lnTo>
                    <a:pt x="286567" y="164844"/>
                  </a:lnTo>
                  <a:lnTo>
                    <a:pt x="284949" y="138777"/>
                  </a:lnTo>
                  <a:lnTo>
                    <a:pt x="287076" y="108004"/>
                  </a:lnTo>
                  <a:lnTo>
                    <a:pt x="304084" y="57040"/>
                  </a:lnTo>
                  <a:lnTo>
                    <a:pt x="337099" y="20728"/>
                  </a:lnTo>
                  <a:lnTo>
                    <a:pt x="380113" y="2303"/>
                  </a:lnTo>
                  <a:lnTo>
                    <a:pt x="404993" y="0"/>
                  </a:lnTo>
                  <a:lnTo>
                    <a:pt x="432663" y="2411"/>
                  </a:lnTo>
                  <a:lnTo>
                    <a:pt x="478757" y="21699"/>
                  </a:lnTo>
                  <a:lnTo>
                    <a:pt x="511865" y="60430"/>
                  </a:lnTo>
                  <a:lnTo>
                    <a:pt x="528011" y="119527"/>
                  </a:lnTo>
                  <a:lnTo>
                    <a:pt x="529474" y="156771"/>
                  </a:lnTo>
                  <a:lnTo>
                    <a:pt x="355941" y="156771"/>
                  </a:lnTo>
                  <a:lnTo>
                    <a:pt x="357265" y="171322"/>
                  </a:lnTo>
                  <a:lnTo>
                    <a:pt x="381207" y="212210"/>
                  </a:lnTo>
                  <a:lnTo>
                    <a:pt x="412635" y="221846"/>
                  </a:lnTo>
                  <a:lnTo>
                    <a:pt x="420446" y="221292"/>
                  </a:lnTo>
                  <a:lnTo>
                    <a:pt x="453584" y="193561"/>
                  </a:lnTo>
                  <a:lnTo>
                    <a:pt x="456758" y="184379"/>
                  </a:lnTo>
                  <a:close/>
                </a:path>
              </a:pathLst>
            </a:custGeom>
            <a:ln w="76199">
              <a:solidFill>
                <a:srgbClr val="FFFFFF"/>
              </a:solidFill>
            </a:ln>
          </p:spPr>
          <p:txBody>
            <a:bodyPr wrap="square" lIns="0" tIns="0" rIns="0" bIns="0" rtlCol="0"/>
            <a:lstStyle/>
            <a:p>
              <a:endParaRPr/>
            </a:p>
          </p:txBody>
        </p:sp>
        <p:pic>
          <p:nvPicPr>
            <p:cNvPr id="48" name="object 48"/>
            <p:cNvPicPr/>
            <p:nvPr/>
          </p:nvPicPr>
          <p:blipFill>
            <a:blip r:embed="rId17" cstate="print"/>
            <a:stretch>
              <a:fillRect/>
            </a:stretch>
          </p:blipFill>
          <p:spPr>
            <a:xfrm>
              <a:off x="14163878" y="2944043"/>
              <a:ext cx="179728" cy="137577"/>
            </a:xfrm>
            <a:prstGeom prst="rect">
              <a:avLst/>
            </a:prstGeom>
          </p:spPr>
        </p:pic>
        <p:sp>
          <p:nvSpPr>
            <p:cNvPr id="49" name="object 49"/>
            <p:cNvSpPr/>
            <p:nvPr/>
          </p:nvSpPr>
          <p:spPr>
            <a:xfrm>
              <a:off x="14415198" y="2835477"/>
              <a:ext cx="255904" cy="367665"/>
            </a:xfrm>
            <a:custGeom>
              <a:avLst/>
              <a:gdLst/>
              <a:ahLst/>
              <a:cxnLst/>
              <a:rect l="l" t="t" r="r" b="b"/>
              <a:pathLst>
                <a:path w="255905" h="367664">
                  <a:moveTo>
                    <a:pt x="255616" y="361363"/>
                  </a:moveTo>
                  <a:lnTo>
                    <a:pt x="191281" y="361363"/>
                  </a:lnTo>
                  <a:lnTo>
                    <a:pt x="191281" y="322910"/>
                  </a:lnTo>
                  <a:lnTo>
                    <a:pt x="182907" y="333409"/>
                  </a:lnTo>
                  <a:lnTo>
                    <a:pt x="142513" y="361109"/>
                  </a:lnTo>
                  <a:lnTo>
                    <a:pt x="109444" y="367279"/>
                  </a:lnTo>
                  <a:lnTo>
                    <a:pt x="87698" y="365007"/>
                  </a:lnTo>
                  <a:lnTo>
                    <a:pt x="49060" y="346828"/>
                  </a:lnTo>
                  <a:lnTo>
                    <a:pt x="18094" y="310947"/>
                  </a:lnTo>
                  <a:lnTo>
                    <a:pt x="2010" y="260231"/>
                  </a:lnTo>
                  <a:lnTo>
                    <a:pt x="0" y="229488"/>
                  </a:lnTo>
                  <a:lnTo>
                    <a:pt x="1956" y="198206"/>
                  </a:lnTo>
                  <a:lnTo>
                    <a:pt x="17609" y="147612"/>
                  </a:lnTo>
                  <a:lnTo>
                    <a:pt x="47989" y="113149"/>
                  </a:lnTo>
                  <a:lnTo>
                    <a:pt x="87552" y="95833"/>
                  </a:lnTo>
                  <a:lnTo>
                    <a:pt x="110430" y="93668"/>
                  </a:lnTo>
                  <a:lnTo>
                    <a:pt x="131629" y="95948"/>
                  </a:lnTo>
                  <a:lnTo>
                    <a:pt x="151348" y="102789"/>
                  </a:lnTo>
                  <a:lnTo>
                    <a:pt x="169589" y="114189"/>
                  </a:lnTo>
                  <a:lnTo>
                    <a:pt x="186351" y="130150"/>
                  </a:lnTo>
                  <a:lnTo>
                    <a:pt x="186351" y="0"/>
                  </a:lnTo>
                  <a:lnTo>
                    <a:pt x="255616" y="0"/>
                  </a:lnTo>
                  <a:lnTo>
                    <a:pt x="255616" y="361363"/>
                  </a:lnTo>
                  <a:close/>
                </a:path>
              </a:pathLst>
            </a:custGeom>
            <a:ln w="76199">
              <a:solidFill>
                <a:srgbClr val="FFFFFF"/>
              </a:solidFill>
            </a:ln>
          </p:spPr>
          <p:txBody>
            <a:bodyPr wrap="square" lIns="0" tIns="0" rIns="0" bIns="0" rtlCol="0"/>
            <a:lstStyle/>
            <a:p>
              <a:endParaRPr/>
            </a:p>
          </p:txBody>
        </p:sp>
        <p:pic>
          <p:nvPicPr>
            <p:cNvPr id="50" name="object 50"/>
            <p:cNvPicPr/>
            <p:nvPr/>
          </p:nvPicPr>
          <p:blipFill>
            <a:blip r:embed="rId14" cstate="print"/>
            <a:stretch>
              <a:fillRect/>
            </a:stretch>
          </p:blipFill>
          <p:spPr>
            <a:xfrm>
              <a:off x="14447842" y="2944043"/>
              <a:ext cx="192053" cy="242092"/>
            </a:xfrm>
            <a:prstGeom prst="rect">
              <a:avLst/>
            </a:prstGeom>
          </p:spPr>
        </p:pic>
        <p:sp>
          <p:nvSpPr>
            <p:cNvPr id="51" name="object 51"/>
            <p:cNvSpPr/>
            <p:nvPr/>
          </p:nvSpPr>
          <p:spPr>
            <a:xfrm>
              <a:off x="14878858" y="2929146"/>
              <a:ext cx="563245" cy="273685"/>
            </a:xfrm>
            <a:custGeom>
              <a:avLst/>
              <a:gdLst/>
              <a:ahLst/>
              <a:cxnLst/>
              <a:rect l="l" t="t" r="r" b="b"/>
              <a:pathLst>
                <a:path w="563244" h="273685">
                  <a:moveTo>
                    <a:pt x="238608" y="267695"/>
                  </a:moveTo>
                  <a:lnTo>
                    <a:pt x="169343" y="267695"/>
                  </a:lnTo>
                  <a:lnTo>
                    <a:pt x="169343" y="134094"/>
                  </a:lnTo>
                  <a:lnTo>
                    <a:pt x="169065" y="114767"/>
                  </a:lnTo>
                  <a:lnTo>
                    <a:pt x="161948" y="70949"/>
                  </a:lnTo>
                  <a:lnTo>
                    <a:pt x="150486" y="59898"/>
                  </a:lnTo>
                  <a:lnTo>
                    <a:pt x="143830" y="55297"/>
                  </a:lnTo>
                  <a:lnTo>
                    <a:pt x="135819" y="52996"/>
                  </a:lnTo>
                  <a:lnTo>
                    <a:pt x="126452" y="52996"/>
                  </a:lnTo>
                  <a:lnTo>
                    <a:pt x="87575" y="68187"/>
                  </a:lnTo>
                  <a:lnTo>
                    <a:pt x="70590" y="112155"/>
                  </a:lnTo>
                  <a:lnTo>
                    <a:pt x="69265" y="149130"/>
                  </a:lnTo>
                  <a:lnTo>
                    <a:pt x="69265" y="267695"/>
                  </a:lnTo>
                  <a:lnTo>
                    <a:pt x="0" y="267695"/>
                  </a:lnTo>
                  <a:lnTo>
                    <a:pt x="0" y="5915"/>
                  </a:lnTo>
                  <a:lnTo>
                    <a:pt x="64335" y="5915"/>
                  </a:lnTo>
                  <a:lnTo>
                    <a:pt x="64335" y="44369"/>
                  </a:lnTo>
                  <a:lnTo>
                    <a:pt x="82576" y="24957"/>
                  </a:lnTo>
                  <a:lnTo>
                    <a:pt x="103035" y="11092"/>
                  </a:lnTo>
                  <a:lnTo>
                    <a:pt x="125713" y="2773"/>
                  </a:lnTo>
                  <a:lnTo>
                    <a:pt x="150609" y="0"/>
                  </a:lnTo>
                  <a:lnTo>
                    <a:pt x="161824" y="516"/>
                  </a:lnTo>
                  <a:lnTo>
                    <a:pt x="201426" y="12671"/>
                  </a:lnTo>
                  <a:lnTo>
                    <a:pt x="229488" y="43013"/>
                  </a:lnTo>
                  <a:lnTo>
                    <a:pt x="238369" y="90726"/>
                  </a:lnTo>
                  <a:lnTo>
                    <a:pt x="238608" y="105007"/>
                  </a:lnTo>
                  <a:lnTo>
                    <a:pt x="238608" y="267695"/>
                  </a:lnTo>
                  <a:close/>
                </a:path>
                <a:path w="563244" h="273685">
                  <a:moveTo>
                    <a:pt x="292837" y="133108"/>
                  </a:moveTo>
                  <a:lnTo>
                    <a:pt x="302405" y="82591"/>
                  </a:lnTo>
                  <a:lnTo>
                    <a:pt x="330397" y="37837"/>
                  </a:lnTo>
                  <a:lnTo>
                    <a:pt x="374081" y="9567"/>
                  </a:lnTo>
                  <a:lnTo>
                    <a:pt x="427671" y="0"/>
                  </a:lnTo>
                  <a:lnTo>
                    <a:pt x="456033" y="2411"/>
                  </a:lnTo>
                  <a:lnTo>
                    <a:pt x="504717" y="21699"/>
                  </a:lnTo>
                  <a:lnTo>
                    <a:pt x="541645" y="59136"/>
                  </a:lnTo>
                  <a:lnTo>
                    <a:pt x="560625" y="107880"/>
                  </a:lnTo>
                  <a:lnTo>
                    <a:pt x="562998" y="136066"/>
                  </a:lnTo>
                  <a:lnTo>
                    <a:pt x="560602" y="164497"/>
                  </a:lnTo>
                  <a:lnTo>
                    <a:pt x="541437" y="213735"/>
                  </a:lnTo>
                  <a:lnTo>
                    <a:pt x="504262" y="251634"/>
                  </a:lnTo>
                  <a:lnTo>
                    <a:pt x="456011" y="271169"/>
                  </a:lnTo>
                  <a:lnTo>
                    <a:pt x="428164" y="273611"/>
                  </a:lnTo>
                  <a:lnTo>
                    <a:pt x="410378" y="272594"/>
                  </a:lnTo>
                  <a:lnTo>
                    <a:pt x="359515" y="257342"/>
                  </a:lnTo>
                  <a:lnTo>
                    <a:pt x="319328" y="224412"/>
                  </a:lnTo>
                  <a:lnTo>
                    <a:pt x="297090" y="174796"/>
                  </a:lnTo>
                  <a:lnTo>
                    <a:pt x="292837" y="133108"/>
                  </a:lnTo>
                  <a:close/>
                </a:path>
              </a:pathLst>
            </a:custGeom>
            <a:ln w="76199">
              <a:solidFill>
                <a:srgbClr val="FFFFFF"/>
              </a:solidFill>
            </a:ln>
          </p:spPr>
          <p:txBody>
            <a:bodyPr wrap="square" lIns="0" tIns="0" rIns="0" bIns="0" rtlCol="0"/>
            <a:lstStyle/>
            <a:p>
              <a:endParaRPr/>
            </a:p>
          </p:txBody>
        </p:sp>
        <p:pic>
          <p:nvPicPr>
            <p:cNvPr id="52" name="object 52"/>
            <p:cNvPicPr/>
            <p:nvPr/>
          </p:nvPicPr>
          <p:blipFill>
            <a:blip r:embed="rId18" cstate="print"/>
            <a:stretch>
              <a:fillRect/>
            </a:stretch>
          </p:blipFill>
          <p:spPr>
            <a:xfrm>
              <a:off x="15204587" y="2947494"/>
              <a:ext cx="204131" cy="236915"/>
            </a:xfrm>
            <a:prstGeom prst="rect">
              <a:avLst/>
            </a:prstGeom>
          </p:spPr>
        </p:pic>
        <p:sp>
          <p:nvSpPr>
            <p:cNvPr id="53" name="object 53"/>
            <p:cNvSpPr/>
            <p:nvPr/>
          </p:nvSpPr>
          <p:spPr>
            <a:xfrm>
              <a:off x="15462562" y="2929146"/>
              <a:ext cx="539115" cy="273685"/>
            </a:xfrm>
            <a:custGeom>
              <a:avLst/>
              <a:gdLst/>
              <a:ahLst/>
              <a:cxnLst/>
              <a:rect l="l" t="t" r="r" b="b"/>
              <a:pathLst>
                <a:path w="539115" h="273685">
                  <a:moveTo>
                    <a:pt x="105500" y="267695"/>
                  </a:moveTo>
                  <a:lnTo>
                    <a:pt x="0" y="5915"/>
                  </a:lnTo>
                  <a:lnTo>
                    <a:pt x="72716" y="5915"/>
                  </a:lnTo>
                  <a:lnTo>
                    <a:pt x="122015" y="139517"/>
                  </a:lnTo>
                  <a:lnTo>
                    <a:pt x="136312" y="184132"/>
                  </a:lnTo>
                  <a:lnTo>
                    <a:pt x="140092" y="172794"/>
                  </a:lnTo>
                  <a:lnTo>
                    <a:pt x="142475" y="165317"/>
                  </a:lnTo>
                  <a:lnTo>
                    <a:pt x="143460" y="161701"/>
                  </a:lnTo>
                  <a:lnTo>
                    <a:pt x="145762" y="154306"/>
                  </a:lnTo>
                  <a:lnTo>
                    <a:pt x="148226" y="146911"/>
                  </a:lnTo>
                  <a:lnTo>
                    <a:pt x="150855" y="139517"/>
                  </a:lnTo>
                  <a:lnTo>
                    <a:pt x="200648" y="5915"/>
                  </a:lnTo>
                  <a:lnTo>
                    <a:pt x="271885" y="5915"/>
                  </a:lnTo>
                  <a:lnTo>
                    <a:pt x="167864" y="267695"/>
                  </a:lnTo>
                  <a:lnTo>
                    <a:pt x="105500" y="267695"/>
                  </a:lnTo>
                  <a:close/>
                </a:path>
                <a:path w="539115" h="273685">
                  <a:moveTo>
                    <a:pt x="465878" y="184379"/>
                  </a:moveTo>
                  <a:lnTo>
                    <a:pt x="534897" y="195964"/>
                  </a:lnTo>
                  <a:lnTo>
                    <a:pt x="506265" y="242714"/>
                  </a:lnTo>
                  <a:lnTo>
                    <a:pt x="460548" y="268650"/>
                  </a:lnTo>
                  <a:lnTo>
                    <a:pt x="421016" y="273611"/>
                  </a:lnTo>
                  <a:lnTo>
                    <a:pt x="389094" y="270822"/>
                  </a:lnTo>
                  <a:lnTo>
                    <a:pt x="338562" y="248514"/>
                  </a:lnTo>
                  <a:lnTo>
                    <a:pt x="308629" y="209953"/>
                  </a:lnTo>
                  <a:lnTo>
                    <a:pt x="295688" y="164844"/>
                  </a:lnTo>
                  <a:lnTo>
                    <a:pt x="294070" y="138777"/>
                  </a:lnTo>
                  <a:lnTo>
                    <a:pt x="296196" y="108004"/>
                  </a:lnTo>
                  <a:lnTo>
                    <a:pt x="313204" y="57040"/>
                  </a:lnTo>
                  <a:lnTo>
                    <a:pt x="346219" y="20728"/>
                  </a:lnTo>
                  <a:lnTo>
                    <a:pt x="389233" y="2303"/>
                  </a:lnTo>
                  <a:lnTo>
                    <a:pt x="414114" y="0"/>
                  </a:lnTo>
                  <a:lnTo>
                    <a:pt x="441783" y="2411"/>
                  </a:lnTo>
                  <a:lnTo>
                    <a:pt x="487878" y="21699"/>
                  </a:lnTo>
                  <a:lnTo>
                    <a:pt x="520986" y="60430"/>
                  </a:lnTo>
                  <a:lnTo>
                    <a:pt x="537131" y="119527"/>
                  </a:lnTo>
                  <a:lnTo>
                    <a:pt x="538594" y="156771"/>
                  </a:lnTo>
                  <a:lnTo>
                    <a:pt x="365061" y="156771"/>
                  </a:lnTo>
                  <a:lnTo>
                    <a:pt x="366386" y="171322"/>
                  </a:lnTo>
                  <a:lnTo>
                    <a:pt x="390327" y="212210"/>
                  </a:lnTo>
                  <a:lnTo>
                    <a:pt x="421755" y="221846"/>
                  </a:lnTo>
                  <a:lnTo>
                    <a:pt x="429566" y="221292"/>
                  </a:lnTo>
                  <a:lnTo>
                    <a:pt x="462704" y="193561"/>
                  </a:lnTo>
                  <a:lnTo>
                    <a:pt x="465878" y="184379"/>
                  </a:lnTo>
                  <a:close/>
                </a:path>
              </a:pathLst>
            </a:custGeom>
            <a:ln w="76199">
              <a:solidFill>
                <a:srgbClr val="FFFFFF"/>
              </a:solidFill>
            </a:ln>
          </p:spPr>
          <p:txBody>
            <a:bodyPr wrap="square" lIns="0" tIns="0" rIns="0" bIns="0" rtlCol="0"/>
            <a:lstStyle/>
            <a:p>
              <a:endParaRPr/>
            </a:p>
          </p:txBody>
        </p:sp>
        <p:pic>
          <p:nvPicPr>
            <p:cNvPr id="54" name="object 54"/>
            <p:cNvPicPr/>
            <p:nvPr/>
          </p:nvPicPr>
          <p:blipFill>
            <a:blip r:embed="rId6" cstate="print"/>
            <a:stretch>
              <a:fillRect/>
            </a:stretch>
          </p:blipFill>
          <p:spPr>
            <a:xfrm>
              <a:off x="15790756" y="2944043"/>
              <a:ext cx="179728" cy="137577"/>
            </a:xfrm>
            <a:prstGeom prst="rect">
              <a:avLst/>
            </a:prstGeom>
          </p:spPr>
        </p:pic>
        <p:sp>
          <p:nvSpPr>
            <p:cNvPr id="55" name="object 55"/>
            <p:cNvSpPr/>
            <p:nvPr/>
          </p:nvSpPr>
          <p:spPr>
            <a:xfrm>
              <a:off x="1185415" y="2835477"/>
              <a:ext cx="15493365" cy="977265"/>
            </a:xfrm>
            <a:custGeom>
              <a:avLst/>
              <a:gdLst/>
              <a:ahLst/>
              <a:cxnLst/>
              <a:rect l="l" t="t" r="r" b="b"/>
              <a:pathLst>
                <a:path w="15493365" h="977264">
                  <a:moveTo>
                    <a:pt x="14872188" y="361363"/>
                  </a:moveTo>
                  <a:lnTo>
                    <a:pt x="14872188" y="0"/>
                  </a:lnTo>
                  <a:lnTo>
                    <a:pt x="14941454" y="0"/>
                  </a:lnTo>
                  <a:lnTo>
                    <a:pt x="14941454" y="361363"/>
                  </a:lnTo>
                  <a:lnTo>
                    <a:pt x="14872188" y="361363"/>
                  </a:lnTo>
                  <a:close/>
                </a:path>
                <a:path w="15493365" h="977264">
                  <a:moveTo>
                    <a:pt x="15132489" y="99584"/>
                  </a:moveTo>
                  <a:lnTo>
                    <a:pt x="15132489" y="154799"/>
                  </a:lnTo>
                  <a:lnTo>
                    <a:pt x="15085161" y="154799"/>
                  </a:lnTo>
                  <a:lnTo>
                    <a:pt x="15085161" y="260300"/>
                  </a:lnTo>
                  <a:lnTo>
                    <a:pt x="15087420" y="301177"/>
                  </a:lnTo>
                  <a:lnTo>
                    <a:pt x="15099787" y="309846"/>
                  </a:lnTo>
                  <a:lnTo>
                    <a:pt x="15104388" y="309846"/>
                  </a:lnTo>
                  <a:lnTo>
                    <a:pt x="15109734" y="309430"/>
                  </a:lnTo>
                  <a:lnTo>
                    <a:pt x="15116158" y="308182"/>
                  </a:lnTo>
                  <a:lnTo>
                    <a:pt x="15123661" y="306102"/>
                  </a:lnTo>
                  <a:lnTo>
                    <a:pt x="15132242" y="303190"/>
                  </a:lnTo>
                  <a:lnTo>
                    <a:pt x="15138158" y="356927"/>
                  </a:lnTo>
                  <a:lnTo>
                    <a:pt x="15125679" y="361456"/>
                  </a:lnTo>
                  <a:lnTo>
                    <a:pt x="15112399" y="364691"/>
                  </a:lnTo>
                  <a:lnTo>
                    <a:pt x="15098318" y="366632"/>
                  </a:lnTo>
                  <a:lnTo>
                    <a:pt x="15083436" y="367279"/>
                  </a:lnTo>
                  <a:lnTo>
                    <a:pt x="15074300" y="366887"/>
                  </a:lnTo>
                  <a:lnTo>
                    <a:pt x="15036632" y="353784"/>
                  </a:lnTo>
                  <a:lnTo>
                    <a:pt x="15017868" y="317734"/>
                  </a:lnTo>
                  <a:lnTo>
                    <a:pt x="15015649" y="268927"/>
                  </a:lnTo>
                  <a:lnTo>
                    <a:pt x="15015649" y="154799"/>
                  </a:lnTo>
                  <a:lnTo>
                    <a:pt x="14983851" y="154799"/>
                  </a:lnTo>
                  <a:lnTo>
                    <a:pt x="14983851" y="99584"/>
                  </a:lnTo>
                  <a:lnTo>
                    <a:pt x="15015649" y="99584"/>
                  </a:lnTo>
                  <a:lnTo>
                    <a:pt x="15015649" y="47573"/>
                  </a:lnTo>
                  <a:lnTo>
                    <a:pt x="15085161" y="7148"/>
                  </a:lnTo>
                  <a:lnTo>
                    <a:pt x="15085161" y="99584"/>
                  </a:lnTo>
                  <a:lnTo>
                    <a:pt x="15132489" y="99584"/>
                  </a:lnTo>
                  <a:close/>
                </a:path>
                <a:path w="15493365" h="977264">
                  <a:moveTo>
                    <a:pt x="15147771" y="99584"/>
                  </a:moveTo>
                  <a:lnTo>
                    <a:pt x="15221474" y="99584"/>
                  </a:lnTo>
                  <a:lnTo>
                    <a:pt x="15284084" y="285443"/>
                  </a:lnTo>
                  <a:lnTo>
                    <a:pt x="15345215" y="99584"/>
                  </a:lnTo>
                  <a:lnTo>
                    <a:pt x="15416946" y="99584"/>
                  </a:lnTo>
                  <a:lnTo>
                    <a:pt x="15324509" y="351504"/>
                  </a:lnTo>
                  <a:lnTo>
                    <a:pt x="15307994" y="397105"/>
                  </a:lnTo>
                  <a:lnTo>
                    <a:pt x="15290616" y="432108"/>
                  </a:lnTo>
                  <a:lnTo>
                    <a:pt x="15259681" y="458391"/>
                  </a:lnTo>
                  <a:lnTo>
                    <a:pt x="15219494" y="467342"/>
                  </a:lnTo>
                  <a:lnTo>
                    <a:pt x="15209888" y="467603"/>
                  </a:lnTo>
                  <a:lnTo>
                    <a:pt x="15199952" y="467342"/>
                  </a:lnTo>
                  <a:lnTo>
                    <a:pt x="15190107" y="466556"/>
                  </a:lnTo>
                  <a:lnTo>
                    <a:pt x="15180355" y="465246"/>
                  </a:lnTo>
                  <a:lnTo>
                    <a:pt x="15170696" y="463413"/>
                  </a:lnTo>
                  <a:lnTo>
                    <a:pt x="15164533" y="409184"/>
                  </a:lnTo>
                  <a:lnTo>
                    <a:pt x="15172467" y="410586"/>
                  </a:lnTo>
                  <a:lnTo>
                    <a:pt x="15180001" y="411587"/>
                  </a:lnTo>
                  <a:lnTo>
                    <a:pt x="15187134" y="412188"/>
                  </a:lnTo>
                  <a:lnTo>
                    <a:pt x="15193866" y="412388"/>
                  </a:lnTo>
                  <a:lnTo>
                    <a:pt x="15205159" y="411502"/>
                  </a:lnTo>
                  <a:lnTo>
                    <a:pt x="15239838" y="382100"/>
                  </a:lnTo>
                  <a:lnTo>
                    <a:pt x="15247356" y="362103"/>
                  </a:lnTo>
                  <a:lnTo>
                    <a:pt x="15147771" y="99584"/>
                  </a:lnTo>
                  <a:close/>
                </a:path>
                <a:path w="15493365" h="977264">
                  <a:moveTo>
                    <a:pt x="15423848" y="361363"/>
                  </a:moveTo>
                  <a:lnTo>
                    <a:pt x="15423848" y="292098"/>
                  </a:lnTo>
                  <a:lnTo>
                    <a:pt x="15493113" y="292098"/>
                  </a:lnTo>
                  <a:lnTo>
                    <a:pt x="15493113" y="361363"/>
                  </a:lnTo>
                  <a:lnTo>
                    <a:pt x="15423848" y="361363"/>
                  </a:lnTo>
                  <a:close/>
                </a:path>
                <a:path w="15493365" h="977264">
                  <a:moveTo>
                    <a:pt x="362596" y="970963"/>
                  </a:moveTo>
                  <a:lnTo>
                    <a:pt x="283224" y="970963"/>
                  </a:lnTo>
                  <a:lnTo>
                    <a:pt x="251672" y="888880"/>
                  </a:lnTo>
                  <a:lnTo>
                    <a:pt x="107226" y="888880"/>
                  </a:lnTo>
                  <a:lnTo>
                    <a:pt x="77399" y="970963"/>
                  </a:lnTo>
                  <a:lnTo>
                    <a:pt x="0" y="970963"/>
                  </a:lnTo>
                  <a:lnTo>
                    <a:pt x="140749" y="609599"/>
                  </a:lnTo>
                  <a:lnTo>
                    <a:pt x="217902" y="609599"/>
                  </a:lnTo>
                  <a:lnTo>
                    <a:pt x="362596" y="970963"/>
                  </a:lnTo>
                  <a:close/>
                </a:path>
                <a:path w="15493365" h="977264">
                  <a:moveTo>
                    <a:pt x="228255" y="827995"/>
                  </a:moveTo>
                  <a:lnTo>
                    <a:pt x="178463" y="693901"/>
                  </a:lnTo>
                  <a:lnTo>
                    <a:pt x="129657" y="827995"/>
                  </a:lnTo>
                  <a:lnTo>
                    <a:pt x="228255" y="827995"/>
                  </a:lnTo>
                  <a:close/>
                </a:path>
                <a:path w="15493365" h="977264">
                  <a:moveTo>
                    <a:pt x="400803" y="970963"/>
                  </a:moveTo>
                  <a:lnTo>
                    <a:pt x="400803" y="609599"/>
                  </a:lnTo>
                  <a:lnTo>
                    <a:pt x="470068" y="609599"/>
                  </a:lnTo>
                  <a:lnTo>
                    <a:pt x="470068" y="970963"/>
                  </a:lnTo>
                  <a:lnTo>
                    <a:pt x="400803" y="970963"/>
                  </a:lnTo>
                  <a:close/>
                </a:path>
                <a:path w="15493365" h="977264">
                  <a:moveTo>
                    <a:pt x="541059" y="970963"/>
                  </a:moveTo>
                  <a:lnTo>
                    <a:pt x="541059" y="609599"/>
                  </a:lnTo>
                  <a:lnTo>
                    <a:pt x="610325" y="609599"/>
                  </a:lnTo>
                  <a:lnTo>
                    <a:pt x="610325" y="970963"/>
                  </a:lnTo>
                  <a:lnTo>
                    <a:pt x="541059" y="970963"/>
                  </a:lnTo>
                  <a:close/>
                </a:path>
                <a:path w="15493365" h="977264">
                  <a:moveTo>
                    <a:pt x="941616" y="709184"/>
                  </a:moveTo>
                  <a:lnTo>
                    <a:pt x="941616" y="764399"/>
                  </a:lnTo>
                  <a:lnTo>
                    <a:pt x="894289" y="764399"/>
                  </a:lnTo>
                  <a:lnTo>
                    <a:pt x="894289" y="869900"/>
                  </a:lnTo>
                  <a:lnTo>
                    <a:pt x="896549" y="910777"/>
                  </a:lnTo>
                  <a:lnTo>
                    <a:pt x="901807" y="915995"/>
                  </a:lnTo>
                  <a:lnTo>
                    <a:pt x="905012" y="918295"/>
                  </a:lnTo>
                  <a:lnTo>
                    <a:pt x="908914" y="919446"/>
                  </a:lnTo>
                  <a:lnTo>
                    <a:pt x="913516" y="919446"/>
                  </a:lnTo>
                  <a:lnTo>
                    <a:pt x="918862" y="919030"/>
                  </a:lnTo>
                  <a:lnTo>
                    <a:pt x="925286" y="917782"/>
                  </a:lnTo>
                  <a:lnTo>
                    <a:pt x="932789" y="915702"/>
                  </a:lnTo>
                  <a:lnTo>
                    <a:pt x="941370" y="912790"/>
                  </a:lnTo>
                  <a:lnTo>
                    <a:pt x="947286" y="966526"/>
                  </a:lnTo>
                  <a:lnTo>
                    <a:pt x="934807" y="971056"/>
                  </a:lnTo>
                  <a:lnTo>
                    <a:pt x="921527" y="974291"/>
                  </a:lnTo>
                  <a:lnTo>
                    <a:pt x="907446" y="976232"/>
                  </a:lnTo>
                  <a:lnTo>
                    <a:pt x="892564" y="976879"/>
                  </a:lnTo>
                  <a:lnTo>
                    <a:pt x="883428" y="976486"/>
                  </a:lnTo>
                  <a:lnTo>
                    <a:pt x="845760" y="963384"/>
                  </a:lnTo>
                  <a:lnTo>
                    <a:pt x="826995" y="927334"/>
                  </a:lnTo>
                  <a:lnTo>
                    <a:pt x="824777" y="878527"/>
                  </a:lnTo>
                  <a:lnTo>
                    <a:pt x="824777" y="764399"/>
                  </a:lnTo>
                  <a:lnTo>
                    <a:pt x="792979" y="764399"/>
                  </a:lnTo>
                  <a:lnTo>
                    <a:pt x="792979" y="709184"/>
                  </a:lnTo>
                  <a:lnTo>
                    <a:pt x="824777" y="709184"/>
                  </a:lnTo>
                  <a:lnTo>
                    <a:pt x="824777" y="657173"/>
                  </a:lnTo>
                  <a:lnTo>
                    <a:pt x="894289" y="616748"/>
                  </a:lnTo>
                  <a:lnTo>
                    <a:pt x="894289" y="709184"/>
                  </a:lnTo>
                  <a:lnTo>
                    <a:pt x="941616" y="709184"/>
                  </a:lnTo>
                  <a:close/>
                </a:path>
                <a:path w="15493365" h="977264">
                  <a:moveTo>
                    <a:pt x="1058702" y="609599"/>
                  </a:moveTo>
                  <a:lnTo>
                    <a:pt x="1058702" y="742461"/>
                  </a:lnTo>
                  <a:lnTo>
                    <a:pt x="1076281" y="725314"/>
                  </a:lnTo>
                  <a:lnTo>
                    <a:pt x="1095492" y="713066"/>
                  </a:lnTo>
                  <a:lnTo>
                    <a:pt x="1116336" y="705718"/>
                  </a:lnTo>
                  <a:lnTo>
                    <a:pt x="1138814" y="703268"/>
                  </a:lnTo>
                  <a:lnTo>
                    <a:pt x="1150476" y="703823"/>
                  </a:lnTo>
                  <a:lnTo>
                    <a:pt x="1190971" y="716887"/>
                  </a:lnTo>
                  <a:lnTo>
                    <a:pt x="1219110" y="749363"/>
                  </a:lnTo>
                  <a:lnTo>
                    <a:pt x="1226905" y="786769"/>
                  </a:lnTo>
                  <a:lnTo>
                    <a:pt x="1227799" y="817396"/>
                  </a:lnTo>
                  <a:lnTo>
                    <a:pt x="1227799" y="970963"/>
                  </a:lnTo>
                  <a:lnTo>
                    <a:pt x="1158533" y="970963"/>
                  </a:lnTo>
                  <a:lnTo>
                    <a:pt x="1158533" y="832679"/>
                  </a:lnTo>
                  <a:lnTo>
                    <a:pt x="1158287" y="813976"/>
                  </a:lnTo>
                  <a:lnTo>
                    <a:pt x="1151960" y="773027"/>
                  </a:lnTo>
                  <a:lnTo>
                    <a:pt x="1115643" y="756265"/>
                  </a:lnTo>
                  <a:lnTo>
                    <a:pt x="1107247" y="756789"/>
                  </a:lnTo>
                  <a:lnTo>
                    <a:pt x="1073091" y="775153"/>
                  </a:lnTo>
                  <a:lnTo>
                    <a:pt x="1059095" y="824321"/>
                  </a:lnTo>
                  <a:lnTo>
                    <a:pt x="1058702" y="839827"/>
                  </a:lnTo>
                  <a:lnTo>
                    <a:pt x="1058702" y="970963"/>
                  </a:lnTo>
                  <a:lnTo>
                    <a:pt x="989437" y="970963"/>
                  </a:lnTo>
                  <a:lnTo>
                    <a:pt x="989437" y="609599"/>
                  </a:lnTo>
                  <a:lnTo>
                    <a:pt x="1058702" y="609599"/>
                  </a:lnTo>
                  <a:close/>
                </a:path>
                <a:path w="15493365" h="977264">
                  <a:moveTo>
                    <a:pt x="1449646" y="887648"/>
                  </a:moveTo>
                  <a:lnTo>
                    <a:pt x="1518665" y="899233"/>
                  </a:lnTo>
                  <a:lnTo>
                    <a:pt x="1490033" y="945983"/>
                  </a:lnTo>
                  <a:lnTo>
                    <a:pt x="1444315" y="971919"/>
                  </a:lnTo>
                  <a:lnTo>
                    <a:pt x="1404783" y="976879"/>
                  </a:lnTo>
                  <a:lnTo>
                    <a:pt x="1372862" y="974091"/>
                  </a:lnTo>
                  <a:lnTo>
                    <a:pt x="1322330" y="951783"/>
                  </a:lnTo>
                  <a:lnTo>
                    <a:pt x="1292396" y="913222"/>
                  </a:lnTo>
                  <a:lnTo>
                    <a:pt x="1279455" y="868113"/>
                  </a:lnTo>
                  <a:lnTo>
                    <a:pt x="1277838" y="842046"/>
                  </a:lnTo>
                  <a:lnTo>
                    <a:pt x="1279964" y="811272"/>
                  </a:lnTo>
                  <a:lnTo>
                    <a:pt x="1296972" y="760309"/>
                  </a:lnTo>
                  <a:lnTo>
                    <a:pt x="1329987" y="723997"/>
                  </a:lnTo>
                  <a:lnTo>
                    <a:pt x="1373001" y="705571"/>
                  </a:lnTo>
                  <a:lnTo>
                    <a:pt x="1397881" y="703268"/>
                  </a:lnTo>
                  <a:lnTo>
                    <a:pt x="1425551" y="705679"/>
                  </a:lnTo>
                  <a:lnTo>
                    <a:pt x="1471646" y="724968"/>
                  </a:lnTo>
                  <a:lnTo>
                    <a:pt x="1504753" y="763698"/>
                  </a:lnTo>
                  <a:lnTo>
                    <a:pt x="1520899" y="822796"/>
                  </a:lnTo>
                  <a:lnTo>
                    <a:pt x="1522362" y="860040"/>
                  </a:lnTo>
                  <a:lnTo>
                    <a:pt x="1348829" y="860040"/>
                  </a:lnTo>
                  <a:lnTo>
                    <a:pt x="1350154" y="874591"/>
                  </a:lnTo>
                  <a:lnTo>
                    <a:pt x="1374095" y="915479"/>
                  </a:lnTo>
                  <a:lnTo>
                    <a:pt x="1405523" y="925115"/>
                  </a:lnTo>
                  <a:lnTo>
                    <a:pt x="1413334" y="924560"/>
                  </a:lnTo>
                  <a:lnTo>
                    <a:pt x="1446472" y="896830"/>
                  </a:lnTo>
                  <a:lnTo>
                    <a:pt x="1449646" y="887648"/>
                  </a:lnTo>
                  <a:close/>
                </a:path>
              </a:pathLst>
            </a:custGeom>
            <a:ln w="76199">
              <a:solidFill>
                <a:srgbClr val="FFFFFF"/>
              </a:solidFill>
            </a:ln>
          </p:spPr>
          <p:txBody>
            <a:bodyPr wrap="square" lIns="0" tIns="0" rIns="0" bIns="0" rtlCol="0"/>
            <a:lstStyle/>
            <a:p>
              <a:endParaRPr/>
            </a:p>
          </p:txBody>
        </p:sp>
        <p:pic>
          <p:nvPicPr>
            <p:cNvPr id="56" name="object 56"/>
            <p:cNvPicPr/>
            <p:nvPr/>
          </p:nvPicPr>
          <p:blipFill>
            <a:blip r:embed="rId19" cstate="print"/>
            <a:stretch>
              <a:fillRect/>
            </a:stretch>
          </p:blipFill>
          <p:spPr>
            <a:xfrm>
              <a:off x="2497377" y="3553643"/>
              <a:ext cx="179728" cy="137577"/>
            </a:xfrm>
            <a:prstGeom prst="rect">
              <a:avLst/>
            </a:prstGeom>
          </p:spPr>
        </p:pic>
        <p:sp>
          <p:nvSpPr>
            <p:cNvPr id="57" name="object 57"/>
            <p:cNvSpPr/>
            <p:nvPr/>
          </p:nvSpPr>
          <p:spPr>
            <a:xfrm>
              <a:off x="2739823" y="3538746"/>
              <a:ext cx="529590" cy="273685"/>
            </a:xfrm>
            <a:custGeom>
              <a:avLst/>
              <a:gdLst/>
              <a:ahLst/>
              <a:cxnLst/>
              <a:rect l="l" t="t" r="r" b="b"/>
              <a:pathLst>
                <a:path w="529589" h="273685">
                  <a:moveTo>
                    <a:pt x="0" y="193006"/>
                  </a:moveTo>
                  <a:lnTo>
                    <a:pt x="69512" y="182407"/>
                  </a:lnTo>
                  <a:lnTo>
                    <a:pt x="72300" y="191905"/>
                  </a:lnTo>
                  <a:lnTo>
                    <a:pt x="76229" y="200185"/>
                  </a:lnTo>
                  <a:lnTo>
                    <a:pt x="113943" y="222917"/>
                  </a:lnTo>
                  <a:lnTo>
                    <a:pt x="125466" y="223572"/>
                  </a:lnTo>
                  <a:lnTo>
                    <a:pt x="138068" y="222956"/>
                  </a:lnTo>
                  <a:lnTo>
                    <a:pt x="175012" y="202948"/>
                  </a:lnTo>
                  <a:lnTo>
                    <a:pt x="175012" y="195225"/>
                  </a:lnTo>
                  <a:lnTo>
                    <a:pt x="175012" y="189966"/>
                  </a:lnTo>
                  <a:lnTo>
                    <a:pt x="146911" y="173040"/>
                  </a:lnTo>
                  <a:lnTo>
                    <a:pt x="108843" y="163997"/>
                  </a:lnTo>
                  <a:lnTo>
                    <a:pt x="55723" y="147112"/>
                  </a:lnTo>
                  <a:lnTo>
                    <a:pt x="17378" y="113943"/>
                  </a:lnTo>
                  <a:lnTo>
                    <a:pt x="9613" y="80357"/>
                  </a:lnTo>
                  <a:lnTo>
                    <a:pt x="11292" y="64027"/>
                  </a:lnTo>
                  <a:lnTo>
                    <a:pt x="36481" y="23170"/>
                  </a:lnTo>
                  <a:lnTo>
                    <a:pt x="70744" y="5792"/>
                  </a:lnTo>
                  <a:lnTo>
                    <a:pt x="119797" y="0"/>
                  </a:lnTo>
                  <a:lnTo>
                    <a:pt x="144939" y="1093"/>
                  </a:lnTo>
                  <a:lnTo>
                    <a:pt x="184872" y="9844"/>
                  </a:lnTo>
                  <a:lnTo>
                    <a:pt x="221723" y="39192"/>
                  </a:lnTo>
                  <a:lnTo>
                    <a:pt x="235650" y="69265"/>
                  </a:lnTo>
                  <a:lnTo>
                    <a:pt x="170329" y="81343"/>
                  </a:lnTo>
                  <a:lnTo>
                    <a:pt x="167764" y="74149"/>
                  </a:lnTo>
                  <a:lnTo>
                    <a:pt x="164259" y="67848"/>
                  </a:lnTo>
                  <a:lnTo>
                    <a:pt x="121029" y="49792"/>
                  </a:lnTo>
                  <a:lnTo>
                    <a:pt x="108319" y="50269"/>
                  </a:lnTo>
                  <a:lnTo>
                    <a:pt x="73948" y="65732"/>
                  </a:lnTo>
                  <a:lnTo>
                    <a:pt x="73948" y="71484"/>
                  </a:lnTo>
                  <a:lnTo>
                    <a:pt x="73948" y="76413"/>
                  </a:lnTo>
                  <a:lnTo>
                    <a:pt x="120760" y="97597"/>
                  </a:lnTo>
                  <a:lnTo>
                    <a:pt x="145556" y="103528"/>
                  </a:lnTo>
                  <a:lnTo>
                    <a:pt x="171137" y="110168"/>
                  </a:lnTo>
                  <a:lnTo>
                    <a:pt x="209776" y="125574"/>
                  </a:lnTo>
                  <a:lnTo>
                    <a:pt x="239101" y="156463"/>
                  </a:lnTo>
                  <a:lnTo>
                    <a:pt x="244524" y="185858"/>
                  </a:lnTo>
                  <a:lnTo>
                    <a:pt x="242645" y="203221"/>
                  </a:lnTo>
                  <a:lnTo>
                    <a:pt x="214452" y="247729"/>
                  </a:lnTo>
                  <a:lnTo>
                    <a:pt x="177169" y="267140"/>
                  </a:lnTo>
                  <a:lnTo>
                    <a:pt x="125466" y="273611"/>
                  </a:lnTo>
                  <a:lnTo>
                    <a:pt x="100116" y="272255"/>
                  </a:lnTo>
                  <a:lnTo>
                    <a:pt x="57780" y="261409"/>
                  </a:lnTo>
                  <a:lnTo>
                    <a:pt x="15005" y="226345"/>
                  </a:lnTo>
                  <a:lnTo>
                    <a:pt x="6154" y="210646"/>
                  </a:lnTo>
                  <a:lnTo>
                    <a:pt x="0" y="193006"/>
                  </a:lnTo>
                  <a:close/>
                </a:path>
                <a:path w="529589" h="273685">
                  <a:moveTo>
                    <a:pt x="456758" y="184379"/>
                  </a:moveTo>
                  <a:lnTo>
                    <a:pt x="525777" y="195964"/>
                  </a:lnTo>
                  <a:lnTo>
                    <a:pt x="497144" y="242714"/>
                  </a:lnTo>
                  <a:lnTo>
                    <a:pt x="451427" y="268650"/>
                  </a:lnTo>
                  <a:lnTo>
                    <a:pt x="411895" y="273611"/>
                  </a:lnTo>
                  <a:lnTo>
                    <a:pt x="379974" y="270822"/>
                  </a:lnTo>
                  <a:lnTo>
                    <a:pt x="329442" y="248514"/>
                  </a:lnTo>
                  <a:lnTo>
                    <a:pt x="299508" y="209953"/>
                  </a:lnTo>
                  <a:lnTo>
                    <a:pt x="286567" y="164844"/>
                  </a:lnTo>
                  <a:lnTo>
                    <a:pt x="284949" y="138777"/>
                  </a:lnTo>
                  <a:lnTo>
                    <a:pt x="287076" y="108004"/>
                  </a:lnTo>
                  <a:lnTo>
                    <a:pt x="304084" y="57040"/>
                  </a:lnTo>
                  <a:lnTo>
                    <a:pt x="337099" y="20728"/>
                  </a:lnTo>
                  <a:lnTo>
                    <a:pt x="380113" y="2303"/>
                  </a:lnTo>
                  <a:lnTo>
                    <a:pt x="404993" y="0"/>
                  </a:lnTo>
                  <a:lnTo>
                    <a:pt x="432663" y="2411"/>
                  </a:lnTo>
                  <a:lnTo>
                    <a:pt x="478757" y="21699"/>
                  </a:lnTo>
                  <a:lnTo>
                    <a:pt x="511865" y="60430"/>
                  </a:lnTo>
                  <a:lnTo>
                    <a:pt x="528011" y="119527"/>
                  </a:lnTo>
                  <a:lnTo>
                    <a:pt x="529474" y="156771"/>
                  </a:lnTo>
                  <a:lnTo>
                    <a:pt x="355941" y="156771"/>
                  </a:lnTo>
                  <a:lnTo>
                    <a:pt x="357265" y="171322"/>
                  </a:lnTo>
                  <a:lnTo>
                    <a:pt x="381206" y="212210"/>
                  </a:lnTo>
                  <a:lnTo>
                    <a:pt x="412635" y="221846"/>
                  </a:lnTo>
                  <a:lnTo>
                    <a:pt x="420446" y="221292"/>
                  </a:lnTo>
                  <a:lnTo>
                    <a:pt x="453584" y="193561"/>
                  </a:lnTo>
                  <a:lnTo>
                    <a:pt x="456758" y="184379"/>
                  </a:lnTo>
                  <a:close/>
                </a:path>
              </a:pathLst>
            </a:custGeom>
            <a:ln w="76199">
              <a:solidFill>
                <a:srgbClr val="FFFFFF"/>
              </a:solidFill>
            </a:ln>
          </p:spPr>
          <p:txBody>
            <a:bodyPr wrap="square" lIns="0" tIns="0" rIns="0" bIns="0" rtlCol="0"/>
            <a:lstStyle/>
            <a:p>
              <a:endParaRPr/>
            </a:p>
          </p:txBody>
        </p:sp>
        <p:pic>
          <p:nvPicPr>
            <p:cNvPr id="58" name="object 58"/>
            <p:cNvPicPr/>
            <p:nvPr/>
          </p:nvPicPr>
          <p:blipFill>
            <a:blip r:embed="rId19" cstate="print"/>
            <a:stretch>
              <a:fillRect/>
            </a:stretch>
          </p:blipFill>
          <p:spPr>
            <a:xfrm>
              <a:off x="3058896" y="3553643"/>
              <a:ext cx="179728" cy="137577"/>
            </a:xfrm>
            <a:prstGeom prst="rect">
              <a:avLst/>
            </a:prstGeom>
          </p:spPr>
        </p:pic>
        <p:sp>
          <p:nvSpPr>
            <p:cNvPr id="59" name="object 59"/>
            <p:cNvSpPr/>
            <p:nvPr/>
          </p:nvSpPr>
          <p:spPr>
            <a:xfrm>
              <a:off x="3441599" y="3452226"/>
              <a:ext cx="697865" cy="360680"/>
            </a:xfrm>
            <a:custGeom>
              <a:avLst/>
              <a:gdLst/>
              <a:ahLst/>
              <a:cxnLst/>
              <a:rect l="l" t="t" r="r" b="b"/>
              <a:pathLst>
                <a:path w="697864" h="360679">
                  <a:moveTo>
                    <a:pt x="0" y="279527"/>
                  </a:moveTo>
                  <a:lnTo>
                    <a:pt x="69512" y="268927"/>
                  </a:lnTo>
                  <a:lnTo>
                    <a:pt x="72300" y="278425"/>
                  </a:lnTo>
                  <a:lnTo>
                    <a:pt x="76229" y="286706"/>
                  </a:lnTo>
                  <a:lnTo>
                    <a:pt x="113943" y="309437"/>
                  </a:lnTo>
                  <a:lnTo>
                    <a:pt x="125466" y="310092"/>
                  </a:lnTo>
                  <a:lnTo>
                    <a:pt x="138068" y="309476"/>
                  </a:lnTo>
                  <a:lnTo>
                    <a:pt x="175012" y="289469"/>
                  </a:lnTo>
                  <a:lnTo>
                    <a:pt x="175012" y="281745"/>
                  </a:lnTo>
                  <a:lnTo>
                    <a:pt x="175012" y="276486"/>
                  </a:lnTo>
                  <a:lnTo>
                    <a:pt x="146911" y="259560"/>
                  </a:lnTo>
                  <a:lnTo>
                    <a:pt x="108843" y="250517"/>
                  </a:lnTo>
                  <a:lnTo>
                    <a:pt x="55723" y="233632"/>
                  </a:lnTo>
                  <a:lnTo>
                    <a:pt x="17378" y="200463"/>
                  </a:lnTo>
                  <a:lnTo>
                    <a:pt x="9613" y="166878"/>
                  </a:lnTo>
                  <a:lnTo>
                    <a:pt x="11292" y="150547"/>
                  </a:lnTo>
                  <a:lnTo>
                    <a:pt x="36481" y="109690"/>
                  </a:lnTo>
                  <a:lnTo>
                    <a:pt x="70744" y="92312"/>
                  </a:lnTo>
                  <a:lnTo>
                    <a:pt x="119797" y="86520"/>
                  </a:lnTo>
                  <a:lnTo>
                    <a:pt x="144940" y="87614"/>
                  </a:lnTo>
                  <a:lnTo>
                    <a:pt x="184872" y="96364"/>
                  </a:lnTo>
                  <a:lnTo>
                    <a:pt x="221723" y="125713"/>
                  </a:lnTo>
                  <a:lnTo>
                    <a:pt x="235650" y="155785"/>
                  </a:lnTo>
                  <a:lnTo>
                    <a:pt x="170329" y="167864"/>
                  </a:lnTo>
                  <a:lnTo>
                    <a:pt x="167763" y="160669"/>
                  </a:lnTo>
                  <a:lnTo>
                    <a:pt x="164259" y="154368"/>
                  </a:lnTo>
                  <a:lnTo>
                    <a:pt x="121029" y="136312"/>
                  </a:lnTo>
                  <a:lnTo>
                    <a:pt x="108319" y="136790"/>
                  </a:lnTo>
                  <a:lnTo>
                    <a:pt x="73949" y="152252"/>
                  </a:lnTo>
                  <a:lnTo>
                    <a:pt x="73949" y="158004"/>
                  </a:lnTo>
                  <a:lnTo>
                    <a:pt x="73949" y="162934"/>
                  </a:lnTo>
                  <a:lnTo>
                    <a:pt x="120760" y="184117"/>
                  </a:lnTo>
                  <a:lnTo>
                    <a:pt x="145556" y="190048"/>
                  </a:lnTo>
                  <a:lnTo>
                    <a:pt x="171137" y="196688"/>
                  </a:lnTo>
                  <a:lnTo>
                    <a:pt x="209776" y="212094"/>
                  </a:lnTo>
                  <a:lnTo>
                    <a:pt x="239101" y="242983"/>
                  </a:lnTo>
                  <a:lnTo>
                    <a:pt x="244524" y="272378"/>
                  </a:lnTo>
                  <a:lnTo>
                    <a:pt x="242645" y="289741"/>
                  </a:lnTo>
                  <a:lnTo>
                    <a:pt x="214452" y="334249"/>
                  </a:lnTo>
                  <a:lnTo>
                    <a:pt x="177169" y="353660"/>
                  </a:lnTo>
                  <a:lnTo>
                    <a:pt x="125466" y="360131"/>
                  </a:lnTo>
                  <a:lnTo>
                    <a:pt x="100116" y="358775"/>
                  </a:lnTo>
                  <a:lnTo>
                    <a:pt x="57780" y="347929"/>
                  </a:lnTo>
                  <a:lnTo>
                    <a:pt x="15005" y="312865"/>
                  </a:lnTo>
                  <a:lnTo>
                    <a:pt x="6154" y="297167"/>
                  </a:lnTo>
                  <a:lnTo>
                    <a:pt x="0" y="279527"/>
                  </a:lnTo>
                  <a:close/>
                </a:path>
                <a:path w="697864" h="360679">
                  <a:moveTo>
                    <a:pt x="425206" y="92436"/>
                  </a:moveTo>
                  <a:lnTo>
                    <a:pt x="425206" y="147651"/>
                  </a:lnTo>
                  <a:lnTo>
                    <a:pt x="377879" y="147651"/>
                  </a:lnTo>
                  <a:lnTo>
                    <a:pt x="377879" y="253151"/>
                  </a:lnTo>
                  <a:lnTo>
                    <a:pt x="380138" y="294029"/>
                  </a:lnTo>
                  <a:lnTo>
                    <a:pt x="392504" y="302697"/>
                  </a:lnTo>
                  <a:lnTo>
                    <a:pt x="397105" y="302697"/>
                  </a:lnTo>
                  <a:lnTo>
                    <a:pt x="402451" y="302281"/>
                  </a:lnTo>
                  <a:lnTo>
                    <a:pt x="408876" y="301033"/>
                  </a:lnTo>
                  <a:lnTo>
                    <a:pt x="416378" y="298954"/>
                  </a:lnTo>
                  <a:lnTo>
                    <a:pt x="424960" y="296042"/>
                  </a:lnTo>
                  <a:lnTo>
                    <a:pt x="430876" y="349778"/>
                  </a:lnTo>
                  <a:lnTo>
                    <a:pt x="418397" y="354307"/>
                  </a:lnTo>
                  <a:lnTo>
                    <a:pt x="405117" y="357543"/>
                  </a:lnTo>
                  <a:lnTo>
                    <a:pt x="391035" y="359484"/>
                  </a:lnTo>
                  <a:lnTo>
                    <a:pt x="376153" y="360131"/>
                  </a:lnTo>
                  <a:lnTo>
                    <a:pt x="367018" y="359738"/>
                  </a:lnTo>
                  <a:lnTo>
                    <a:pt x="329350" y="346635"/>
                  </a:lnTo>
                  <a:lnTo>
                    <a:pt x="310585" y="310585"/>
                  </a:lnTo>
                  <a:lnTo>
                    <a:pt x="308367" y="261779"/>
                  </a:lnTo>
                  <a:lnTo>
                    <a:pt x="308367" y="147651"/>
                  </a:lnTo>
                  <a:lnTo>
                    <a:pt x="276569" y="147651"/>
                  </a:lnTo>
                  <a:lnTo>
                    <a:pt x="276569" y="92436"/>
                  </a:lnTo>
                  <a:lnTo>
                    <a:pt x="308367" y="92436"/>
                  </a:lnTo>
                  <a:lnTo>
                    <a:pt x="308367" y="40425"/>
                  </a:lnTo>
                  <a:lnTo>
                    <a:pt x="377879" y="0"/>
                  </a:lnTo>
                  <a:lnTo>
                    <a:pt x="377879" y="92436"/>
                  </a:lnTo>
                  <a:lnTo>
                    <a:pt x="425206" y="92436"/>
                  </a:lnTo>
                  <a:close/>
                </a:path>
                <a:path w="697864" h="360679">
                  <a:moveTo>
                    <a:pt x="624868" y="270899"/>
                  </a:moveTo>
                  <a:lnTo>
                    <a:pt x="693887" y="282485"/>
                  </a:lnTo>
                  <a:lnTo>
                    <a:pt x="665255" y="329234"/>
                  </a:lnTo>
                  <a:lnTo>
                    <a:pt x="619538" y="355170"/>
                  </a:lnTo>
                  <a:lnTo>
                    <a:pt x="580006" y="360131"/>
                  </a:lnTo>
                  <a:lnTo>
                    <a:pt x="548085" y="357342"/>
                  </a:lnTo>
                  <a:lnTo>
                    <a:pt x="497553" y="335035"/>
                  </a:lnTo>
                  <a:lnTo>
                    <a:pt x="467619" y="296473"/>
                  </a:lnTo>
                  <a:lnTo>
                    <a:pt x="454678" y="251364"/>
                  </a:lnTo>
                  <a:lnTo>
                    <a:pt x="453060" y="225297"/>
                  </a:lnTo>
                  <a:lnTo>
                    <a:pt x="455186" y="194524"/>
                  </a:lnTo>
                  <a:lnTo>
                    <a:pt x="472194" y="143561"/>
                  </a:lnTo>
                  <a:lnTo>
                    <a:pt x="505210" y="107249"/>
                  </a:lnTo>
                  <a:lnTo>
                    <a:pt x="548223" y="88823"/>
                  </a:lnTo>
                  <a:lnTo>
                    <a:pt x="573104" y="86520"/>
                  </a:lnTo>
                  <a:lnTo>
                    <a:pt x="600773" y="88931"/>
                  </a:lnTo>
                  <a:lnTo>
                    <a:pt x="646868" y="108219"/>
                  </a:lnTo>
                  <a:lnTo>
                    <a:pt x="679976" y="146950"/>
                  </a:lnTo>
                  <a:lnTo>
                    <a:pt x="696121" y="206048"/>
                  </a:lnTo>
                  <a:lnTo>
                    <a:pt x="697585" y="243292"/>
                  </a:lnTo>
                  <a:lnTo>
                    <a:pt x="524051" y="243292"/>
                  </a:lnTo>
                  <a:lnTo>
                    <a:pt x="525376" y="257843"/>
                  </a:lnTo>
                  <a:lnTo>
                    <a:pt x="549317" y="298730"/>
                  </a:lnTo>
                  <a:lnTo>
                    <a:pt x="580745" y="308367"/>
                  </a:lnTo>
                  <a:lnTo>
                    <a:pt x="588556" y="307812"/>
                  </a:lnTo>
                  <a:lnTo>
                    <a:pt x="621695" y="280081"/>
                  </a:lnTo>
                  <a:lnTo>
                    <a:pt x="624868" y="270899"/>
                  </a:lnTo>
                  <a:close/>
                </a:path>
              </a:pathLst>
            </a:custGeom>
            <a:ln w="76199">
              <a:solidFill>
                <a:srgbClr val="FFFFFF"/>
              </a:solidFill>
            </a:ln>
          </p:spPr>
          <p:txBody>
            <a:bodyPr wrap="square" lIns="0" tIns="0" rIns="0" bIns="0" rtlCol="0"/>
            <a:lstStyle/>
            <a:p>
              <a:endParaRPr/>
            </a:p>
          </p:txBody>
        </p:sp>
        <p:pic>
          <p:nvPicPr>
            <p:cNvPr id="60" name="object 60"/>
            <p:cNvPicPr/>
            <p:nvPr/>
          </p:nvPicPr>
          <p:blipFill>
            <a:blip r:embed="rId20" cstate="print"/>
            <a:stretch>
              <a:fillRect/>
            </a:stretch>
          </p:blipFill>
          <p:spPr>
            <a:xfrm>
              <a:off x="3928782" y="3553643"/>
              <a:ext cx="179728" cy="137577"/>
            </a:xfrm>
            <a:prstGeom prst="rect">
              <a:avLst/>
            </a:prstGeom>
          </p:spPr>
        </p:pic>
        <p:sp>
          <p:nvSpPr>
            <p:cNvPr id="61" name="object 61"/>
            <p:cNvSpPr/>
            <p:nvPr/>
          </p:nvSpPr>
          <p:spPr>
            <a:xfrm>
              <a:off x="4193660" y="3538746"/>
              <a:ext cx="255904" cy="367665"/>
            </a:xfrm>
            <a:custGeom>
              <a:avLst/>
              <a:gdLst/>
              <a:ahLst/>
              <a:cxnLst/>
              <a:rect l="l" t="t" r="r" b="b"/>
              <a:pathLst>
                <a:path w="255904" h="367664">
                  <a:moveTo>
                    <a:pt x="0" y="5915"/>
                  </a:moveTo>
                  <a:lnTo>
                    <a:pt x="64582" y="5915"/>
                  </a:lnTo>
                  <a:lnTo>
                    <a:pt x="64582" y="44369"/>
                  </a:lnTo>
                  <a:lnTo>
                    <a:pt x="71422" y="34971"/>
                  </a:lnTo>
                  <a:lnTo>
                    <a:pt x="109613" y="6932"/>
                  </a:lnTo>
                  <a:lnTo>
                    <a:pt x="146172" y="0"/>
                  </a:lnTo>
                  <a:lnTo>
                    <a:pt x="168110" y="2233"/>
                  </a:lnTo>
                  <a:lnTo>
                    <a:pt x="206810" y="20104"/>
                  </a:lnTo>
                  <a:lnTo>
                    <a:pt x="237483" y="55369"/>
                  </a:lnTo>
                  <a:lnTo>
                    <a:pt x="253382" y="105161"/>
                  </a:lnTo>
                  <a:lnTo>
                    <a:pt x="255370" y="135326"/>
                  </a:lnTo>
                  <a:lnTo>
                    <a:pt x="253367" y="166285"/>
                  </a:lnTo>
                  <a:lnTo>
                    <a:pt x="237345" y="217248"/>
                  </a:lnTo>
                  <a:lnTo>
                    <a:pt x="206456" y="253159"/>
                  </a:lnTo>
                  <a:lnTo>
                    <a:pt x="167633" y="271338"/>
                  </a:lnTo>
                  <a:lnTo>
                    <a:pt x="145679" y="273611"/>
                  </a:lnTo>
                  <a:lnTo>
                    <a:pt x="135087" y="273071"/>
                  </a:lnTo>
                  <a:lnTo>
                    <a:pt x="97435" y="259899"/>
                  </a:lnTo>
                  <a:lnTo>
                    <a:pt x="69265" y="235404"/>
                  </a:lnTo>
                  <a:lnTo>
                    <a:pt x="69265" y="367279"/>
                  </a:lnTo>
                  <a:lnTo>
                    <a:pt x="0" y="367279"/>
                  </a:lnTo>
                  <a:lnTo>
                    <a:pt x="0" y="5915"/>
                  </a:lnTo>
                  <a:close/>
                </a:path>
              </a:pathLst>
            </a:custGeom>
            <a:ln w="76199">
              <a:solidFill>
                <a:srgbClr val="FFFFFF"/>
              </a:solidFill>
            </a:ln>
          </p:spPr>
          <p:txBody>
            <a:bodyPr wrap="square" lIns="0" tIns="0" rIns="0" bIns="0" rtlCol="0"/>
            <a:lstStyle/>
            <a:p>
              <a:endParaRPr/>
            </a:p>
          </p:txBody>
        </p:sp>
        <p:pic>
          <p:nvPicPr>
            <p:cNvPr id="62" name="object 62"/>
            <p:cNvPicPr/>
            <p:nvPr/>
          </p:nvPicPr>
          <p:blipFill>
            <a:blip r:embed="rId11" cstate="print"/>
            <a:stretch>
              <a:fillRect/>
            </a:stretch>
          </p:blipFill>
          <p:spPr>
            <a:xfrm>
              <a:off x="4224085" y="3555369"/>
              <a:ext cx="192546" cy="240120"/>
            </a:xfrm>
            <a:prstGeom prst="rect">
              <a:avLst/>
            </a:prstGeom>
          </p:spPr>
        </p:pic>
        <p:sp>
          <p:nvSpPr>
            <p:cNvPr id="63" name="object 63"/>
            <p:cNvSpPr/>
            <p:nvPr/>
          </p:nvSpPr>
          <p:spPr>
            <a:xfrm>
              <a:off x="4479595" y="3538746"/>
              <a:ext cx="673100" cy="273685"/>
            </a:xfrm>
            <a:custGeom>
              <a:avLst/>
              <a:gdLst/>
              <a:ahLst/>
              <a:cxnLst/>
              <a:rect l="l" t="t" r="r" b="b"/>
              <a:pathLst>
                <a:path w="673100" h="273685">
                  <a:moveTo>
                    <a:pt x="0" y="193006"/>
                  </a:moveTo>
                  <a:lnTo>
                    <a:pt x="69512" y="182407"/>
                  </a:lnTo>
                  <a:lnTo>
                    <a:pt x="72300" y="191905"/>
                  </a:lnTo>
                  <a:lnTo>
                    <a:pt x="76229" y="200185"/>
                  </a:lnTo>
                  <a:lnTo>
                    <a:pt x="113942" y="222917"/>
                  </a:lnTo>
                  <a:lnTo>
                    <a:pt x="125466" y="223572"/>
                  </a:lnTo>
                  <a:lnTo>
                    <a:pt x="138068" y="222956"/>
                  </a:lnTo>
                  <a:lnTo>
                    <a:pt x="175012" y="202948"/>
                  </a:lnTo>
                  <a:lnTo>
                    <a:pt x="175012" y="195225"/>
                  </a:lnTo>
                  <a:lnTo>
                    <a:pt x="175012" y="189966"/>
                  </a:lnTo>
                  <a:lnTo>
                    <a:pt x="146911" y="173040"/>
                  </a:lnTo>
                  <a:lnTo>
                    <a:pt x="108843" y="163997"/>
                  </a:lnTo>
                  <a:lnTo>
                    <a:pt x="55723" y="147112"/>
                  </a:lnTo>
                  <a:lnTo>
                    <a:pt x="17378" y="113943"/>
                  </a:lnTo>
                  <a:lnTo>
                    <a:pt x="9613" y="80357"/>
                  </a:lnTo>
                  <a:lnTo>
                    <a:pt x="11292" y="64027"/>
                  </a:lnTo>
                  <a:lnTo>
                    <a:pt x="36481" y="23170"/>
                  </a:lnTo>
                  <a:lnTo>
                    <a:pt x="70744" y="5792"/>
                  </a:lnTo>
                  <a:lnTo>
                    <a:pt x="119797" y="0"/>
                  </a:lnTo>
                  <a:lnTo>
                    <a:pt x="144940" y="1093"/>
                  </a:lnTo>
                  <a:lnTo>
                    <a:pt x="184872" y="9844"/>
                  </a:lnTo>
                  <a:lnTo>
                    <a:pt x="221723" y="39192"/>
                  </a:lnTo>
                  <a:lnTo>
                    <a:pt x="235650" y="69265"/>
                  </a:lnTo>
                  <a:lnTo>
                    <a:pt x="170329" y="81343"/>
                  </a:lnTo>
                  <a:lnTo>
                    <a:pt x="167763" y="74149"/>
                  </a:lnTo>
                  <a:lnTo>
                    <a:pt x="164259" y="67848"/>
                  </a:lnTo>
                  <a:lnTo>
                    <a:pt x="121029" y="49792"/>
                  </a:lnTo>
                  <a:lnTo>
                    <a:pt x="108319" y="50269"/>
                  </a:lnTo>
                  <a:lnTo>
                    <a:pt x="73948" y="65732"/>
                  </a:lnTo>
                  <a:lnTo>
                    <a:pt x="73948" y="71484"/>
                  </a:lnTo>
                  <a:lnTo>
                    <a:pt x="73948" y="76413"/>
                  </a:lnTo>
                  <a:lnTo>
                    <a:pt x="120760" y="97597"/>
                  </a:lnTo>
                  <a:lnTo>
                    <a:pt x="145556" y="103528"/>
                  </a:lnTo>
                  <a:lnTo>
                    <a:pt x="171137" y="110168"/>
                  </a:lnTo>
                  <a:lnTo>
                    <a:pt x="209776" y="125574"/>
                  </a:lnTo>
                  <a:lnTo>
                    <a:pt x="239101" y="156463"/>
                  </a:lnTo>
                  <a:lnTo>
                    <a:pt x="244524" y="185858"/>
                  </a:lnTo>
                  <a:lnTo>
                    <a:pt x="242645" y="203221"/>
                  </a:lnTo>
                  <a:lnTo>
                    <a:pt x="214452" y="247729"/>
                  </a:lnTo>
                  <a:lnTo>
                    <a:pt x="177169" y="267140"/>
                  </a:lnTo>
                  <a:lnTo>
                    <a:pt x="125466" y="273611"/>
                  </a:lnTo>
                  <a:lnTo>
                    <a:pt x="100116" y="272255"/>
                  </a:lnTo>
                  <a:lnTo>
                    <a:pt x="57780" y="261409"/>
                  </a:lnTo>
                  <a:lnTo>
                    <a:pt x="15005" y="226345"/>
                  </a:lnTo>
                  <a:lnTo>
                    <a:pt x="6154" y="210646"/>
                  </a:lnTo>
                  <a:lnTo>
                    <a:pt x="0" y="193006"/>
                  </a:lnTo>
                  <a:close/>
                </a:path>
                <a:path w="673100" h="273685">
                  <a:moveTo>
                    <a:pt x="497183" y="85780"/>
                  </a:moveTo>
                  <a:lnTo>
                    <a:pt x="434326" y="74441"/>
                  </a:lnTo>
                  <a:lnTo>
                    <a:pt x="440581" y="56694"/>
                  </a:lnTo>
                  <a:lnTo>
                    <a:pt x="448746" y="41411"/>
                  </a:lnTo>
                  <a:lnTo>
                    <a:pt x="485320" y="10260"/>
                  </a:lnTo>
                  <a:lnTo>
                    <a:pt x="523774" y="1140"/>
                  </a:lnTo>
                  <a:lnTo>
                    <a:pt x="547715" y="0"/>
                  </a:lnTo>
                  <a:lnTo>
                    <a:pt x="569407" y="685"/>
                  </a:lnTo>
                  <a:lnTo>
                    <a:pt x="616734" y="10969"/>
                  </a:lnTo>
                  <a:lnTo>
                    <a:pt x="648655" y="38823"/>
                  </a:lnTo>
                  <a:lnTo>
                    <a:pt x="657321" y="80026"/>
                  </a:lnTo>
                  <a:lnTo>
                    <a:pt x="657899" y="100817"/>
                  </a:lnTo>
                  <a:lnTo>
                    <a:pt x="657159" y="181667"/>
                  </a:lnTo>
                  <a:lnTo>
                    <a:pt x="657367" y="197790"/>
                  </a:lnTo>
                  <a:lnTo>
                    <a:pt x="662513" y="240911"/>
                  </a:lnTo>
                  <a:lnTo>
                    <a:pt x="672935" y="267695"/>
                  </a:lnTo>
                  <a:lnTo>
                    <a:pt x="604409" y="267695"/>
                  </a:lnTo>
                  <a:lnTo>
                    <a:pt x="602601" y="263094"/>
                  </a:lnTo>
                  <a:lnTo>
                    <a:pt x="600383" y="256274"/>
                  </a:lnTo>
                  <a:lnTo>
                    <a:pt x="597754" y="247236"/>
                  </a:lnTo>
                  <a:lnTo>
                    <a:pt x="596603" y="243127"/>
                  </a:lnTo>
                  <a:lnTo>
                    <a:pt x="595782" y="240416"/>
                  </a:lnTo>
                  <a:lnTo>
                    <a:pt x="595289" y="239101"/>
                  </a:lnTo>
                  <a:lnTo>
                    <a:pt x="586261" y="247189"/>
                  </a:lnTo>
                  <a:lnTo>
                    <a:pt x="576925" y="254199"/>
                  </a:lnTo>
                  <a:lnTo>
                    <a:pt x="536438" y="271454"/>
                  </a:lnTo>
                  <a:lnTo>
                    <a:pt x="514191" y="273611"/>
                  </a:lnTo>
                  <a:lnTo>
                    <a:pt x="495049" y="272240"/>
                  </a:lnTo>
                  <a:lnTo>
                    <a:pt x="450472" y="251672"/>
                  </a:lnTo>
                  <a:lnTo>
                    <a:pt x="428634" y="212248"/>
                  </a:lnTo>
                  <a:lnTo>
                    <a:pt x="427178" y="196211"/>
                  </a:lnTo>
                  <a:lnTo>
                    <a:pt x="427840" y="185419"/>
                  </a:lnTo>
                  <a:lnTo>
                    <a:pt x="443609" y="148467"/>
                  </a:lnTo>
                  <a:lnTo>
                    <a:pt x="478087" y="125551"/>
                  </a:lnTo>
                  <a:lnTo>
                    <a:pt x="522572" y="113881"/>
                  </a:lnTo>
                  <a:lnTo>
                    <a:pt x="544988" y="109398"/>
                  </a:lnTo>
                  <a:lnTo>
                    <a:pt x="563676" y="105069"/>
                  </a:lnTo>
                  <a:lnTo>
                    <a:pt x="578635" y="100894"/>
                  </a:lnTo>
                  <a:lnTo>
                    <a:pt x="589866" y="96873"/>
                  </a:lnTo>
                  <a:lnTo>
                    <a:pt x="589866" y="89971"/>
                  </a:lnTo>
                  <a:lnTo>
                    <a:pt x="565771" y="55122"/>
                  </a:lnTo>
                  <a:lnTo>
                    <a:pt x="542785" y="52996"/>
                  </a:lnTo>
                  <a:lnTo>
                    <a:pt x="534050" y="53451"/>
                  </a:lnTo>
                  <a:lnTo>
                    <a:pt x="500634" y="77345"/>
                  </a:lnTo>
                  <a:lnTo>
                    <a:pt x="497183" y="85780"/>
                  </a:lnTo>
                  <a:close/>
                </a:path>
              </a:pathLst>
            </a:custGeom>
            <a:ln w="76199">
              <a:solidFill>
                <a:srgbClr val="FFFFFF"/>
              </a:solidFill>
            </a:ln>
          </p:spPr>
          <p:txBody>
            <a:bodyPr wrap="square" lIns="0" tIns="0" rIns="0" bIns="0" rtlCol="0"/>
            <a:lstStyle/>
            <a:p>
              <a:endParaRPr/>
            </a:p>
          </p:txBody>
        </p:sp>
        <p:pic>
          <p:nvPicPr>
            <p:cNvPr id="64" name="object 64"/>
            <p:cNvPicPr/>
            <p:nvPr/>
          </p:nvPicPr>
          <p:blipFill>
            <a:blip r:embed="rId21" cstate="print"/>
            <a:stretch>
              <a:fillRect/>
            </a:stretch>
          </p:blipFill>
          <p:spPr>
            <a:xfrm>
              <a:off x="4937939" y="3642628"/>
              <a:ext cx="169622" cy="159022"/>
            </a:xfrm>
            <a:prstGeom prst="rect">
              <a:avLst/>
            </a:prstGeom>
          </p:spPr>
        </p:pic>
        <p:sp>
          <p:nvSpPr>
            <p:cNvPr id="65" name="object 65"/>
            <p:cNvSpPr/>
            <p:nvPr/>
          </p:nvSpPr>
          <p:spPr>
            <a:xfrm>
              <a:off x="5202816" y="3538746"/>
              <a:ext cx="424180" cy="273685"/>
            </a:xfrm>
            <a:custGeom>
              <a:avLst/>
              <a:gdLst/>
              <a:ahLst/>
              <a:cxnLst/>
              <a:rect l="l" t="t" r="r" b="b"/>
              <a:pathLst>
                <a:path w="424179" h="273685">
                  <a:moveTo>
                    <a:pt x="69265" y="267695"/>
                  </a:moveTo>
                  <a:lnTo>
                    <a:pt x="0" y="267695"/>
                  </a:lnTo>
                  <a:lnTo>
                    <a:pt x="0" y="5915"/>
                  </a:lnTo>
                  <a:lnTo>
                    <a:pt x="64335" y="5915"/>
                  </a:lnTo>
                  <a:lnTo>
                    <a:pt x="64335" y="43136"/>
                  </a:lnTo>
                  <a:lnTo>
                    <a:pt x="72385" y="31073"/>
                  </a:lnTo>
                  <a:lnTo>
                    <a:pt x="100855" y="4714"/>
                  </a:lnTo>
                  <a:lnTo>
                    <a:pt x="123987" y="0"/>
                  </a:lnTo>
                  <a:lnTo>
                    <a:pt x="135711" y="816"/>
                  </a:lnTo>
                  <a:lnTo>
                    <a:pt x="147220" y="3266"/>
                  </a:lnTo>
                  <a:lnTo>
                    <a:pt x="158512" y="7348"/>
                  </a:lnTo>
                  <a:lnTo>
                    <a:pt x="169589" y="13064"/>
                  </a:lnTo>
                  <a:lnTo>
                    <a:pt x="148144" y="73455"/>
                  </a:lnTo>
                  <a:lnTo>
                    <a:pt x="139547" y="68495"/>
                  </a:lnTo>
                  <a:lnTo>
                    <a:pt x="131259" y="64951"/>
                  </a:lnTo>
                  <a:lnTo>
                    <a:pt x="123279" y="62825"/>
                  </a:lnTo>
                  <a:lnTo>
                    <a:pt x="115606" y="62117"/>
                  </a:lnTo>
                  <a:lnTo>
                    <a:pt x="108612" y="62617"/>
                  </a:lnTo>
                  <a:lnTo>
                    <a:pt x="78224" y="89424"/>
                  </a:lnTo>
                  <a:lnTo>
                    <a:pt x="70713" y="131505"/>
                  </a:lnTo>
                  <a:lnTo>
                    <a:pt x="69265" y="186844"/>
                  </a:lnTo>
                  <a:lnTo>
                    <a:pt x="69265" y="267695"/>
                  </a:lnTo>
                  <a:close/>
                </a:path>
                <a:path w="424179" h="273685">
                  <a:moveTo>
                    <a:pt x="351011" y="184379"/>
                  </a:moveTo>
                  <a:lnTo>
                    <a:pt x="420030" y="195964"/>
                  </a:lnTo>
                  <a:lnTo>
                    <a:pt x="391398" y="242714"/>
                  </a:lnTo>
                  <a:lnTo>
                    <a:pt x="345680" y="268650"/>
                  </a:lnTo>
                  <a:lnTo>
                    <a:pt x="306148" y="273611"/>
                  </a:lnTo>
                  <a:lnTo>
                    <a:pt x="274227" y="270822"/>
                  </a:lnTo>
                  <a:lnTo>
                    <a:pt x="223695" y="248514"/>
                  </a:lnTo>
                  <a:lnTo>
                    <a:pt x="193761" y="209953"/>
                  </a:lnTo>
                  <a:lnTo>
                    <a:pt x="180820" y="164844"/>
                  </a:lnTo>
                  <a:lnTo>
                    <a:pt x="179202" y="138777"/>
                  </a:lnTo>
                  <a:lnTo>
                    <a:pt x="181328" y="108004"/>
                  </a:lnTo>
                  <a:lnTo>
                    <a:pt x="198337" y="57040"/>
                  </a:lnTo>
                  <a:lnTo>
                    <a:pt x="231352" y="20728"/>
                  </a:lnTo>
                  <a:lnTo>
                    <a:pt x="274365" y="2303"/>
                  </a:lnTo>
                  <a:lnTo>
                    <a:pt x="299246" y="0"/>
                  </a:lnTo>
                  <a:lnTo>
                    <a:pt x="326916" y="2411"/>
                  </a:lnTo>
                  <a:lnTo>
                    <a:pt x="373011" y="21699"/>
                  </a:lnTo>
                  <a:lnTo>
                    <a:pt x="406118" y="60430"/>
                  </a:lnTo>
                  <a:lnTo>
                    <a:pt x="422263" y="119527"/>
                  </a:lnTo>
                  <a:lnTo>
                    <a:pt x="423727" y="156771"/>
                  </a:lnTo>
                  <a:lnTo>
                    <a:pt x="250194" y="156771"/>
                  </a:lnTo>
                  <a:lnTo>
                    <a:pt x="251518" y="171322"/>
                  </a:lnTo>
                  <a:lnTo>
                    <a:pt x="275459" y="212210"/>
                  </a:lnTo>
                  <a:lnTo>
                    <a:pt x="306888" y="221846"/>
                  </a:lnTo>
                  <a:lnTo>
                    <a:pt x="314699" y="221292"/>
                  </a:lnTo>
                  <a:lnTo>
                    <a:pt x="347837" y="193561"/>
                  </a:lnTo>
                  <a:lnTo>
                    <a:pt x="351011" y="184379"/>
                  </a:lnTo>
                  <a:close/>
                </a:path>
              </a:pathLst>
            </a:custGeom>
            <a:ln w="76199">
              <a:solidFill>
                <a:srgbClr val="FFFFFF"/>
              </a:solidFill>
            </a:ln>
          </p:spPr>
          <p:txBody>
            <a:bodyPr wrap="square" lIns="0" tIns="0" rIns="0" bIns="0" rtlCol="0"/>
            <a:lstStyle/>
            <a:p>
              <a:endParaRPr/>
            </a:p>
          </p:txBody>
        </p:sp>
        <p:pic>
          <p:nvPicPr>
            <p:cNvPr id="66" name="object 66"/>
            <p:cNvPicPr/>
            <p:nvPr/>
          </p:nvPicPr>
          <p:blipFill>
            <a:blip r:embed="rId19" cstate="print"/>
            <a:stretch>
              <a:fillRect/>
            </a:stretch>
          </p:blipFill>
          <p:spPr>
            <a:xfrm>
              <a:off x="5416143" y="3553643"/>
              <a:ext cx="179728" cy="137577"/>
            </a:xfrm>
            <a:prstGeom prst="rect">
              <a:avLst/>
            </a:prstGeom>
          </p:spPr>
        </p:pic>
        <p:sp>
          <p:nvSpPr>
            <p:cNvPr id="67" name="object 67"/>
            <p:cNvSpPr/>
            <p:nvPr/>
          </p:nvSpPr>
          <p:spPr>
            <a:xfrm>
              <a:off x="5823248" y="3445078"/>
              <a:ext cx="1418590" cy="367665"/>
            </a:xfrm>
            <a:custGeom>
              <a:avLst/>
              <a:gdLst/>
              <a:ahLst/>
              <a:cxnLst/>
              <a:rect l="l" t="t" r="r" b="b"/>
              <a:pathLst>
                <a:path w="1418590" h="367664">
                  <a:moveTo>
                    <a:pt x="0" y="64089"/>
                  </a:moveTo>
                  <a:lnTo>
                    <a:pt x="0" y="0"/>
                  </a:lnTo>
                  <a:lnTo>
                    <a:pt x="69265" y="0"/>
                  </a:lnTo>
                  <a:lnTo>
                    <a:pt x="69265" y="64089"/>
                  </a:lnTo>
                  <a:lnTo>
                    <a:pt x="0" y="64089"/>
                  </a:lnTo>
                  <a:close/>
                </a:path>
                <a:path w="1418590" h="367664">
                  <a:moveTo>
                    <a:pt x="0" y="361363"/>
                  </a:moveTo>
                  <a:lnTo>
                    <a:pt x="0" y="99584"/>
                  </a:lnTo>
                  <a:lnTo>
                    <a:pt x="69265" y="99584"/>
                  </a:lnTo>
                  <a:lnTo>
                    <a:pt x="69265" y="361363"/>
                  </a:lnTo>
                  <a:lnTo>
                    <a:pt x="0" y="361363"/>
                  </a:lnTo>
                  <a:close/>
                </a:path>
                <a:path w="1418590" h="367664">
                  <a:moveTo>
                    <a:pt x="378372" y="361363"/>
                  </a:moveTo>
                  <a:lnTo>
                    <a:pt x="309106" y="361363"/>
                  </a:lnTo>
                  <a:lnTo>
                    <a:pt x="309106" y="227762"/>
                  </a:lnTo>
                  <a:lnTo>
                    <a:pt x="308829" y="208435"/>
                  </a:lnTo>
                  <a:lnTo>
                    <a:pt x="301711" y="164618"/>
                  </a:lnTo>
                  <a:lnTo>
                    <a:pt x="275583" y="146665"/>
                  </a:lnTo>
                  <a:lnTo>
                    <a:pt x="266216" y="146665"/>
                  </a:lnTo>
                  <a:lnTo>
                    <a:pt x="227339" y="161855"/>
                  </a:lnTo>
                  <a:lnTo>
                    <a:pt x="210354" y="205824"/>
                  </a:lnTo>
                  <a:lnTo>
                    <a:pt x="209029" y="242799"/>
                  </a:lnTo>
                  <a:lnTo>
                    <a:pt x="209029" y="361363"/>
                  </a:lnTo>
                  <a:lnTo>
                    <a:pt x="139763" y="361363"/>
                  </a:lnTo>
                  <a:lnTo>
                    <a:pt x="139763" y="99584"/>
                  </a:lnTo>
                  <a:lnTo>
                    <a:pt x="204099" y="99584"/>
                  </a:lnTo>
                  <a:lnTo>
                    <a:pt x="204099" y="138038"/>
                  </a:lnTo>
                  <a:lnTo>
                    <a:pt x="222339" y="118626"/>
                  </a:lnTo>
                  <a:lnTo>
                    <a:pt x="242799" y="104761"/>
                  </a:lnTo>
                  <a:lnTo>
                    <a:pt x="265476" y="96441"/>
                  </a:lnTo>
                  <a:lnTo>
                    <a:pt x="290372" y="93668"/>
                  </a:lnTo>
                  <a:lnTo>
                    <a:pt x="301588" y="94184"/>
                  </a:lnTo>
                  <a:lnTo>
                    <a:pt x="341189" y="106340"/>
                  </a:lnTo>
                  <a:lnTo>
                    <a:pt x="369251" y="136682"/>
                  </a:lnTo>
                  <a:lnTo>
                    <a:pt x="378133" y="184394"/>
                  </a:lnTo>
                  <a:lnTo>
                    <a:pt x="378372" y="198676"/>
                  </a:lnTo>
                  <a:lnTo>
                    <a:pt x="378372" y="361363"/>
                  </a:lnTo>
                  <a:close/>
                </a:path>
                <a:path w="1418590" h="367664">
                  <a:moveTo>
                    <a:pt x="676879" y="176984"/>
                  </a:moveTo>
                  <a:lnTo>
                    <a:pt x="608600" y="189309"/>
                  </a:lnTo>
                  <a:lnTo>
                    <a:pt x="606327" y="179711"/>
                  </a:lnTo>
                  <a:lnTo>
                    <a:pt x="602961" y="171376"/>
                  </a:lnTo>
                  <a:lnTo>
                    <a:pt x="570554" y="148791"/>
                  </a:lnTo>
                  <a:lnTo>
                    <a:pt x="561272" y="148144"/>
                  </a:lnTo>
                  <a:lnTo>
                    <a:pt x="548986" y="149261"/>
                  </a:lnTo>
                  <a:lnTo>
                    <a:pt x="513244" y="176453"/>
                  </a:lnTo>
                  <a:lnTo>
                    <a:pt x="504578" y="225790"/>
                  </a:lnTo>
                  <a:lnTo>
                    <a:pt x="505556" y="247374"/>
                  </a:lnTo>
                  <a:lnTo>
                    <a:pt x="520230" y="291605"/>
                  </a:lnTo>
                  <a:lnTo>
                    <a:pt x="562258" y="310832"/>
                  </a:lnTo>
                  <a:lnTo>
                    <a:pt x="571671" y="310131"/>
                  </a:lnTo>
                  <a:lnTo>
                    <a:pt x="605272" y="284364"/>
                  </a:lnTo>
                  <a:lnTo>
                    <a:pt x="612297" y="261039"/>
                  </a:lnTo>
                  <a:lnTo>
                    <a:pt x="680330" y="272625"/>
                  </a:lnTo>
                  <a:lnTo>
                    <a:pt x="664862" y="313728"/>
                  </a:lnTo>
                  <a:lnTo>
                    <a:pt x="639658" y="343369"/>
                  </a:lnTo>
                  <a:lnTo>
                    <a:pt x="604471" y="361302"/>
                  </a:lnTo>
                  <a:lnTo>
                    <a:pt x="559054" y="367279"/>
                  </a:lnTo>
                  <a:lnTo>
                    <a:pt x="531793" y="365015"/>
                  </a:lnTo>
                  <a:lnTo>
                    <a:pt x="486006" y="346897"/>
                  </a:lnTo>
                  <a:lnTo>
                    <a:pt x="452544" y="311186"/>
                  </a:lnTo>
                  <a:lnTo>
                    <a:pt x="435474" y="261024"/>
                  </a:lnTo>
                  <a:lnTo>
                    <a:pt x="433340" y="230720"/>
                  </a:lnTo>
                  <a:lnTo>
                    <a:pt x="435482" y="200101"/>
                  </a:lnTo>
                  <a:lnTo>
                    <a:pt x="452613" y="149631"/>
                  </a:lnTo>
                  <a:lnTo>
                    <a:pt x="486245" y="113981"/>
                  </a:lnTo>
                  <a:lnTo>
                    <a:pt x="532586" y="95925"/>
                  </a:lnTo>
                  <a:lnTo>
                    <a:pt x="560286" y="93668"/>
                  </a:lnTo>
                  <a:lnTo>
                    <a:pt x="582971" y="94955"/>
                  </a:lnTo>
                  <a:lnTo>
                    <a:pt x="620994" y="105246"/>
                  </a:lnTo>
                  <a:lnTo>
                    <a:pt x="660579" y="140225"/>
                  </a:lnTo>
                  <a:lnTo>
                    <a:pt x="676879" y="176984"/>
                  </a:lnTo>
                  <a:close/>
                </a:path>
                <a:path w="1418590" h="367664">
                  <a:moveTo>
                    <a:pt x="729383" y="361363"/>
                  </a:moveTo>
                  <a:lnTo>
                    <a:pt x="729383" y="0"/>
                  </a:lnTo>
                  <a:lnTo>
                    <a:pt x="798648" y="0"/>
                  </a:lnTo>
                  <a:lnTo>
                    <a:pt x="798648" y="361363"/>
                  </a:lnTo>
                  <a:lnTo>
                    <a:pt x="729383" y="361363"/>
                  </a:lnTo>
                  <a:close/>
                </a:path>
                <a:path w="1418590" h="367664">
                  <a:moveTo>
                    <a:pt x="1041940" y="361363"/>
                  </a:moveTo>
                  <a:lnTo>
                    <a:pt x="1041940" y="322171"/>
                  </a:lnTo>
                  <a:lnTo>
                    <a:pt x="1034230" y="332092"/>
                  </a:lnTo>
                  <a:lnTo>
                    <a:pt x="1025394" y="340904"/>
                  </a:lnTo>
                  <a:lnTo>
                    <a:pt x="992541" y="360485"/>
                  </a:lnTo>
                  <a:lnTo>
                    <a:pt x="955174" y="367279"/>
                  </a:lnTo>
                  <a:lnTo>
                    <a:pt x="942325" y="366555"/>
                  </a:lnTo>
                  <a:lnTo>
                    <a:pt x="898094" y="349316"/>
                  </a:lnTo>
                  <a:lnTo>
                    <a:pt x="873429" y="311679"/>
                  </a:lnTo>
                  <a:lnTo>
                    <a:pt x="868160" y="265230"/>
                  </a:lnTo>
                  <a:lnTo>
                    <a:pt x="868160" y="99584"/>
                  </a:lnTo>
                  <a:lnTo>
                    <a:pt x="937426" y="99584"/>
                  </a:lnTo>
                  <a:lnTo>
                    <a:pt x="937426" y="219874"/>
                  </a:lnTo>
                  <a:lnTo>
                    <a:pt x="937665" y="244809"/>
                  </a:lnTo>
                  <a:lnTo>
                    <a:pt x="941247" y="287538"/>
                  </a:lnTo>
                  <a:lnTo>
                    <a:pt x="973384" y="314075"/>
                  </a:lnTo>
                  <a:lnTo>
                    <a:pt x="980809" y="314529"/>
                  </a:lnTo>
                  <a:lnTo>
                    <a:pt x="989452" y="313921"/>
                  </a:lnTo>
                  <a:lnTo>
                    <a:pt x="1024439" y="293885"/>
                  </a:lnTo>
                  <a:lnTo>
                    <a:pt x="1035716" y="255770"/>
                  </a:lnTo>
                  <a:lnTo>
                    <a:pt x="1037010" y="210015"/>
                  </a:lnTo>
                  <a:lnTo>
                    <a:pt x="1037010" y="99584"/>
                  </a:lnTo>
                  <a:lnTo>
                    <a:pt x="1106276" y="99584"/>
                  </a:lnTo>
                  <a:lnTo>
                    <a:pt x="1106276" y="361363"/>
                  </a:lnTo>
                  <a:lnTo>
                    <a:pt x="1041940" y="361363"/>
                  </a:lnTo>
                  <a:close/>
                </a:path>
                <a:path w="1418590" h="367664">
                  <a:moveTo>
                    <a:pt x="1418094" y="361363"/>
                  </a:moveTo>
                  <a:lnTo>
                    <a:pt x="1353759" y="361363"/>
                  </a:lnTo>
                  <a:lnTo>
                    <a:pt x="1353759" y="322910"/>
                  </a:lnTo>
                  <a:lnTo>
                    <a:pt x="1345385" y="333409"/>
                  </a:lnTo>
                  <a:lnTo>
                    <a:pt x="1304991" y="361109"/>
                  </a:lnTo>
                  <a:lnTo>
                    <a:pt x="1271922" y="367279"/>
                  </a:lnTo>
                  <a:lnTo>
                    <a:pt x="1250176" y="365007"/>
                  </a:lnTo>
                  <a:lnTo>
                    <a:pt x="1211538" y="346828"/>
                  </a:lnTo>
                  <a:lnTo>
                    <a:pt x="1180572" y="310947"/>
                  </a:lnTo>
                  <a:lnTo>
                    <a:pt x="1164488" y="260231"/>
                  </a:lnTo>
                  <a:lnTo>
                    <a:pt x="1162477" y="229488"/>
                  </a:lnTo>
                  <a:lnTo>
                    <a:pt x="1164434" y="198206"/>
                  </a:lnTo>
                  <a:lnTo>
                    <a:pt x="1180086" y="147612"/>
                  </a:lnTo>
                  <a:lnTo>
                    <a:pt x="1210467" y="113149"/>
                  </a:lnTo>
                  <a:lnTo>
                    <a:pt x="1250030" y="95833"/>
                  </a:lnTo>
                  <a:lnTo>
                    <a:pt x="1272908" y="93668"/>
                  </a:lnTo>
                  <a:lnTo>
                    <a:pt x="1294106" y="95948"/>
                  </a:lnTo>
                  <a:lnTo>
                    <a:pt x="1313826" y="102789"/>
                  </a:lnTo>
                  <a:lnTo>
                    <a:pt x="1332067" y="114189"/>
                  </a:lnTo>
                  <a:lnTo>
                    <a:pt x="1348829" y="130150"/>
                  </a:lnTo>
                  <a:lnTo>
                    <a:pt x="1348829" y="0"/>
                  </a:lnTo>
                  <a:lnTo>
                    <a:pt x="1418094" y="0"/>
                  </a:lnTo>
                  <a:lnTo>
                    <a:pt x="1418094" y="361363"/>
                  </a:lnTo>
                  <a:close/>
                </a:path>
              </a:pathLst>
            </a:custGeom>
            <a:ln w="76199">
              <a:solidFill>
                <a:srgbClr val="FFFFFF"/>
              </a:solidFill>
            </a:ln>
          </p:spPr>
          <p:txBody>
            <a:bodyPr wrap="square" lIns="0" tIns="0" rIns="0" bIns="0" rtlCol="0"/>
            <a:lstStyle/>
            <a:p>
              <a:endParaRPr/>
            </a:p>
          </p:txBody>
        </p:sp>
        <p:pic>
          <p:nvPicPr>
            <p:cNvPr id="68" name="object 68"/>
            <p:cNvPicPr/>
            <p:nvPr/>
          </p:nvPicPr>
          <p:blipFill>
            <a:blip r:embed="rId14" cstate="print"/>
            <a:stretch>
              <a:fillRect/>
            </a:stretch>
          </p:blipFill>
          <p:spPr>
            <a:xfrm>
              <a:off x="7018370" y="3553643"/>
              <a:ext cx="192053" cy="242092"/>
            </a:xfrm>
            <a:prstGeom prst="rect">
              <a:avLst/>
            </a:prstGeom>
          </p:spPr>
        </p:pic>
        <p:sp>
          <p:nvSpPr>
            <p:cNvPr id="69" name="object 69"/>
            <p:cNvSpPr/>
            <p:nvPr/>
          </p:nvSpPr>
          <p:spPr>
            <a:xfrm>
              <a:off x="7289409" y="3538746"/>
              <a:ext cx="245110" cy="273685"/>
            </a:xfrm>
            <a:custGeom>
              <a:avLst/>
              <a:gdLst/>
              <a:ahLst/>
              <a:cxnLst/>
              <a:rect l="l" t="t" r="r" b="b"/>
              <a:pathLst>
                <a:path w="245109" h="273685">
                  <a:moveTo>
                    <a:pt x="171808" y="184379"/>
                  </a:moveTo>
                  <a:lnTo>
                    <a:pt x="240827" y="195964"/>
                  </a:lnTo>
                  <a:lnTo>
                    <a:pt x="212195" y="242714"/>
                  </a:lnTo>
                  <a:lnTo>
                    <a:pt x="166477" y="268650"/>
                  </a:lnTo>
                  <a:lnTo>
                    <a:pt x="126945" y="273611"/>
                  </a:lnTo>
                  <a:lnTo>
                    <a:pt x="95024" y="270822"/>
                  </a:lnTo>
                  <a:lnTo>
                    <a:pt x="44492" y="248514"/>
                  </a:lnTo>
                  <a:lnTo>
                    <a:pt x="14558" y="209953"/>
                  </a:lnTo>
                  <a:lnTo>
                    <a:pt x="1617" y="164844"/>
                  </a:lnTo>
                  <a:lnTo>
                    <a:pt x="0" y="138777"/>
                  </a:lnTo>
                  <a:lnTo>
                    <a:pt x="2126" y="108004"/>
                  </a:lnTo>
                  <a:lnTo>
                    <a:pt x="19134" y="57040"/>
                  </a:lnTo>
                  <a:lnTo>
                    <a:pt x="52149" y="20728"/>
                  </a:lnTo>
                  <a:lnTo>
                    <a:pt x="95163" y="2303"/>
                  </a:lnTo>
                  <a:lnTo>
                    <a:pt x="120043" y="0"/>
                  </a:lnTo>
                  <a:lnTo>
                    <a:pt x="147713" y="2411"/>
                  </a:lnTo>
                  <a:lnTo>
                    <a:pt x="193808" y="21699"/>
                  </a:lnTo>
                  <a:lnTo>
                    <a:pt x="226915" y="60430"/>
                  </a:lnTo>
                  <a:lnTo>
                    <a:pt x="243061" y="119527"/>
                  </a:lnTo>
                  <a:lnTo>
                    <a:pt x="244524" y="156771"/>
                  </a:lnTo>
                  <a:lnTo>
                    <a:pt x="70991" y="156771"/>
                  </a:lnTo>
                  <a:lnTo>
                    <a:pt x="72315" y="171322"/>
                  </a:lnTo>
                  <a:lnTo>
                    <a:pt x="96256" y="212210"/>
                  </a:lnTo>
                  <a:lnTo>
                    <a:pt x="127685" y="221846"/>
                  </a:lnTo>
                  <a:lnTo>
                    <a:pt x="135496" y="221292"/>
                  </a:lnTo>
                  <a:lnTo>
                    <a:pt x="168634" y="193561"/>
                  </a:lnTo>
                  <a:lnTo>
                    <a:pt x="171808" y="184379"/>
                  </a:lnTo>
                  <a:close/>
                </a:path>
              </a:pathLst>
            </a:custGeom>
            <a:ln w="76199">
              <a:solidFill>
                <a:srgbClr val="FFFFFF"/>
              </a:solidFill>
            </a:ln>
          </p:spPr>
          <p:txBody>
            <a:bodyPr wrap="square" lIns="0" tIns="0" rIns="0" bIns="0" rtlCol="0"/>
            <a:lstStyle/>
            <a:p>
              <a:endParaRPr/>
            </a:p>
          </p:txBody>
        </p:sp>
        <p:pic>
          <p:nvPicPr>
            <p:cNvPr id="70" name="object 70"/>
            <p:cNvPicPr/>
            <p:nvPr/>
          </p:nvPicPr>
          <p:blipFill>
            <a:blip r:embed="rId22" cstate="print"/>
            <a:stretch>
              <a:fillRect/>
            </a:stretch>
          </p:blipFill>
          <p:spPr>
            <a:xfrm>
              <a:off x="7323533" y="3553643"/>
              <a:ext cx="179728" cy="137577"/>
            </a:xfrm>
            <a:prstGeom prst="rect">
              <a:avLst/>
            </a:prstGeom>
          </p:spPr>
        </p:pic>
        <p:sp>
          <p:nvSpPr>
            <p:cNvPr id="71" name="object 71"/>
            <p:cNvSpPr/>
            <p:nvPr/>
          </p:nvSpPr>
          <p:spPr>
            <a:xfrm>
              <a:off x="7574853" y="3445078"/>
              <a:ext cx="255904" cy="367665"/>
            </a:xfrm>
            <a:custGeom>
              <a:avLst/>
              <a:gdLst/>
              <a:ahLst/>
              <a:cxnLst/>
              <a:rect l="l" t="t" r="r" b="b"/>
              <a:pathLst>
                <a:path w="255904" h="367664">
                  <a:moveTo>
                    <a:pt x="255616" y="361363"/>
                  </a:moveTo>
                  <a:lnTo>
                    <a:pt x="191281" y="361363"/>
                  </a:lnTo>
                  <a:lnTo>
                    <a:pt x="191281" y="322910"/>
                  </a:lnTo>
                  <a:lnTo>
                    <a:pt x="182908" y="333409"/>
                  </a:lnTo>
                  <a:lnTo>
                    <a:pt x="142513" y="361109"/>
                  </a:lnTo>
                  <a:lnTo>
                    <a:pt x="109444" y="367279"/>
                  </a:lnTo>
                  <a:lnTo>
                    <a:pt x="87698" y="365007"/>
                  </a:lnTo>
                  <a:lnTo>
                    <a:pt x="49060" y="346828"/>
                  </a:lnTo>
                  <a:lnTo>
                    <a:pt x="18094" y="310947"/>
                  </a:lnTo>
                  <a:lnTo>
                    <a:pt x="2010" y="260231"/>
                  </a:lnTo>
                  <a:lnTo>
                    <a:pt x="0" y="229488"/>
                  </a:lnTo>
                  <a:lnTo>
                    <a:pt x="1956" y="198206"/>
                  </a:lnTo>
                  <a:lnTo>
                    <a:pt x="17609" y="147612"/>
                  </a:lnTo>
                  <a:lnTo>
                    <a:pt x="47989" y="113149"/>
                  </a:lnTo>
                  <a:lnTo>
                    <a:pt x="87552" y="95833"/>
                  </a:lnTo>
                  <a:lnTo>
                    <a:pt x="110430" y="93668"/>
                  </a:lnTo>
                  <a:lnTo>
                    <a:pt x="131629" y="95948"/>
                  </a:lnTo>
                  <a:lnTo>
                    <a:pt x="151348" y="102789"/>
                  </a:lnTo>
                  <a:lnTo>
                    <a:pt x="169589" y="114189"/>
                  </a:lnTo>
                  <a:lnTo>
                    <a:pt x="186351" y="130150"/>
                  </a:lnTo>
                  <a:lnTo>
                    <a:pt x="186351" y="0"/>
                  </a:lnTo>
                  <a:lnTo>
                    <a:pt x="255616" y="0"/>
                  </a:lnTo>
                  <a:lnTo>
                    <a:pt x="255616" y="361363"/>
                  </a:lnTo>
                  <a:close/>
                </a:path>
              </a:pathLst>
            </a:custGeom>
            <a:ln w="76199">
              <a:solidFill>
                <a:srgbClr val="FFFFFF"/>
              </a:solidFill>
            </a:ln>
          </p:spPr>
          <p:txBody>
            <a:bodyPr wrap="square" lIns="0" tIns="0" rIns="0" bIns="0" rtlCol="0"/>
            <a:lstStyle/>
            <a:p>
              <a:endParaRPr/>
            </a:p>
          </p:txBody>
        </p:sp>
        <p:pic>
          <p:nvPicPr>
            <p:cNvPr id="72" name="object 72"/>
            <p:cNvPicPr/>
            <p:nvPr/>
          </p:nvPicPr>
          <p:blipFill>
            <a:blip r:embed="rId23" cstate="print"/>
            <a:stretch>
              <a:fillRect/>
            </a:stretch>
          </p:blipFill>
          <p:spPr>
            <a:xfrm>
              <a:off x="7607497" y="3553643"/>
              <a:ext cx="192053" cy="242092"/>
            </a:xfrm>
            <a:prstGeom prst="rect">
              <a:avLst/>
            </a:prstGeom>
          </p:spPr>
        </p:pic>
        <p:sp>
          <p:nvSpPr>
            <p:cNvPr id="73" name="object 73"/>
            <p:cNvSpPr/>
            <p:nvPr/>
          </p:nvSpPr>
          <p:spPr>
            <a:xfrm>
              <a:off x="8039006" y="3445078"/>
              <a:ext cx="1289685" cy="367665"/>
            </a:xfrm>
            <a:custGeom>
              <a:avLst/>
              <a:gdLst/>
              <a:ahLst/>
              <a:cxnLst/>
              <a:rect l="l" t="t" r="r" b="b"/>
              <a:pathLst>
                <a:path w="1289684" h="367664">
                  <a:moveTo>
                    <a:pt x="0" y="64089"/>
                  </a:moveTo>
                  <a:lnTo>
                    <a:pt x="0" y="0"/>
                  </a:lnTo>
                  <a:lnTo>
                    <a:pt x="69265" y="0"/>
                  </a:lnTo>
                  <a:lnTo>
                    <a:pt x="69265" y="64089"/>
                  </a:lnTo>
                  <a:lnTo>
                    <a:pt x="0" y="64089"/>
                  </a:lnTo>
                  <a:close/>
                </a:path>
                <a:path w="1289684" h="367664">
                  <a:moveTo>
                    <a:pt x="0" y="361363"/>
                  </a:moveTo>
                  <a:lnTo>
                    <a:pt x="0" y="99584"/>
                  </a:lnTo>
                  <a:lnTo>
                    <a:pt x="69265" y="99584"/>
                  </a:lnTo>
                  <a:lnTo>
                    <a:pt x="69265" y="361363"/>
                  </a:lnTo>
                  <a:lnTo>
                    <a:pt x="0" y="361363"/>
                  </a:lnTo>
                  <a:close/>
                </a:path>
                <a:path w="1289684" h="367664">
                  <a:moveTo>
                    <a:pt x="378372" y="361363"/>
                  </a:moveTo>
                  <a:lnTo>
                    <a:pt x="309106" y="361363"/>
                  </a:lnTo>
                  <a:lnTo>
                    <a:pt x="309106" y="227762"/>
                  </a:lnTo>
                  <a:lnTo>
                    <a:pt x="308829" y="208435"/>
                  </a:lnTo>
                  <a:lnTo>
                    <a:pt x="301711" y="164618"/>
                  </a:lnTo>
                  <a:lnTo>
                    <a:pt x="275583" y="146665"/>
                  </a:lnTo>
                  <a:lnTo>
                    <a:pt x="266216" y="146665"/>
                  </a:lnTo>
                  <a:lnTo>
                    <a:pt x="227339" y="161855"/>
                  </a:lnTo>
                  <a:lnTo>
                    <a:pt x="210354" y="205824"/>
                  </a:lnTo>
                  <a:lnTo>
                    <a:pt x="209029" y="242799"/>
                  </a:lnTo>
                  <a:lnTo>
                    <a:pt x="209029" y="361363"/>
                  </a:lnTo>
                  <a:lnTo>
                    <a:pt x="139763" y="361363"/>
                  </a:lnTo>
                  <a:lnTo>
                    <a:pt x="139763" y="99584"/>
                  </a:lnTo>
                  <a:lnTo>
                    <a:pt x="204099" y="99584"/>
                  </a:lnTo>
                  <a:lnTo>
                    <a:pt x="204099" y="138038"/>
                  </a:lnTo>
                  <a:lnTo>
                    <a:pt x="222340" y="118626"/>
                  </a:lnTo>
                  <a:lnTo>
                    <a:pt x="242799" y="104761"/>
                  </a:lnTo>
                  <a:lnTo>
                    <a:pt x="265476" y="96441"/>
                  </a:lnTo>
                  <a:lnTo>
                    <a:pt x="290373" y="93668"/>
                  </a:lnTo>
                  <a:lnTo>
                    <a:pt x="301588" y="94184"/>
                  </a:lnTo>
                  <a:lnTo>
                    <a:pt x="341189" y="106340"/>
                  </a:lnTo>
                  <a:lnTo>
                    <a:pt x="369251" y="136682"/>
                  </a:lnTo>
                  <a:lnTo>
                    <a:pt x="378133" y="184394"/>
                  </a:lnTo>
                  <a:lnTo>
                    <a:pt x="378372" y="198676"/>
                  </a:lnTo>
                  <a:lnTo>
                    <a:pt x="378372" y="361363"/>
                  </a:lnTo>
                  <a:close/>
                </a:path>
                <a:path w="1289684" h="367664">
                  <a:moveTo>
                    <a:pt x="708924" y="99584"/>
                  </a:moveTo>
                  <a:lnTo>
                    <a:pt x="708924" y="154799"/>
                  </a:lnTo>
                  <a:lnTo>
                    <a:pt x="661596" y="154799"/>
                  </a:lnTo>
                  <a:lnTo>
                    <a:pt x="661596" y="260300"/>
                  </a:lnTo>
                  <a:lnTo>
                    <a:pt x="663856" y="301177"/>
                  </a:lnTo>
                  <a:lnTo>
                    <a:pt x="669115" y="306395"/>
                  </a:lnTo>
                  <a:lnTo>
                    <a:pt x="672319" y="308695"/>
                  </a:lnTo>
                  <a:lnTo>
                    <a:pt x="676222" y="309846"/>
                  </a:lnTo>
                  <a:lnTo>
                    <a:pt x="680823" y="309846"/>
                  </a:lnTo>
                  <a:lnTo>
                    <a:pt x="686169" y="309430"/>
                  </a:lnTo>
                  <a:lnTo>
                    <a:pt x="692593" y="308182"/>
                  </a:lnTo>
                  <a:lnTo>
                    <a:pt x="700096" y="306102"/>
                  </a:lnTo>
                  <a:lnTo>
                    <a:pt x="708677" y="303190"/>
                  </a:lnTo>
                  <a:lnTo>
                    <a:pt x="714593" y="356927"/>
                  </a:lnTo>
                  <a:lnTo>
                    <a:pt x="702114" y="361456"/>
                  </a:lnTo>
                  <a:lnTo>
                    <a:pt x="688834" y="364691"/>
                  </a:lnTo>
                  <a:lnTo>
                    <a:pt x="674753" y="366632"/>
                  </a:lnTo>
                  <a:lnTo>
                    <a:pt x="659871" y="367279"/>
                  </a:lnTo>
                  <a:lnTo>
                    <a:pt x="650735" y="366887"/>
                  </a:lnTo>
                  <a:lnTo>
                    <a:pt x="613067" y="353784"/>
                  </a:lnTo>
                  <a:lnTo>
                    <a:pt x="594303" y="317734"/>
                  </a:lnTo>
                  <a:lnTo>
                    <a:pt x="592084" y="268927"/>
                  </a:lnTo>
                  <a:lnTo>
                    <a:pt x="592084" y="154799"/>
                  </a:lnTo>
                  <a:lnTo>
                    <a:pt x="560286" y="154799"/>
                  </a:lnTo>
                  <a:lnTo>
                    <a:pt x="560286" y="99584"/>
                  </a:lnTo>
                  <a:lnTo>
                    <a:pt x="592084" y="99584"/>
                  </a:lnTo>
                  <a:lnTo>
                    <a:pt x="592084" y="47573"/>
                  </a:lnTo>
                  <a:lnTo>
                    <a:pt x="661596" y="7148"/>
                  </a:lnTo>
                  <a:lnTo>
                    <a:pt x="661596" y="99584"/>
                  </a:lnTo>
                  <a:lnTo>
                    <a:pt x="708924" y="99584"/>
                  </a:lnTo>
                  <a:close/>
                </a:path>
                <a:path w="1289684" h="367664">
                  <a:moveTo>
                    <a:pt x="826010" y="0"/>
                  </a:moveTo>
                  <a:lnTo>
                    <a:pt x="826010" y="132861"/>
                  </a:lnTo>
                  <a:lnTo>
                    <a:pt x="843588" y="115714"/>
                  </a:lnTo>
                  <a:lnTo>
                    <a:pt x="862799" y="103466"/>
                  </a:lnTo>
                  <a:lnTo>
                    <a:pt x="883644" y="96118"/>
                  </a:lnTo>
                  <a:lnTo>
                    <a:pt x="906121" y="93668"/>
                  </a:lnTo>
                  <a:lnTo>
                    <a:pt x="917783" y="94223"/>
                  </a:lnTo>
                  <a:lnTo>
                    <a:pt x="958278" y="107287"/>
                  </a:lnTo>
                  <a:lnTo>
                    <a:pt x="986417" y="139763"/>
                  </a:lnTo>
                  <a:lnTo>
                    <a:pt x="994213" y="177169"/>
                  </a:lnTo>
                  <a:lnTo>
                    <a:pt x="995106" y="207796"/>
                  </a:lnTo>
                  <a:lnTo>
                    <a:pt x="995106" y="361363"/>
                  </a:lnTo>
                  <a:lnTo>
                    <a:pt x="925841" y="361363"/>
                  </a:lnTo>
                  <a:lnTo>
                    <a:pt x="925841" y="223079"/>
                  </a:lnTo>
                  <a:lnTo>
                    <a:pt x="925594" y="204376"/>
                  </a:lnTo>
                  <a:lnTo>
                    <a:pt x="919267" y="163427"/>
                  </a:lnTo>
                  <a:lnTo>
                    <a:pt x="882950" y="146665"/>
                  </a:lnTo>
                  <a:lnTo>
                    <a:pt x="874554" y="147189"/>
                  </a:lnTo>
                  <a:lnTo>
                    <a:pt x="840399" y="165553"/>
                  </a:lnTo>
                  <a:lnTo>
                    <a:pt x="826402" y="214721"/>
                  </a:lnTo>
                  <a:lnTo>
                    <a:pt x="826010" y="230227"/>
                  </a:lnTo>
                  <a:lnTo>
                    <a:pt x="826010" y="361363"/>
                  </a:lnTo>
                  <a:lnTo>
                    <a:pt x="756744" y="361363"/>
                  </a:lnTo>
                  <a:lnTo>
                    <a:pt x="756744" y="0"/>
                  </a:lnTo>
                  <a:lnTo>
                    <a:pt x="826010" y="0"/>
                  </a:lnTo>
                  <a:close/>
                </a:path>
                <a:path w="1289684" h="367664">
                  <a:moveTo>
                    <a:pt x="1216953" y="278048"/>
                  </a:moveTo>
                  <a:lnTo>
                    <a:pt x="1285972" y="289633"/>
                  </a:lnTo>
                  <a:lnTo>
                    <a:pt x="1257340" y="336383"/>
                  </a:lnTo>
                  <a:lnTo>
                    <a:pt x="1211623" y="362319"/>
                  </a:lnTo>
                  <a:lnTo>
                    <a:pt x="1172091" y="367279"/>
                  </a:lnTo>
                  <a:lnTo>
                    <a:pt x="1140169" y="364491"/>
                  </a:lnTo>
                  <a:lnTo>
                    <a:pt x="1089638" y="342183"/>
                  </a:lnTo>
                  <a:lnTo>
                    <a:pt x="1059704" y="303622"/>
                  </a:lnTo>
                  <a:lnTo>
                    <a:pt x="1046763" y="258513"/>
                  </a:lnTo>
                  <a:lnTo>
                    <a:pt x="1045145" y="232446"/>
                  </a:lnTo>
                  <a:lnTo>
                    <a:pt x="1047271" y="201672"/>
                  </a:lnTo>
                  <a:lnTo>
                    <a:pt x="1064279" y="150709"/>
                  </a:lnTo>
                  <a:lnTo>
                    <a:pt x="1097294" y="114397"/>
                  </a:lnTo>
                  <a:lnTo>
                    <a:pt x="1140308" y="95971"/>
                  </a:lnTo>
                  <a:lnTo>
                    <a:pt x="1165189" y="93668"/>
                  </a:lnTo>
                  <a:lnTo>
                    <a:pt x="1192858" y="96079"/>
                  </a:lnTo>
                  <a:lnTo>
                    <a:pt x="1238953" y="115368"/>
                  </a:lnTo>
                  <a:lnTo>
                    <a:pt x="1272060" y="154098"/>
                  </a:lnTo>
                  <a:lnTo>
                    <a:pt x="1288206" y="213196"/>
                  </a:lnTo>
                  <a:lnTo>
                    <a:pt x="1289670" y="250440"/>
                  </a:lnTo>
                  <a:lnTo>
                    <a:pt x="1116136" y="250440"/>
                  </a:lnTo>
                  <a:lnTo>
                    <a:pt x="1117461" y="264991"/>
                  </a:lnTo>
                  <a:lnTo>
                    <a:pt x="1141402" y="305879"/>
                  </a:lnTo>
                  <a:lnTo>
                    <a:pt x="1172830" y="315515"/>
                  </a:lnTo>
                  <a:lnTo>
                    <a:pt x="1180641" y="314960"/>
                  </a:lnTo>
                  <a:lnTo>
                    <a:pt x="1213779" y="287230"/>
                  </a:lnTo>
                  <a:lnTo>
                    <a:pt x="1216953" y="278048"/>
                  </a:lnTo>
                  <a:close/>
                </a:path>
              </a:pathLst>
            </a:custGeom>
            <a:ln w="76199">
              <a:solidFill>
                <a:srgbClr val="FFFFFF"/>
              </a:solidFill>
            </a:ln>
          </p:spPr>
          <p:txBody>
            <a:bodyPr wrap="square" lIns="0" tIns="0" rIns="0" bIns="0" rtlCol="0"/>
            <a:lstStyle/>
            <a:p>
              <a:endParaRPr/>
            </a:p>
          </p:txBody>
        </p:sp>
        <p:pic>
          <p:nvPicPr>
            <p:cNvPr id="74" name="object 74"/>
            <p:cNvPicPr/>
            <p:nvPr/>
          </p:nvPicPr>
          <p:blipFill>
            <a:blip r:embed="rId22" cstate="print"/>
            <a:stretch>
              <a:fillRect/>
            </a:stretch>
          </p:blipFill>
          <p:spPr>
            <a:xfrm>
              <a:off x="9118275" y="3553643"/>
              <a:ext cx="179728" cy="137577"/>
            </a:xfrm>
            <a:prstGeom prst="rect">
              <a:avLst/>
            </a:prstGeom>
          </p:spPr>
        </p:pic>
        <p:sp>
          <p:nvSpPr>
            <p:cNvPr id="75" name="object 75"/>
            <p:cNvSpPr/>
            <p:nvPr/>
          </p:nvSpPr>
          <p:spPr>
            <a:xfrm>
              <a:off x="9513302" y="3438915"/>
              <a:ext cx="629285" cy="374015"/>
            </a:xfrm>
            <a:custGeom>
              <a:avLst/>
              <a:gdLst/>
              <a:ahLst/>
              <a:cxnLst/>
              <a:rect l="l" t="t" r="r" b="b"/>
              <a:pathLst>
                <a:path w="629284" h="374014">
                  <a:moveTo>
                    <a:pt x="180681" y="234664"/>
                  </a:moveTo>
                  <a:lnTo>
                    <a:pt x="180681" y="173780"/>
                  </a:lnTo>
                  <a:lnTo>
                    <a:pt x="337946" y="173780"/>
                  </a:lnTo>
                  <a:lnTo>
                    <a:pt x="337946" y="317734"/>
                  </a:lnTo>
                  <a:lnTo>
                    <a:pt x="291982" y="348030"/>
                  </a:lnTo>
                  <a:lnTo>
                    <a:pt x="249693" y="364190"/>
                  </a:lnTo>
                  <a:lnTo>
                    <a:pt x="205632" y="372633"/>
                  </a:lnTo>
                  <a:lnTo>
                    <a:pt x="183393" y="373688"/>
                  </a:lnTo>
                  <a:lnTo>
                    <a:pt x="155955" y="372202"/>
                  </a:lnTo>
                  <a:lnTo>
                    <a:pt x="106532" y="360308"/>
                  </a:lnTo>
                  <a:lnTo>
                    <a:pt x="64782" y="336729"/>
                  </a:lnTo>
                  <a:lnTo>
                    <a:pt x="33107" y="302713"/>
                  </a:lnTo>
                  <a:lnTo>
                    <a:pt x="11924" y="259260"/>
                  </a:lnTo>
                  <a:lnTo>
                    <a:pt x="1324" y="211131"/>
                  </a:lnTo>
                  <a:lnTo>
                    <a:pt x="0" y="185611"/>
                  </a:lnTo>
                  <a:lnTo>
                    <a:pt x="1478" y="158173"/>
                  </a:lnTo>
                  <a:lnTo>
                    <a:pt x="13310" y="108011"/>
                  </a:lnTo>
                  <a:lnTo>
                    <a:pt x="36866" y="64628"/>
                  </a:lnTo>
                  <a:lnTo>
                    <a:pt x="71499" y="30981"/>
                  </a:lnTo>
                  <a:lnTo>
                    <a:pt x="111370" y="10121"/>
                  </a:lnTo>
                  <a:lnTo>
                    <a:pt x="154630" y="1124"/>
                  </a:lnTo>
                  <a:lnTo>
                    <a:pt x="179449" y="0"/>
                  </a:lnTo>
                  <a:lnTo>
                    <a:pt x="211255" y="1763"/>
                  </a:lnTo>
                  <a:lnTo>
                    <a:pt x="263820" y="15875"/>
                  </a:lnTo>
                  <a:lnTo>
                    <a:pt x="301811" y="43683"/>
                  </a:lnTo>
                  <a:lnTo>
                    <a:pt x="326153" y="82691"/>
                  </a:lnTo>
                  <a:lnTo>
                    <a:pt x="260793" y="119797"/>
                  </a:lnTo>
                  <a:lnTo>
                    <a:pt x="256132" y="107187"/>
                  </a:lnTo>
                  <a:lnTo>
                    <a:pt x="249793" y="95979"/>
                  </a:lnTo>
                  <a:lnTo>
                    <a:pt x="220884" y="71029"/>
                  </a:lnTo>
                  <a:lnTo>
                    <a:pt x="179449" y="62363"/>
                  </a:lnTo>
                  <a:lnTo>
                    <a:pt x="156764" y="64258"/>
                  </a:lnTo>
                  <a:lnTo>
                    <a:pt x="118741" y="79418"/>
                  </a:lnTo>
                  <a:lnTo>
                    <a:pt x="91057" y="109675"/>
                  </a:lnTo>
                  <a:lnTo>
                    <a:pt x="76945" y="154661"/>
                  </a:lnTo>
                  <a:lnTo>
                    <a:pt x="75181" y="182653"/>
                  </a:lnTo>
                  <a:lnTo>
                    <a:pt x="76968" y="212811"/>
                  </a:lnTo>
                  <a:lnTo>
                    <a:pt x="91265" y="261062"/>
                  </a:lnTo>
                  <a:lnTo>
                    <a:pt x="119181" y="293230"/>
                  </a:lnTo>
                  <a:lnTo>
                    <a:pt x="156648" y="309314"/>
                  </a:lnTo>
                  <a:lnTo>
                    <a:pt x="178710" y="311325"/>
                  </a:lnTo>
                  <a:lnTo>
                    <a:pt x="190179" y="310762"/>
                  </a:lnTo>
                  <a:lnTo>
                    <a:pt x="235796" y="297590"/>
                  </a:lnTo>
                  <a:lnTo>
                    <a:pt x="264244" y="280513"/>
                  </a:lnTo>
                  <a:lnTo>
                    <a:pt x="264244" y="234664"/>
                  </a:lnTo>
                  <a:lnTo>
                    <a:pt x="180681" y="234664"/>
                  </a:lnTo>
                  <a:close/>
                </a:path>
                <a:path w="629284" h="374014">
                  <a:moveTo>
                    <a:pt x="556342" y="284210"/>
                  </a:moveTo>
                  <a:lnTo>
                    <a:pt x="625361" y="295795"/>
                  </a:lnTo>
                  <a:lnTo>
                    <a:pt x="596729" y="342545"/>
                  </a:lnTo>
                  <a:lnTo>
                    <a:pt x="551012" y="368481"/>
                  </a:lnTo>
                  <a:lnTo>
                    <a:pt x="511480" y="373442"/>
                  </a:lnTo>
                  <a:lnTo>
                    <a:pt x="479559" y="370653"/>
                  </a:lnTo>
                  <a:lnTo>
                    <a:pt x="429027" y="348345"/>
                  </a:lnTo>
                  <a:lnTo>
                    <a:pt x="399093" y="309784"/>
                  </a:lnTo>
                  <a:lnTo>
                    <a:pt x="386152" y="264675"/>
                  </a:lnTo>
                  <a:lnTo>
                    <a:pt x="384534" y="238608"/>
                  </a:lnTo>
                  <a:lnTo>
                    <a:pt x="386660" y="207835"/>
                  </a:lnTo>
                  <a:lnTo>
                    <a:pt x="403668" y="156871"/>
                  </a:lnTo>
                  <a:lnTo>
                    <a:pt x="436684" y="120559"/>
                  </a:lnTo>
                  <a:lnTo>
                    <a:pt x="479697" y="102134"/>
                  </a:lnTo>
                  <a:lnTo>
                    <a:pt x="504578" y="99831"/>
                  </a:lnTo>
                  <a:lnTo>
                    <a:pt x="532247" y="102242"/>
                  </a:lnTo>
                  <a:lnTo>
                    <a:pt x="578342" y="121530"/>
                  </a:lnTo>
                  <a:lnTo>
                    <a:pt x="611450" y="160261"/>
                  </a:lnTo>
                  <a:lnTo>
                    <a:pt x="627595" y="219358"/>
                  </a:lnTo>
                  <a:lnTo>
                    <a:pt x="629059" y="256602"/>
                  </a:lnTo>
                  <a:lnTo>
                    <a:pt x="455525" y="256602"/>
                  </a:lnTo>
                  <a:lnTo>
                    <a:pt x="456850" y="271153"/>
                  </a:lnTo>
                  <a:lnTo>
                    <a:pt x="480791" y="312041"/>
                  </a:lnTo>
                  <a:lnTo>
                    <a:pt x="512219" y="321678"/>
                  </a:lnTo>
                  <a:lnTo>
                    <a:pt x="520030" y="321123"/>
                  </a:lnTo>
                  <a:lnTo>
                    <a:pt x="553169" y="293392"/>
                  </a:lnTo>
                  <a:lnTo>
                    <a:pt x="556342" y="284210"/>
                  </a:lnTo>
                  <a:close/>
                </a:path>
              </a:pathLst>
            </a:custGeom>
            <a:ln w="76199">
              <a:solidFill>
                <a:srgbClr val="FFFFFF"/>
              </a:solidFill>
            </a:ln>
          </p:spPr>
          <p:txBody>
            <a:bodyPr wrap="square" lIns="0" tIns="0" rIns="0" bIns="0" rtlCol="0"/>
            <a:lstStyle/>
            <a:p>
              <a:endParaRPr/>
            </a:p>
          </p:txBody>
        </p:sp>
        <p:pic>
          <p:nvPicPr>
            <p:cNvPr id="76" name="object 76"/>
            <p:cNvPicPr/>
            <p:nvPr/>
          </p:nvPicPr>
          <p:blipFill>
            <a:blip r:embed="rId19" cstate="print"/>
            <a:stretch>
              <a:fillRect/>
            </a:stretch>
          </p:blipFill>
          <p:spPr>
            <a:xfrm>
              <a:off x="9931960" y="3553643"/>
              <a:ext cx="179728" cy="137577"/>
            </a:xfrm>
            <a:prstGeom prst="rect">
              <a:avLst/>
            </a:prstGeom>
          </p:spPr>
        </p:pic>
        <p:sp>
          <p:nvSpPr>
            <p:cNvPr id="77" name="object 77"/>
            <p:cNvSpPr/>
            <p:nvPr/>
          </p:nvSpPr>
          <p:spPr>
            <a:xfrm>
              <a:off x="10198316" y="3538746"/>
              <a:ext cx="533400" cy="273685"/>
            </a:xfrm>
            <a:custGeom>
              <a:avLst/>
              <a:gdLst/>
              <a:ahLst/>
              <a:cxnLst/>
              <a:rect l="l" t="t" r="r" b="b"/>
              <a:pathLst>
                <a:path w="533400" h="273685">
                  <a:moveTo>
                    <a:pt x="238608" y="267695"/>
                  </a:moveTo>
                  <a:lnTo>
                    <a:pt x="169343" y="267695"/>
                  </a:lnTo>
                  <a:lnTo>
                    <a:pt x="169343" y="134094"/>
                  </a:lnTo>
                  <a:lnTo>
                    <a:pt x="169065" y="114767"/>
                  </a:lnTo>
                  <a:lnTo>
                    <a:pt x="161948" y="70949"/>
                  </a:lnTo>
                  <a:lnTo>
                    <a:pt x="135819" y="52996"/>
                  </a:lnTo>
                  <a:lnTo>
                    <a:pt x="126452" y="52996"/>
                  </a:lnTo>
                  <a:lnTo>
                    <a:pt x="87575" y="68187"/>
                  </a:lnTo>
                  <a:lnTo>
                    <a:pt x="70590" y="112155"/>
                  </a:lnTo>
                  <a:lnTo>
                    <a:pt x="69265" y="149130"/>
                  </a:lnTo>
                  <a:lnTo>
                    <a:pt x="69265" y="267695"/>
                  </a:lnTo>
                  <a:lnTo>
                    <a:pt x="0" y="267695"/>
                  </a:lnTo>
                  <a:lnTo>
                    <a:pt x="0" y="5915"/>
                  </a:lnTo>
                  <a:lnTo>
                    <a:pt x="64335" y="5915"/>
                  </a:lnTo>
                  <a:lnTo>
                    <a:pt x="64335" y="44369"/>
                  </a:lnTo>
                  <a:lnTo>
                    <a:pt x="82576" y="24957"/>
                  </a:lnTo>
                  <a:lnTo>
                    <a:pt x="103035" y="11092"/>
                  </a:lnTo>
                  <a:lnTo>
                    <a:pt x="125713" y="2773"/>
                  </a:lnTo>
                  <a:lnTo>
                    <a:pt x="150609" y="0"/>
                  </a:lnTo>
                  <a:lnTo>
                    <a:pt x="161824" y="516"/>
                  </a:lnTo>
                  <a:lnTo>
                    <a:pt x="201426" y="12671"/>
                  </a:lnTo>
                  <a:lnTo>
                    <a:pt x="229488" y="43013"/>
                  </a:lnTo>
                  <a:lnTo>
                    <a:pt x="238369" y="90726"/>
                  </a:lnTo>
                  <a:lnTo>
                    <a:pt x="238608" y="105007"/>
                  </a:lnTo>
                  <a:lnTo>
                    <a:pt x="238608" y="267695"/>
                  </a:lnTo>
                  <a:close/>
                </a:path>
                <a:path w="533400" h="273685">
                  <a:moveTo>
                    <a:pt x="460455" y="184379"/>
                  </a:moveTo>
                  <a:lnTo>
                    <a:pt x="529474" y="195964"/>
                  </a:lnTo>
                  <a:lnTo>
                    <a:pt x="500842" y="242714"/>
                  </a:lnTo>
                  <a:lnTo>
                    <a:pt x="455125" y="268650"/>
                  </a:lnTo>
                  <a:lnTo>
                    <a:pt x="415593" y="273611"/>
                  </a:lnTo>
                  <a:lnTo>
                    <a:pt x="383672" y="270822"/>
                  </a:lnTo>
                  <a:lnTo>
                    <a:pt x="333140" y="248514"/>
                  </a:lnTo>
                  <a:lnTo>
                    <a:pt x="303206" y="209953"/>
                  </a:lnTo>
                  <a:lnTo>
                    <a:pt x="290265" y="164844"/>
                  </a:lnTo>
                  <a:lnTo>
                    <a:pt x="288647" y="138777"/>
                  </a:lnTo>
                  <a:lnTo>
                    <a:pt x="290773" y="108004"/>
                  </a:lnTo>
                  <a:lnTo>
                    <a:pt x="307781" y="57040"/>
                  </a:lnTo>
                  <a:lnTo>
                    <a:pt x="340796" y="20728"/>
                  </a:lnTo>
                  <a:lnTo>
                    <a:pt x="383810" y="2303"/>
                  </a:lnTo>
                  <a:lnTo>
                    <a:pt x="408691" y="0"/>
                  </a:lnTo>
                  <a:lnTo>
                    <a:pt x="436360" y="2411"/>
                  </a:lnTo>
                  <a:lnTo>
                    <a:pt x="482455" y="21699"/>
                  </a:lnTo>
                  <a:lnTo>
                    <a:pt x="515563" y="60430"/>
                  </a:lnTo>
                  <a:lnTo>
                    <a:pt x="531708" y="119527"/>
                  </a:lnTo>
                  <a:lnTo>
                    <a:pt x="533172" y="156771"/>
                  </a:lnTo>
                  <a:lnTo>
                    <a:pt x="359638" y="156771"/>
                  </a:lnTo>
                  <a:lnTo>
                    <a:pt x="360963" y="171322"/>
                  </a:lnTo>
                  <a:lnTo>
                    <a:pt x="384904" y="212210"/>
                  </a:lnTo>
                  <a:lnTo>
                    <a:pt x="416332" y="221846"/>
                  </a:lnTo>
                  <a:lnTo>
                    <a:pt x="424143" y="221292"/>
                  </a:lnTo>
                  <a:lnTo>
                    <a:pt x="457281" y="193561"/>
                  </a:lnTo>
                  <a:lnTo>
                    <a:pt x="460455" y="184379"/>
                  </a:lnTo>
                  <a:close/>
                </a:path>
              </a:pathLst>
            </a:custGeom>
            <a:ln w="76199">
              <a:solidFill>
                <a:srgbClr val="FFFFFF"/>
              </a:solidFill>
            </a:ln>
          </p:spPr>
          <p:txBody>
            <a:bodyPr wrap="square" lIns="0" tIns="0" rIns="0" bIns="0" rtlCol="0"/>
            <a:lstStyle/>
            <a:p>
              <a:endParaRPr/>
            </a:p>
          </p:txBody>
        </p:sp>
        <p:pic>
          <p:nvPicPr>
            <p:cNvPr id="78" name="object 78"/>
            <p:cNvPicPr/>
            <p:nvPr/>
          </p:nvPicPr>
          <p:blipFill>
            <a:blip r:embed="rId19" cstate="print"/>
            <a:stretch>
              <a:fillRect/>
            </a:stretch>
          </p:blipFill>
          <p:spPr>
            <a:xfrm>
              <a:off x="10521087" y="3553643"/>
              <a:ext cx="179728" cy="137577"/>
            </a:xfrm>
            <a:prstGeom prst="rect">
              <a:avLst/>
            </a:prstGeom>
          </p:spPr>
        </p:pic>
        <p:sp>
          <p:nvSpPr>
            <p:cNvPr id="79" name="object 79"/>
            <p:cNvSpPr/>
            <p:nvPr/>
          </p:nvSpPr>
          <p:spPr>
            <a:xfrm>
              <a:off x="10784978" y="3538746"/>
              <a:ext cx="427355" cy="273685"/>
            </a:xfrm>
            <a:custGeom>
              <a:avLst/>
              <a:gdLst/>
              <a:ahLst/>
              <a:cxnLst/>
              <a:rect l="l" t="t" r="r" b="b"/>
              <a:pathLst>
                <a:path w="427354" h="273685">
                  <a:moveTo>
                    <a:pt x="69265" y="267695"/>
                  </a:moveTo>
                  <a:lnTo>
                    <a:pt x="0" y="267695"/>
                  </a:lnTo>
                  <a:lnTo>
                    <a:pt x="0" y="5915"/>
                  </a:lnTo>
                  <a:lnTo>
                    <a:pt x="64335" y="5915"/>
                  </a:lnTo>
                  <a:lnTo>
                    <a:pt x="64335" y="43136"/>
                  </a:lnTo>
                  <a:lnTo>
                    <a:pt x="72385" y="31073"/>
                  </a:lnTo>
                  <a:lnTo>
                    <a:pt x="100855" y="4714"/>
                  </a:lnTo>
                  <a:lnTo>
                    <a:pt x="123987" y="0"/>
                  </a:lnTo>
                  <a:lnTo>
                    <a:pt x="135711" y="816"/>
                  </a:lnTo>
                  <a:lnTo>
                    <a:pt x="147219" y="3266"/>
                  </a:lnTo>
                  <a:lnTo>
                    <a:pt x="158512" y="7348"/>
                  </a:lnTo>
                  <a:lnTo>
                    <a:pt x="169589" y="13064"/>
                  </a:lnTo>
                  <a:lnTo>
                    <a:pt x="148144" y="73455"/>
                  </a:lnTo>
                  <a:lnTo>
                    <a:pt x="139547" y="68495"/>
                  </a:lnTo>
                  <a:lnTo>
                    <a:pt x="131259" y="64951"/>
                  </a:lnTo>
                  <a:lnTo>
                    <a:pt x="123278" y="62825"/>
                  </a:lnTo>
                  <a:lnTo>
                    <a:pt x="115606" y="62117"/>
                  </a:lnTo>
                  <a:lnTo>
                    <a:pt x="108612" y="62617"/>
                  </a:lnTo>
                  <a:lnTo>
                    <a:pt x="78223" y="89424"/>
                  </a:lnTo>
                  <a:lnTo>
                    <a:pt x="70713" y="131505"/>
                  </a:lnTo>
                  <a:lnTo>
                    <a:pt x="69265" y="186844"/>
                  </a:lnTo>
                  <a:lnTo>
                    <a:pt x="69265" y="267695"/>
                  </a:lnTo>
                  <a:close/>
                </a:path>
                <a:path w="427354" h="273685">
                  <a:moveTo>
                    <a:pt x="251180" y="85780"/>
                  </a:moveTo>
                  <a:lnTo>
                    <a:pt x="188323" y="74441"/>
                  </a:lnTo>
                  <a:lnTo>
                    <a:pt x="194578" y="56694"/>
                  </a:lnTo>
                  <a:lnTo>
                    <a:pt x="202743" y="41411"/>
                  </a:lnTo>
                  <a:lnTo>
                    <a:pt x="239317" y="10260"/>
                  </a:lnTo>
                  <a:lnTo>
                    <a:pt x="277770" y="1140"/>
                  </a:lnTo>
                  <a:lnTo>
                    <a:pt x="301711" y="0"/>
                  </a:lnTo>
                  <a:lnTo>
                    <a:pt x="323403" y="685"/>
                  </a:lnTo>
                  <a:lnTo>
                    <a:pt x="370730" y="10969"/>
                  </a:lnTo>
                  <a:lnTo>
                    <a:pt x="402652" y="38823"/>
                  </a:lnTo>
                  <a:lnTo>
                    <a:pt x="411318" y="80026"/>
                  </a:lnTo>
                  <a:lnTo>
                    <a:pt x="411895" y="100817"/>
                  </a:lnTo>
                  <a:lnTo>
                    <a:pt x="411156" y="181667"/>
                  </a:lnTo>
                  <a:lnTo>
                    <a:pt x="411364" y="197790"/>
                  </a:lnTo>
                  <a:lnTo>
                    <a:pt x="416509" y="240911"/>
                  </a:lnTo>
                  <a:lnTo>
                    <a:pt x="426932" y="267695"/>
                  </a:lnTo>
                  <a:lnTo>
                    <a:pt x="358406" y="267695"/>
                  </a:lnTo>
                  <a:lnTo>
                    <a:pt x="356597" y="263094"/>
                  </a:lnTo>
                  <a:lnTo>
                    <a:pt x="354379" y="256274"/>
                  </a:lnTo>
                  <a:lnTo>
                    <a:pt x="351750" y="247236"/>
                  </a:lnTo>
                  <a:lnTo>
                    <a:pt x="350600" y="243127"/>
                  </a:lnTo>
                  <a:lnTo>
                    <a:pt x="349778" y="240416"/>
                  </a:lnTo>
                  <a:lnTo>
                    <a:pt x="349285" y="239101"/>
                  </a:lnTo>
                  <a:lnTo>
                    <a:pt x="340257" y="247189"/>
                  </a:lnTo>
                  <a:lnTo>
                    <a:pt x="330921" y="254199"/>
                  </a:lnTo>
                  <a:lnTo>
                    <a:pt x="290434" y="271454"/>
                  </a:lnTo>
                  <a:lnTo>
                    <a:pt x="268188" y="273611"/>
                  </a:lnTo>
                  <a:lnTo>
                    <a:pt x="249046" y="272240"/>
                  </a:lnTo>
                  <a:lnTo>
                    <a:pt x="204468" y="251672"/>
                  </a:lnTo>
                  <a:lnTo>
                    <a:pt x="182630" y="212248"/>
                  </a:lnTo>
                  <a:lnTo>
                    <a:pt x="181175" y="196211"/>
                  </a:lnTo>
                  <a:lnTo>
                    <a:pt x="181837" y="185419"/>
                  </a:lnTo>
                  <a:lnTo>
                    <a:pt x="197605" y="148467"/>
                  </a:lnTo>
                  <a:lnTo>
                    <a:pt x="232083" y="125551"/>
                  </a:lnTo>
                  <a:lnTo>
                    <a:pt x="276569" y="113881"/>
                  </a:lnTo>
                  <a:lnTo>
                    <a:pt x="298985" y="109398"/>
                  </a:lnTo>
                  <a:lnTo>
                    <a:pt x="317672" y="105069"/>
                  </a:lnTo>
                  <a:lnTo>
                    <a:pt x="332631" y="100894"/>
                  </a:lnTo>
                  <a:lnTo>
                    <a:pt x="343862" y="96873"/>
                  </a:lnTo>
                  <a:lnTo>
                    <a:pt x="343862" y="89971"/>
                  </a:lnTo>
                  <a:lnTo>
                    <a:pt x="319767" y="55122"/>
                  </a:lnTo>
                  <a:lnTo>
                    <a:pt x="296781" y="52996"/>
                  </a:lnTo>
                  <a:lnTo>
                    <a:pt x="288046" y="53451"/>
                  </a:lnTo>
                  <a:lnTo>
                    <a:pt x="254631" y="77345"/>
                  </a:lnTo>
                  <a:lnTo>
                    <a:pt x="251180" y="85780"/>
                  </a:lnTo>
                  <a:close/>
                </a:path>
              </a:pathLst>
            </a:custGeom>
            <a:ln w="76199">
              <a:solidFill>
                <a:srgbClr val="FFFFFF"/>
              </a:solidFill>
            </a:ln>
          </p:spPr>
          <p:txBody>
            <a:bodyPr wrap="square" lIns="0" tIns="0" rIns="0" bIns="0" rtlCol="0"/>
            <a:lstStyle/>
            <a:p>
              <a:endParaRPr/>
            </a:p>
          </p:txBody>
        </p:sp>
        <p:pic>
          <p:nvPicPr>
            <p:cNvPr id="80" name="object 80"/>
            <p:cNvPicPr/>
            <p:nvPr/>
          </p:nvPicPr>
          <p:blipFill>
            <a:blip r:embed="rId24" cstate="print"/>
            <a:stretch>
              <a:fillRect/>
            </a:stretch>
          </p:blipFill>
          <p:spPr>
            <a:xfrm>
              <a:off x="10997318" y="3642628"/>
              <a:ext cx="169622" cy="159022"/>
            </a:xfrm>
            <a:prstGeom prst="rect">
              <a:avLst/>
            </a:prstGeom>
          </p:spPr>
        </p:pic>
        <p:sp>
          <p:nvSpPr>
            <p:cNvPr id="81" name="object 81"/>
            <p:cNvSpPr/>
            <p:nvPr/>
          </p:nvSpPr>
          <p:spPr>
            <a:xfrm>
              <a:off x="11236559" y="3445078"/>
              <a:ext cx="842644" cy="367665"/>
            </a:xfrm>
            <a:custGeom>
              <a:avLst/>
              <a:gdLst/>
              <a:ahLst/>
              <a:cxnLst/>
              <a:rect l="l" t="t" r="r" b="b"/>
              <a:pathLst>
                <a:path w="842645" h="367664">
                  <a:moveTo>
                    <a:pt x="148637" y="99584"/>
                  </a:moveTo>
                  <a:lnTo>
                    <a:pt x="148637" y="154799"/>
                  </a:lnTo>
                  <a:lnTo>
                    <a:pt x="101310" y="154799"/>
                  </a:lnTo>
                  <a:lnTo>
                    <a:pt x="101310" y="260300"/>
                  </a:lnTo>
                  <a:lnTo>
                    <a:pt x="103569" y="301177"/>
                  </a:lnTo>
                  <a:lnTo>
                    <a:pt x="115935" y="309846"/>
                  </a:lnTo>
                  <a:lnTo>
                    <a:pt x="120536" y="309846"/>
                  </a:lnTo>
                  <a:lnTo>
                    <a:pt x="125882" y="309430"/>
                  </a:lnTo>
                  <a:lnTo>
                    <a:pt x="132306" y="308182"/>
                  </a:lnTo>
                  <a:lnTo>
                    <a:pt x="139809" y="306102"/>
                  </a:lnTo>
                  <a:lnTo>
                    <a:pt x="148390" y="303190"/>
                  </a:lnTo>
                  <a:lnTo>
                    <a:pt x="154306" y="356927"/>
                  </a:lnTo>
                  <a:lnTo>
                    <a:pt x="141827" y="361456"/>
                  </a:lnTo>
                  <a:lnTo>
                    <a:pt x="128547" y="364691"/>
                  </a:lnTo>
                  <a:lnTo>
                    <a:pt x="114466" y="366632"/>
                  </a:lnTo>
                  <a:lnTo>
                    <a:pt x="99584" y="367279"/>
                  </a:lnTo>
                  <a:lnTo>
                    <a:pt x="90448" y="366887"/>
                  </a:lnTo>
                  <a:lnTo>
                    <a:pt x="52781" y="353784"/>
                  </a:lnTo>
                  <a:lnTo>
                    <a:pt x="34016" y="317734"/>
                  </a:lnTo>
                  <a:lnTo>
                    <a:pt x="31798" y="268927"/>
                  </a:lnTo>
                  <a:lnTo>
                    <a:pt x="31798" y="154799"/>
                  </a:lnTo>
                  <a:lnTo>
                    <a:pt x="0" y="154799"/>
                  </a:lnTo>
                  <a:lnTo>
                    <a:pt x="0" y="99584"/>
                  </a:lnTo>
                  <a:lnTo>
                    <a:pt x="31798" y="99584"/>
                  </a:lnTo>
                  <a:lnTo>
                    <a:pt x="31798" y="47573"/>
                  </a:lnTo>
                  <a:lnTo>
                    <a:pt x="101310" y="7148"/>
                  </a:lnTo>
                  <a:lnTo>
                    <a:pt x="101310" y="99584"/>
                  </a:lnTo>
                  <a:lnTo>
                    <a:pt x="148637" y="99584"/>
                  </a:lnTo>
                  <a:close/>
                </a:path>
                <a:path w="842645" h="367664">
                  <a:moveTo>
                    <a:pt x="196704" y="64089"/>
                  </a:moveTo>
                  <a:lnTo>
                    <a:pt x="196704" y="0"/>
                  </a:lnTo>
                  <a:lnTo>
                    <a:pt x="265969" y="0"/>
                  </a:lnTo>
                  <a:lnTo>
                    <a:pt x="265969" y="64089"/>
                  </a:lnTo>
                  <a:lnTo>
                    <a:pt x="196704" y="64089"/>
                  </a:lnTo>
                  <a:close/>
                </a:path>
                <a:path w="842645" h="367664">
                  <a:moveTo>
                    <a:pt x="196704" y="361363"/>
                  </a:moveTo>
                  <a:lnTo>
                    <a:pt x="196704" y="99584"/>
                  </a:lnTo>
                  <a:lnTo>
                    <a:pt x="265969" y="99584"/>
                  </a:lnTo>
                  <a:lnTo>
                    <a:pt x="265969" y="361363"/>
                  </a:lnTo>
                  <a:lnTo>
                    <a:pt x="196704" y="361363"/>
                  </a:lnTo>
                  <a:close/>
                </a:path>
                <a:path w="842645" h="367664">
                  <a:moveTo>
                    <a:pt x="408937" y="361363"/>
                  </a:moveTo>
                  <a:lnTo>
                    <a:pt x="303437" y="99584"/>
                  </a:lnTo>
                  <a:lnTo>
                    <a:pt x="376153" y="99584"/>
                  </a:lnTo>
                  <a:lnTo>
                    <a:pt x="425453" y="233185"/>
                  </a:lnTo>
                  <a:lnTo>
                    <a:pt x="439749" y="277801"/>
                  </a:lnTo>
                  <a:lnTo>
                    <a:pt x="443529" y="266462"/>
                  </a:lnTo>
                  <a:lnTo>
                    <a:pt x="445912" y="258985"/>
                  </a:lnTo>
                  <a:lnTo>
                    <a:pt x="446898" y="255370"/>
                  </a:lnTo>
                  <a:lnTo>
                    <a:pt x="449199" y="247975"/>
                  </a:lnTo>
                  <a:lnTo>
                    <a:pt x="451664" y="240580"/>
                  </a:lnTo>
                  <a:lnTo>
                    <a:pt x="454293" y="233185"/>
                  </a:lnTo>
                  <a:lnTo>
                    <a:pt x="504085" y="99584"/>
                  </a:lnTo>
                  <a:lnTo>
                    <a:pt x="575322" y="99584"/>
                  </a:lnTo>
                  <a:lnTo>
                    <a:pt x="471301" y="361363"/>
                  </a:lnTo>
                  <a:lnTo>
                    <a:pt x="408937" y="361363"/>
                  </a:lnTo>
                  <a:close/>
                </a:path>
                <a:path w="842645" h="367664">
                  <a:moveTo>
                    <a:pt x="769315" y="278048"/>
                  </a:moveTo>
                  <a:lnTo>
                    <a:pt x="838334" y="289633"/>
                  </a:lnTo>
                  <a:lnTo>
                    <a:pt x="809702" y="336383"/>
                  </a:lnTo>
                  <a:lnTo>
                    <a:pt x="763985" y="362319"/>
                  </a:lnTo>
                  <a:lnTo>
                    <a:pt x="724453" y="367279"/>
                  </a:lnTo>
                  <a:lnTo>
                    <a:pt x="692532" y="364491"/>
                  </a:lnTo>
                  <a:lnTo>
                    <a:pt x="642000" y="342183"/>
                  </a:lnTo>
                  <a:lnTo>
                    <a:pt x="612066" y="303622"/>
                  </a:lnTo>
                  <a:lnTo>
                    <a:pt x="599125" y="258513"/>
                  </a:lnTo>
                  <a:lnTo>
                    <a:pt x="597507" y="232446"/>
                  </a:lnTo>
                  <a:lnTo>
                    <a:pt x="599633" y="201672"/>
                  </a:lnTo>
                  <a:lnTo>
                    <a:pt x="616641" y="150709"/>
                  </a:lnTo>
                  <a:lnTo>
                    <a:pt x="649657" y="114397"/>
                  </a:lnTo>
                  <a:lnTo>
                    <a:pt x="692670" y="95971"/>
                  </a:lnTo>
                  <a:lnTo>
                    <a:pt x="717551" y="93668"/>
                  </a:lnTo>
                  <a:lnTo>
                    <a:pt x="745220" y="96079"/>
                  </a:lnTo>
                  <a:lnTo>
                    <a:pt x="791315" y="115368"/>
                  </a:lnTo>
                  <a:lnTo>
                    <a:pt x="824423" y="154098"/>
                  </a:lnTo>
                  <a:lnTo>
                    <a:pt x="840568" y="213196"/>
                  </a:lnTo>
                  <a:lnTo>
                    <a:pt x="842032" y="250440"/>
                  </a:lnTo>
                  <a:lnTo>
                    <a:pt x="668498" y="250440"/>
                  </a:lnTo>
                  <a:lnTo>
                    <a:pt x="669823" y="264991"/>
                  </a:lnTo>
                  <a:lnTo>
                    <a:pt x="693764" y="305879"/>
                  </a:lnTo>
                  <a:lnTo>
                    <a:pt x="725192" y="315515"/>
                  </a:lnTo>
                  <a:lnTo>
                    <a:pt x="733003" y="314960"/>
                  </a:lnTo>
                  <a:lnTo>
                    <a:pt x="766141" y="287230"/>
                  </a:lnTo>
                  <a:lnTo>
                    <a:pt x="769315" y="278048"/>
                  </a:lnTo>
                  <a:close/>
                </a:path>
              </a:pathLst>
            </a:custGeom>
            <a:ln w="76199">
              <a:solidFill>
                <a:srgbClr val="FFFFFF"/>
              </a:solidFill>
            </a:ln>
          </p:spPr>
          <p:txBody>
            <a:bodyPr wrap="square" lIns="0" tIns="0" rIns="0" bIns="0" rtlCol="0"/>
            <a:lstStyle/>
            <a:p>
              <a:endParaRPr/>
            </a:p>
          </p:txBody>
        </p:sp>
        <p:pic>
          <p:nvPicPr>
            <p:cNvPr id="82" name="object 82"/>
            <p:cNvPicPr/>
            <p:nvPr/>
          </p:nvPicPr>
          <p:blipFill>
            <a:blip r:embed="rId19" cstate="print"/>
            <a:stretch>
              <a:fillRect/>
            </a:stretch>
          </p:blipFill>
          <p:spPr>
            <a:xfrm>
              <a:off x="11868190" y="3553643"/>
              <a:ext cx="179728" cy="137577"/>
            </a:xfrm>
            <a:prstGeom prst="rect">
              <a:avLst/>
            </a:prstGeom>
          </p:spPr>
        </p:pic>
        <p:sp>
          <p:nvSpPr>
            <p:cNvPr id="83" name="object 83"/>
            <p:cNvSpPr/>
            <p:nvPr/>
          </p:nvSpPr>
          <p:spPr>
            <a:xfrm>
              <a:off x="12220327" y="3445078"/>
              <a:ext cx="641350" cy="367665"/>
            </a:xfrm>
            <a:custGeom>
              <a:avLst/>
              <a:gdLst/>
              <a:ahLst/>
              <a:cxnLst/>
              <a:rect l="l" t="t" r="r" b="b"/>
              <a:pathLst>
                <a:path w="641350" h="367664">
                  <a:moveTo>
                    <a:pt x="362596" y="361363"/>
                  </a:moveTo>
                  <a:lnTo>
                    <a:pt x="283224" y="361363"/>
                  </a:lnTo>
                  <a:lnTo>
                    <a:pt x="251672" y="279280"/>
                  </a:lnTo>
                  <a:lnTo>
                    <a:pt x="107226" y="279280"/>
                  </a:lnTo>
                  <a:lnTo>
                    <a:pt x="77399" y="361363"/>
                  </a:lnTo>
                  <a:lnTo>
                    <a:pt x="0" y="361363"/>
                  </a:lnTo>
                  <a:lnTo>
                    <a:pt x="140749" y="0"/>
                  </a:lnTo>
                  <a:lnTo>
                    <a:pt x="217902" y="0"/>
                  </a:lnTo>
                  <a:lnTo>
                    <a:pt x="362596" y="361363"/>
                  </a:lnTo>
                  <a:close/>
                </a:path>
                <a:path w="641350" h="367664">
                  <a:moveTo>
                    <a:pt x="228255" y="218395"/>
                  </a:moveTo>
                  <a:lnTo>
                    <a:pt x="178463" y="84301"/>
                  </a:lnTo>
                  <a:lnTo>
                    <a:pt x="129657" y="218395"/>
                  </a:lnTo>
                  <a:lnTo>
                    <a:pt x="228255" y="218395"/>
                  </a:lnTo>
                  <a:close/>
                </a:path>
                <a:path w="641350" h="367664">
                  <a:moveTo>
                    <a:pt x="640891" y="361363"/>
                  </a:moveTo>
                  <a:lnTo>
                    <a:pt x="576555" y="361363"/>
                  </a:lnTo>
                  <a:lnTo>
                    <a:pt x="576555" y="322910"/>
                  </a:lnTo>
                  <a:lnTo>
                    <a:pt x="568182" y="333409"/>
                  </a:lnTo>
                  <a:lnTo>
                    <a:pt x="527787" y="361109"/>
                  </a:lnTo>
                  <a:lnTo>
                    <a:pt x="494718" y="367279"/>
                  </a:lnTo>
                  <a:lnTo>
                    <a:pt x="472973" y="365007"/>
                  </a:lnTo>
                  <a:lnTo>
                    <a:pt x="434334" y="346828"/>
                  </a:lnTo>
                  <a:lnTo>
                    <a:pt x="403368" y="310947"/>
                  </a:lnTo>
                  <a:lnTo>
                    <a:pt x="387284" y="260231"/>
                  </a:lnTo>
                  <a:lnTo>
                    <a:pt x="385274" y="229488"/>
                  </a:lnTo>
                  <a:lnTo>
                    <a:pt x="387230" y="198206"/>
                  </a:lnTo>
                  <a:lnTo>
                    <a:pt x="402883" y="147612"/>
                  </a:lnTo>
                  <a:lnTo>
                    <a:pt x="433263" y="113149"/>
                  </a:lnTo>
                  <a:lnTo>
                    <a:pt x="472826" y="95833"/>
                  </a:lnTo>
                  <a:lnTo>
                    <a:pt x="495704" y="93668"/>
                  </a:lnTo>
                  <a:lnTo>
                    <a:pt x="516903" y="95948"/>
                  </a:lnTo>
                  <a:lnTo>
                    <a:pt x="536623" y="102789"/>
                  </a:lnTo>
                  <a:lnTo>
                    <a:pt x="554863" y="114189"/>
                  </a:lnTo>
                  <a:lnTo>
                    <a:pt x="571625" y="130150"/>
                  </a:lnTo>
                  <a:lnTo>
                    <a:pt x="571625" y="0"/>
                  </a:lnTo>
                  <a:lnTo>
                    <a:pt x="640891" y="0"/>
                  </a:lnTo>
                  <a:lnTo>
                    <a:pt x="640891" y="361363"/>
                  </a:lnTo>
                  <a:close/>
                </a:path>
              </a:pathLst>
            </a:custGeom>
            <a:ln w="76199">
              <a:solidFill>
                <a:srgbClr val="FFFFFF"/>
              </a:solidFill>
            </a:ln>
          </p:spPr>
          <p:txBody>
            <a:bodyPr wrap="square" lIns="0" tIns="0" rIns="0" bIns="0" rtlCol="0"/>
            <a:lstStyle/>
            <a:p>
              <a:endParaRPr/>
            </a:p>
          </p:txBody>
        </p:sp>
        <p:pic>
          <p:nvPicPr>
            <p:cNvPr id="84" name="object 84"/>
            <p:cNvPicPr/>
            <p:nvPr/>
          </p:nvPicPr>
          <p:blipFill>
            <a:blip r:embed="rId14" cstate="print"/>
            <a:stretch>
              <a:fillRect/>
            </a:stretch>
          </p:blipFill>
          <p:spPr>
            <a:xfrm>
              <a:off x="12638246" y="3553643"/>
              <a:ext cx="192053" cy="242092"/>
            </a:xfrm>
            <a:prstGeom prst="rect">
              <a:avLst/>
            </a:prstGeom>
          </p:spPr>
        </p:pic>
        <p:sp>
          <p:nvSpPr>
            <p:cNvPr id="85" name="object 85"/>
            <p:cNvSpPr/>
            <p:nvPr/>
          </p:nvSpPr>
          <p:spPr>
            <a:xfrm>
              <a:off x="12895974" y="3538746"/>
              <a:ext cx="539115" cy="273685"/>
            </a:xfrm>
            <a:custGeom>
              <a:avLst/>
              <a:gdLst/>
              <a:ahLst/>
              <a:cxnLst/>
              <a:rect l="l" t="t" r="r" b="b"/>
              <a:pathLst>
                <a:path w="539115" h="273685">
                  <a:moveTo>
                    <a:pt x="105500" y="267695"/>
                  </a:moveTo>
                  <a:lnTo>
                    <a:pt x="0" y="5915"/>
                  </a:lnTo>
                  <a:lnTo>
                    <a:pt x="72716" y="5915"/>
                  </a:lnTo>
                  <a:lnTo>
                    <a:pt x="122015" y="139517"/>
                  </a:lnTo>
                  <a:lnTo>
                    <a:pt x="136312" y="184132"/>
                  </a:lnTo>
                  <a:lnTo>
                    <a:pt x="140092" y="172794"/>
                  </a:lnTo>
                  <a:lnTo>
                    <a:pt x="142475" y="165317"/>
                  </a:lnTo>
                  <a:lnTo>
                    <a:pt x="143461" y="161701"/>
                  </a:lnTo>
                  <a:lnTo>
                    <a:pt x="145762" y="154306"/>
                  </a:lnTo>
                  <a:lnTo>
                    <a:pt x="148226" y="146911"/>
                  </a:lnTo>
                  <a:lnTo>
                    <a:pt x="150855" y="139517"/>
                  </a:lnTo>
                  <a:lnTo>
                    <a:pt x="200648" y="5915"/>
                  </a:lnTo>
                  <a:lnTo>
                    <a:pt x="271885" y="5915"/>
                  </a:lnTo>
                  <a:lnTo>
                    <a:pt x="167864" y="267695"/>
                  </a:lnTo>
                  <a:lnTo>
                    <a:pt x="105500" y="267695"/>
                  </a:lnTo>
                  <a:close/>
                </a:path>
                <a:path w="539115" h="273685">
                  <a:moveTo>
                    <a:pt x="465878" y="184379"/>
                  </a:moveTo>
                  <a:lnTo>
                    <a:pt x="534897" y="195964"/>
                  </a:lnTo>
                  <a:lnTo>
                    <a:pt x="506265" y="242714"/>
                  </a:lnTo>
                  <a:lnTo>
                    <a:pt x="460548" y="268650"/>
                  </a:lnTo>
                  <a:lnTo>
                    <a:pt x="421016" y="273611"/>
                  </a:lnTo>
                  <a:lnTo>
                    <a:pt x="389094" y="270822"/>
                  </a:lnTo>
                  <a:lnTo>
                    <a:pt x="338562" y="248514"/>
                  </a:lnTo>
                  <a:lnTo>
                    <a:pt x="308629" y="209953"/>
                  </a:lnTo>
                  <a:lnTo>
                    <a:pt x="295688" y="164844"/>
                  </a:lnTo>
                  <a:lnTo>
                    <a:pt x="294070" y="138777"/>
                  </a:lnTo>
                  <a:lnTo>
                    <a:pt x="296196" y="108004"/>
                  </a:lnTo>
                  <a:lnTo>
                    <a:pt x="313204" y="57040"/>
                  </a:lnTo>
                  <a:lnTo>
                    <a:pt x="346219" y="20728"/>
                  </a:lnTo>
                  <a:lnTo>
                    <a:pt x="389233" y="2303"/>
                  </a:lnTo>
                  <a:lnTo>
                    <a:pt x="414114" y="0"/>
                  </a:lnTo>
                  <a:lnTo>
                    <a:pt x="441783" y="2411"/>
                  </a:lnTo>
                  <a:lnTo>
                    <a:pt x="487878" y="21699"/>
                  </a:lnTo>
                  <a:lnTo>
                    <a:pt x="520986" y="60430"/>
                  </a:lnTo>
                  <a:lnTo>
                    <a:pt x="537131" y="119527"/>
                  </a:lnTo>
                  <a:lnTo>
                    <a:pt x="538594" y="156771"/>
                  </a:lnTo>
                  <a:lnTo>
                    <a:pt x="365061" y="156771"/>
                  </a:lnTo>
                  <a:lnTo>
                    <a:pt x="366386" y="171322"/>
                  </a:lnTo>
                  <a:lnTo>
                    <a:pt x="390327" y="212210"/>
                  </a:lnTo>
                  <a:lnTo>
                    <a:pt x="421755" y="221846"/>
                  </a:lnTo>
                  <a:lnTo>
                    <a:pt x="429566" y="221292"/>
                  </a:lnTo>
                  <a:lnTo>
                    <a:pt x="462704" y="193561"/>
                  </a:lnTo>
                  <a:lnTo>
                    <a:pt x="465878" y="184379"/>
                  </a:lnTo>
                  <a:close/>
                </a:path>
              </a:pathLst>
            </a:custGeom>
            <a:ln w="76199">
              <a:solidFill>
                <a:srgbClr val="FFFFFF"/>
              </a:solidFill>
            </a:ln>
          </p:spPr>
          <p:txBody>
            <a:bodyPr wrap="square" lIns="0" tIns="0" rIns="0" bIns="0" rtlCol="0"/>
            <a:lstStyle/>
            <a:p>
              <a:endParaRPr/>
            </a:p>
          </p:txBody>
        </p:sp>
        <p:pic>
          <p:nvPicPr>
            <p:cNvPr id="86" name="object 86"/>
            <p:cNvPicPr/>
            <p:nvPr/>
          </p:nvPicPr>
          <p:blipFill>
            <a:blip r:embed="rId22" cstate="print"/>
            <a:stretch>
              <a:fillRect/>
            </a:stretch>
          </p:blipFill>
          <p:spPr>
            <a:xfrm>
              <a:off x="13224168" y="3553643"/>
              <a:ext cx="179728" cy="137577"/>
            </a:xfrm>
            <a:prstGeom prst="rect">
              <a:avLst/>
            </a:prstGeom>
          </p:spPr>
        </p:pic>
        <p:sp>
          <p:nvSpPr>
            <p:cNvPr id="87" name="object 87"/>
            <p:cNvSpPr/>
            <p:nvPr/>
          </p:nvSpPr>
          <p:spPr>
            <a:xfrm>
              <a:off x="13488059" y="3538746"/>
              <a:ext cx="708025" cy="273685"/>
            </a:xfrm>
            <a:custGeom>
              <a:avLst/>
              <a:gdLst/>
              <a:ahLst/>
              <a:cxnLst/>
              <a:rect l="l" t="t" r="r" b="b"/>
              <a:pathLst>
                <a:path w="708025" h="273685">
                  <a:moveTo>
                    <a:pt x="69265" y="267695"/>
                  </a:moveTo>
                  <a:lnTo>
                    <a:pt x="0" y="267695"/>
                  </a:lnTo>
                  <a:lnTo>
                    <a:pt x="0" y="5915"/>
                  </a:lnTo>
                  <a:lnTo>
                    <a:pt x="64335" y="5915"/>
                  </a:lnTo>
                  <a:lnTo>
                    <a:pt x="64335" y="43136"/>
                  </a:lnTo>
                  <a:lnTo>
                    <a:pt x="72385" y="31073"/>
                  </a:lnTo>
                  <a:lnTo>
                    <a:pt x="100855" y="4714"/>
                  </a:lnTo>
                  <a:lnTo>
                    <a:pt x="123987" y="0"/>
                  </a:lnTo>
                  <a:lnTo>
                    <a:pt x="135711" y="816"/>
                  </a:lnTo>
                  <a:lnTo>
                    <a:pt x="147219" y="3266"/>
                  </a:lnTo>
                  <a:lnTo>
                    <a:pt x="158512" y="7348"/>
                  </a:lnTo>
                  <a:lnTo>
                    <a:pt x="169589" y="13064"/>
                  </a:lnTo>
                  <a:lnTo>
                    <a:pt x="148144" y="73455"/>
                  </a:lnTo>
                  <a:lnTo>
                    <a:pt x="139547" y="68495"/>
                  </a:lnTo>
                  <a:lnTo>
                    <a:pt x="131259" y="64951"/>
                  </a:lnTo>
                  <a:lnTo>
                    <a:pt x="123278" y="62825"/>
                  </a:lnTo>
                  <a:lnTo>
                    <a:pt x="115606" y="62117"/>
                  </a:lnTo>
                  <a:lnTo>
                    <a:pt x="108612" y="62617"/>
                  </a:lnTo>
                  <a:lnTo>
                    <a:pt x="78223" y="89424"/>
                  </a:lnTo>
                  <a:lnTo>
                    <a:pt x="70713" y="131505"/>
                  </a:lnTo>
                  <a:lnTo>
                    <a:pt x="69265" y="186844"/>
                  </a:lnTo>
                  <a:lnTo>
                    <a:pt x="69265" y="267695"/>
                  </a:lnTo>
                  <a:close/>
                </a:path>
                <a:path w="708025" h="273685">
                  <a:moveTo>
                    <a:pt x="175012" y="193006"/>
                  </a:moveTo>
                  <a:lnTo>
                    <a:pt x="244524" y="182407"/>
                  </a:lnTo>
                  <a:lnTo>
                    <a:pt x="247313" y="191905"/>
                  </a:lnTo>
                  <a:lnTo>
                    <a:pt x="251241" y="200185"/>
                  </a:lnTo>
                  <a:lnTo>
                    <a:pt x="288955" y="222917"/>
                  </a:lnTo>
                  <a:lnTo>
                    <a:pt x="300479" y="223572"/>
                  </a:lnTo>
                  <a:lnTo>
                    <a:pt x="313081" y="222956"/>
                  </a:lnTo>
                  <a:lnTo>
                    <a:pt x="350025" y="202948"/>
                  </a:lnTo>
                  <a:lnTo>
                    <a:pt x="350025" y="195225"/>
                  </a:lnTo>
                  <a:lnTo>
                    <a:pt x="350025" y="189966"/>
                  </a:lnTo>
                  <a:lnTo>
                    <a:pt x="321924" y="173040"/>
                  </a:lnTo>
                  <a:lnTo>
                    <a:pt x="283856" y="163997"/>
                  </a:lnTo>
                  <a:lnTo>
                    <a:pt x="230736" y="147112"/>
                  </a:lnTo>
                  <a:lnTo>
                    <a:pt x="192390" y="113943"/>
                  </a:lnTo>
                  <a:lnTo>
                    <a:pt x="184625" y="80357"/>
                  </a:lnTo>
                  <a:lnTo>
                    <a:pt x="186305" y="64027"/>
                  </a:lnTo>
                  <a:lnTo>
                    <a:pt x="211494" y="23170"/>
                  </a:lnTo>
                  <a:lnTo>
                    <a:pt x="245757" y="5792"/>
                  </a:lnTo>
                  <a:lnTo>
                    <a:pt x="294809" y="0"/>
                  </a:lnTo>
                  <a:lnTo>
                    <a:pt x="319952" y="1093"/>
                  </a:lnTo>
                  <a:lnTo>
                    <a:pt x="359885" y="9844"/>
                  </a:lnTo>
                  <a:lnTo>
                    <a:pt x="396736" y="39192"/>
                  </a:lnTo>
                  <a:lnTo>
                    <a:pt x="410663" y="69265"/>
                  </a:lnTo>
                  <a:lnTo>
                    <a:pt x="345341" y="81343"/>
                  </a:lnTo>
                  <a:lnTo>
                    <a:pt x="342776" y="74149"/>
                  </a:lnTo>
                  <a:lnTo>
                    <a:pt x="339271" y="67848"/>
                  </a:lnTo>
                  <a:lnTo>
                    <a:pt x="296042" y="49792"/>
                  </a:lnTo>
                  <a:lnTo>
                    <a:pt x="283332" y="50269"/>
                  </a:lnTo>
                  <a:lnTo>
                    <a:pt x="248961" y="65732"/>
                  </a:lnTo>
                  <a:lnTo>
                    <a:pt x="248961" y="71484"/>
                  </a:lnTo>
                  <a:lnTo>
                    <a:pt x="248961" y="76413"/>
                  </a:lnTo>
                  <a:lnTo>
                    <a:pt x="295772" y="97597"/>
                  </a:lnTo>
                  <a:lnTo>
                    <a:pt x="320568" y="103528"/>
                  </a:lnTo>
                  <a:lnTo>
                    <a:pt x="346150" y="110168"/>
                  </a:lnTo>
                  <a:lnTo>
                    <a:pt x="384788" y="125574"/>
                  </a:lnTo>
                  <a:lnTo>
                    <a:pt x="414114" y="156463"/>
                  </a:lnTo>
                  <a:lnTo>
                    <a:pt x="419537" y="185858"/>
                  </a:lnTo>
                  <a:lnTo>
                    <a:pt x="417657" y="203221"/>
                  </a:lnTo>
                  <a:lnTo>
                    <a:pt x="389464" y="247729"/>
                  </a:lnTo>
                  <a:lnTo>
                    <a:pt x="352181" y="267140"/>
                  </a:lnTo>
                  <a:lnTo>
                    <a:pt x="300479" y="273611"/>
                  </a:lnTo>
                  <a:lnTo>
                    <a:pt x="275128" y="272255"/>
                  </a:lnTo>
                  <a:lnTo>
                    <a:pt x="232793" y="261409"/>
                  </a:lnTo>
                  <a:lnTo>
                    <a:pt x="190017" y="226345"/>
                  </a:lnTo>
                  <a:lnTo>
                    <a:pt x="181167" y="210646"/>
                  </a:lnTo>
                  <a:lnTo>
                    <a:pt x="175012" y="193006"/>
                  </a:lnTo>
                  <a:close/>
                </a:path>
                <a:path w="708025" h="273685">
                  <a:moveTo>
                    <a:pt x="531939" y="85780"/>
                  </a:moveTo>
                  <a:lnTo>
                    <a:pt x="469082" y="74441"/>
                  </a:lnTo>
                  <a:lnTo>
                    <a:pt x="475337" y="56694"/>
                  </a:lnTo>
                  <a:lnTo>
                    <a:pt x="483502" y="41411"/>
                  </a:lnTo>
                  <a:lnTo>
                    <a:pt x="520076" y="10260"/>
                  </a:lnTo>
                  <a:lnTo>
                    <a:pt x="558530" y="1140"/>
                  </a:lnTo>
                  <a:lnTo>
                    <a:pt x="582471" y="0"/>
                  </a:lnTo>
                  <a:lnTo>
                    <a:pt x="604163" y="685"/>
                  </a:lnTo>
                  <a:lnTo>
                    <a:pt x="651490" y="10969"/>
                  </a:lnTo>
                  <a:lnTo>
                    <a:pt x="683411" y="38823"/>
                  </a:lnTo>
                  <a:lnTo>
                    <a:pt x="692077" y="80026"/>
                  </a:lnTo>
                  <a:lnTo>
                    <a:pt x="692655" y="100817"/>
                  </a:lnTo>
                  <a:lnTo>
                    <a:pt x="691915" y="181667"/>
                  </a:lnTo>
                  <a:lnTo>
                    <a:pt x="692123" y="197790"/>
                  </a:lnTo>
                  <a:lnTo>
                    <a:pt x="697269" y="240911"/>
                  </a:lnTo>
                  <a:lnTo>
                    <a:pt x="707691" y="267695"/>
                  </a:lnTo>
                  <a:lnTo>
                    <a:pt x="639165" y="267695"/>
                  </a:lnTo>
                  <a:lnTo>
                    <a:pt x="637357" y="263094"/>
                  </a:lnTo>
                  <a:lnTo>
                    <a:pt x="635139" y="256274"/>
                  </a:lnTo>
                  <a:lnTo>
                    <a:pt x="632510" y="247236"/>
                  </a:lnTo>
                  <a:lnTo>
                    <a:pt x="631360" y="243127"/>
                  </a:lnTo>
                  <a:lnTo>
                    <a:pt x="630538" y="240416"/>
                  </a:lnTo>
                  <a:lnTo>
                    <a:pt x="630045" y="239101"/>
                  </a:lnTo>
                  <a:lnTo>
                    <a:pt x="621017" y="247189"/>
                  </a:lnTo>
                  <a:lnTo>
                    <a:pt x="611681" y="254199"/>
                  </a:lnTo>
                  <a:lnTo>
                    <a:pt x="571194" y="271454"/>
                  </a:lnTo>
                  <a:lnTo>
                    <a:pt x="548947" y="273611"/>
                  </a:lnTo>
                  <a:lnTo>
                    <a:pt x="529805" y="272240"/>
                  </a:lnTo>
                  <a:lnTo>
                    <a:pt x="485228" y="251672"/>
                  </a:lnTo>
                  <a:lnTo>
                    <a:pt x="463390" y="212248"/>
                  </a:lnTo>
                  <a:lnTo>
                    <a:pt x="461934" y="196211"/>
                  </a:lnTo>
                  <a:lnTo>
                    <a:pt x="462597" y="185419"/>
                  </a:lnTo>
                  <a:lnTo>
                    <a:pt x="478364" y="148467"/>
                  </a:lnTo>
                  <a:lnTo>
                    <a:pt x="512843" y="125551"/>
                  </a:lnTo>
                  <a:lnTo>
                    <a:pt x="557328" y="113881"/>
                  </a:lnTo>
                  <a:lnTo>
                    <a:pt x="579744" y="109398"/>
                  </a:lnTo>
                  <a:lnTo>
                    <a:pt x="598432" y="105069"/>
                  </a:lnTo>
                  <a:lnTo>
                    <a:pt x="613391" y="100894"/>
                  </a:lnTo>
                  <a:lnTo>
                    <a:pt x="624622" y="96873"/>
                  </a:lnTo>
                  <a:lnTo>
                    <a:pt x="624622" y="89971"/>
                  </a:lnTo>
                  <a:lnTo>
                    <a:pt x="600527" y="55122"/>
                  </a:lnTo>
                  <a:lnTo>
                    <a:pt x="577541" y="52996"/>
                  </a:lnTo>
                  <a:lnTo>
                    <a:pt x="568806" y="53451"/>
                  </a:lnTo>
                  <a:lnTo>
                    <a:pt x="535390" y="77345"/>
                  </a:lnTo>
                  <a:lnTo>
                    <a:pt x="531939" y="85780"/>
                  </a:lnTo>
                  <a:close/>
                </a:path>
              </a:pathLst>
            </a:custGeom>
            <a:ln w="76199">
              <a:solidFill>
                <a:srgbClr val="FFFFFF"/>
              </a:solidFill>
            </a:ln>
          </p:spPr>
          <p:txBody>
            <a:bodyPr wrap="square" lIns="0" tIns="0" rIns="0" bIns="0" rtlCol="0"/>
            <a:lstStyle/>
            <a:p>
              <a:endParaRPr/>
            </a:p>
          </p:txBody>
        </p:sp>
        <p:pic>
          <p:nvPicPr>
            <p:cNvPr id="88" name="object 88"/>
            <p:cNvPicPr/>
            <p:nvPr/>
          </p:nvPicPr>
          <p:blipFill>
            <a:blip r:embed="rId13" cstate="print"/>
            <a:stretch>
              <a:fillRect/>
            </a:stretch>
          </p:blipFill>
          <p:spPr>
            <a:xfrm>
              <a:off x="13981159" y="3642628"/>
              <a:ext cx="169622" cy="159022"/>
            </a:xfrm>
            <a:prstGeom prst="rect">
              <a:avLst/>
            </a:prstGeom>
          </p:spPr>
        </p:pic>
        <p:sp>
          <p:nvSpPr>
            <p:cNvPr id="89" name="object 89"/>
            <p:cNvSpPr/>
            <p:nvPr/>
          </p:nvSpPr>
          <p:spPr>
            <a:xfrm>
              <a:off x="14246036" y="3445078"/>
              <a:ext cx="567690" cy="367665"/>
            </a:xfrm>
            <a:custGeom>
              <a:avLst/>
              <a:gdLst/>
              <a:ahLst/>
              <a:cxnLst/>
              <a:rect l="l" t="t" r="r" b="b"/>
              <a:pathLst>
                <a:path w="567690" h="367664">
                  <a:moveTo>
                    <a:pt x="69265" y="361363"/>
                  </a:moveTo>
                  <a:lnTo>
                    <a:pt x="0" y="361363"/>
                  </a:lnTo>
                  <a:lnTo>
                    <a:pt x="0" y="99584"/>
                  </a:lnTo>
                  <a:lnTo>
                    <a:pt x="64335" y="99584"/>
                  </a:lnTo>
                  <a:lnTo>
                    <a:pt x="64335" y="136805"/>
                  </a:lnTo>
                  <a:lnTo>
                    <a:pt x="72385" y="124742"/>
                  </a:lnTo>
                  <a:lnTo>
                    <a:pt x="100855" y="98382"/>
                  </a:lnTo>
                  <a:lnTo>
                    <a:pt x="123987" y="93668"/>
                  </a:lnTo>
                  <a:lnTo>
                    <a:pt x="135711" y="94485"/>
                  </a:lnTo>
                  <a:lnTo>
                    <a:pt x="147219" y="96934"/>
                  </a:lnTo>
                  <a:lnTo>
                    <a:pt x="158512" y="101017"/>
                  </a:lnTo>
                  <a:lnTo>
                    <a:pt x="169589" y="106733"/>
                  </a:lnTo>
                  <a:lnTo>
                    <a:pt x="148144" y="167124"/>
                  </a:lnTo>
                  <a:lnTo>
                    <a:pt x="139547" y="162163"/>
                  </a:lnTo>
                  <a:lnTo>
                    <a:pt x="131259" y="158620"/>
                  </a:lnTo>
                  <a:lnTo>
                    <a:pt x="123278" y="156494"/>
                  </a:lnTo>
                  <a:lnTo>
                    <a:pt x="115606" y="155785"/>
                  </a:lnTo>
                  <a:lnTo>
                    <a:pt x="108612" y="156286"/>
                  </a:lnTo>
                  <a:lnTo>
                    <a:pt x="78223" y="183093"/>
                  </a:lnTo>
                  <a:lnTo>
                    <a:pt x="70713" y="225174"/>
                  </a:lnTo>
                  <a:lnTo>
                    <a:pt x="69265" y="280513"/>
                  </a:lnTo>
                  <a:lnTo>
                    <a:pt x="69265" y="361363"/>
                  </a:lnTo>
                  <a:close/>
                </a:path>
                <a:path w="567690" h="367664">
                  <a:moveTo>
                    <a:pt x="199415" y="64089"/>
                  </a:moveTo>
                  <a:lnTo>
                    <a:pt x="199415" y="0"/>
                  </a:lnTo>
                  <a:lnTo>
                    <a:pt x="268681" y="0"/>
                  </a:lnTo>
                  <a:lnTo>
                    <a:pt x="268681" y="64089"/>
                  </a:lnTo>
                  <a:lnTo>
                    <a:pt x="199415" y="64089"/>
                  </a:lnTo>
                  <a:close/>
                </a:path>
                <a:path w="567690" h="367664">
                  <a:moveTo>
                    <a:pt x="199415" y="361363"/>
                  </a:moveTo>
                  <a:lnTo>
                    <a:pt x="199415" y="99584"/>
                  </a:lnTo>
                  <a:lnTo>
                    <a:pt x="268681" y="99584"/>
                  </a:lnTo>
                  <a:lnTo>
                    <a:pt x="268681" y="361363"/>
                  </a:lnTo>
                  <a:lnTo>
                    <a:pt x="199415" y="361363"/>
                  </a:lnTo>
                  <a:close/>
                </a:path>
                <a:path w="567690" h="367664">
                  <a:moveTo>
                    <a:pt x="391436" y="179449"/>
                  </a:moveTo>
                  <a:lnTo>
                    <a:pt x="328579" y="168110"/>
                  </a:lnTo>
                  <a:lnTo>
                    <a:pt x="334834" y="150362"/>
                  </a:lnTo>
                  <a:lnTo>
                    <a:pt x="342999" y="135080"/>
                  </a:lnTo>
                  <a:lnTo>
                    <a:pt x="379573" y="103929"/>
                  </a:lnTo>
                  <a:lnTo>
                    <a:pt x="418027" y="94808"/>
                  </a:lnTo>
                  <a:lnTo>
                    <a:pt x="441968" y="93668"/>
                  </a:lnTo>
                  <a:lnTo>
                    <a:pt x="463660" y="94354"/>
                  </a:lnTo>
                  <a:lnTo>
                    <a:pt x="510987" y="104637"/>
                  </a:lnTo>
                  <a:lnTo>
                    <a:pt x="542908" y="132491"/>
                  </a:lnTo>
                  <a:lnTo>
                    <a:pt x="551574" y="173695"/>
                  </a:lnTo>
                  <a:lnTo>
                    <a:pt x="552152" y="194485"/>
                  </a:lnTo>
                  <a:lnTo>
                    <a:pt x="551412" y="275336"/>
                  </a:lnTo>
                  <a:lnTo>
                    <a:pt x="551620" y="291459"/>
                  </a:lnTo>
                  <a:lnTo>
                    <a:pt x="556766" y="334580"/>
                  </a:lnTo>
                  <a:lnTo>
                    <a:pt x="567188" y="361363"/>
                  </a:lnTo>
                  <a:lnTo>
                    <a:pt x="498662" y="361363"/>
                  </a:lnTo>
                  <a:lnTo>
                    <a:pt x="496854" y="356762"/>
                  </a:lnTo>
                  <a:lnTo>
                    <a:pt x="494636" y="349942"/>
                  </a:lnTo>
                  <a:lnTo>
                    <a:pt x="492007" y="340904"/>
                  </a:lnTo>
                  <a:lnTo>
                    <a:pt x="490857" y="336796"/>
                  </a:lnTo>
                  <a:lnTo>
                    <a:pt x="490035" y="334085"/>
                  </a:lnTo>
                  <a:lnTo>
                    <a:pt x="489542" y="332770"/>
                  </a:lnTo>
                  <a:lnTo>
                    <a:pt x="480514" y="340858"/>
                  </a:lnTo>
                  <a:lnTo>
                    <a:pt x="471178" y="347868"/>
                  </a:lnTo>
                  <a:lnTo>
                    <a:pt x="430691" y="365123"/>
                  </a:lnTo>
                  <a:lnTo>
                    <a:pt x="408444" y="367279"/>
                  </a:lnTo>
                  <a:lnTo>
                    <a:pt x="389302" y="365908"/>
                  </a:lnTo>
                  <a:lnTo>
                    <a:pt x="344725" y="345341"/>
                  </a:lnTo>
                  <a:lnTo>
                    <a:pt x="322887" y="305917"/>
                  </a:lnTo>
                  <a:lnTo>
                    <a:pt x="321431" y="289879"/>
                  </a:lnTo>
                  <a:lnTo>
                    <a:pt x="322094" y="279088"/>
                  </a:lnTo>
                  <a:lnTo>
                    <a:pt x="337861" y="242136"/>
                  </a:lnTo>
                  <a:lnTo>
                    <a:pt x="372340" y="219220"/>
                  </a:lnTo>
                  <a:lnTo>
                    <a:pt x="416825" y="207550"/>
                  </a:lnTo>
                  <a:lnTo>
                    <a:pt x="439241" y="203066"/>
                  </a:lnTo>
                  <a:lnTo>
                    <a:pt x="457929" y="198737"/>
                  </a:lnTo>
                  <a:lnTo>
                    <a:pt x="472888" y="194562"/>
                  </a:lnTo>
                  <a:lnTo>
                    <a:pt x="484119" y="190541"/>
                  </a:lnTo>
                  <a:lnTo>
                    <a:pt x="484119" y="183639"/>
                  </a:lnTo>
                  <a:lnTo>
                    <a:pt x="460024" y="148791"/>
                  </a:lnTo>
                  <a:lnTo>
                    <a:pt x="437038" y="146665"/>
                  </a:lnTo>
                  <a:lnTo>
                    <a:pt x="428303" y="147119"/>
                  </a:lnTo>
                  <a:lnTo>
                    <a:pt x="394887" y="171014"/>
                  </a:lnTo>
                  <a:lnTo>
                    <a:pt x="391436" y="179449"/>
                  </a:lnTo>
                  <a:close/>
                </a:path>
              </a:pathLst>
            </a:custGeom>
            <a:ln w="76199">
              <a:solidFill>
                <a:srgbClr val="FFFFFF"/>
              </a:solidFill>
            </a:ln>
          </p:spPr>
          <p:txBody>
            <a:bodyPr wrap="square" lIns="0" tIns="0" rIns="0" bIns="0" rtlCol="0"/>
            <a:lstStyle/>
            <a:p>
              <a:endParaRPr/>
            </a:p>
          </p:txBody>
        </p:sp>
        <p:pic>
          <p:nvPicPr>
            <p:cNvPr id="90" name="object 90"/>
            <p:cNvPicPr/>
            <p:nvPr/>
          </p:nvPicPr>
          <p:blipFill>
            <a:blip r:embed="rId24" cstate="print"/>
            <a:stretch>
              <a:fillRect/>
            </a:stretch>
          </p:blipFill>
          <p:spPr>
            <a:xfrm>
              <a:off x="14598633" y="3642628"/>
              <a:ext cx="169622" cy="159022"/>
            </a:xfrm>
            <a:prstGeom prst="rect">
              <a:avLst/>
            </a:prstGeom>
          </p:spPr>
        </p:pic>
        <p:sp>
          <p:nvSpPr>
            <p:cNvPr id="91" name="object 91"/>
            <p:cNvSpPr/>
            <p:nvPr/>
          </p:nvSpPr>
          <p:spPr>
            <a:xfrm>
              <a:off x="14866468" y="3445078"/>
              <a:ext cx="869950" cy="367665"/>
            </a:xfrm>
            <a:custGeom>
              <a:avLst/>
              <a:gdLst/>
              <a:ahLst/>
              <a:cxnLst/>
              <a:rect l="l" t="t" r="r" b="b"/>
              <a:pathLst>
                <a:path w="869950" h="367664">
                  <a:moveTo>
                    <a:pt x="0" y="361363"/>
                  </a:moveTo>
                  <a:lnTo>
                    <a:pt x="0" y="0"/>
                  </a:lnTo>
                  <a:lnTo>
                    <a:pt x="69265" y="0"/>
                  </a:lnTo>
                  <a:lnTo>
                    <a:pt x="69265" y="361363"/>
                  </a:lnTo>
                  <a:lnTo>
                    <a:pt x="0" y="361363"/>
                  </a:lnTo>
                  <a:close/>
                </a:path>
                <a:path w="869950" h="367664">
                  <a:moveTo>
                    <a:pt x="281745" y="361363"/>
                  </a:moveTo>
                  <a:lnTo>
                    <a:pt x="281745" y="0"/>
                  </a:lnTo>
                  <a:lnTo>
                    <a:pt x="352736" y="0"/>
                  </a:lnTo>
                  <a:lnTo>
                    <a:pt x="500634" y="241320"/>
                  </a:lnTo>
                  <a:lnTo>
                    <a:pt x="500634" y="0"/>
                  </a:lnTo>
                  <a:lnTo>
                    <a:pt x="568421" y="0"/>
                  </a:lnTo>
                  <a:lnTo>
                    <a:pt x="568421" y="361363"/>
                  </a:lnTo>
                  <a:lnTo>
                    <a:pt x="495211" y="361363"/>
                  </a:lnTo>
                  <a:lnTo>
                    <a:pt x="349532" y="125713"/>
                  </a:lnTo>
                  <a:lnTo>
                    <a:pt x="349532" y="361363"/>
                  </a:lnTo>
                  <a:lnTo>
                    <a:pt x="281745" y="361363"/>
                  </a:lnTo>
                  <a:close/>
                </a:path>
                <a:path w="869950" h="367664">
                  <a:moveTo>
                    <a:pt x="796676" y="278048"/>
                  </a:moveTo>
                  <a:lnTo>
                    <a:pt x="865695" y="289633"/>
                  </a:lnTo>
                  <a:lnTo>
                    <a:pt x="837063" y="336383"/>
                  </a:lnTo>
                  <a:lnTo>
                    <a:pt x="791346" y="362319"/>
                  </a:lnTo>
                  <a:lnTo>
                    <a:pt x="751814" y="367279"/>
                  </a:lnTo>
                  <a:lnTo>
                    <a:pt x="719893" y="364491"/>
                  </a:lnTo>
                  <a:lnTo>
                    <a:pt x="669361" y="342183"/>
                  </a:lnTo>
                  <a:lnTo>
                    <a:pt x="639427" y="303622"/>
                  </a:lnTo>
                  <a:lnTo>
                    <a:pt x="626486" y="258513"/>
                  </a:lnTo>
                  <a:lnTo>
                    <a:pt x="624868" y="232446"/>
                  </a:lnTo>
                  <a:lnTo>
                    <a:pt x="626994" y="201672"/>
                  </a:lnTo>
                  <a:lnTo>
                    <a:pt x="644003" y="150709"/>
                  </a:lnTo>
                  <a:lnTo>
                    <a:pt x="677018" y="114397"/>
                  </a:lnTo>
                  <a:lnTo>
                    <a:pt x="720032" y="95971"/>
                  </a:lnTo>
                  <a:lnTo>
                    <a:pt x="744912" y="93668"/>
                  </a:lnTo>
                  <a:lnTo>
                    <a:pt x="772581" y="96079"/>
                  </a:lnTo>
                  <a:lnTo>
                    <a:pt x="818676" y="115368"/>
                  </a:lnTo>
                  <a:lnTo>
                    <a:pt x="851784" y="154098"/>
                  </a:lnTo>
                  <a:lnTo>
                    <a:pt x="867929" y="213196"/>
                  </a:lnTo>
                  <a:lnTo>
                    <a:pt x="869393" y="250440"/>
                  </a:lnTo>
                  <a:lnTo>
                    <a:pt x="695859" y="250440"/>
                  </a:lnTo>
                  <a:lnTo>
                    <a:pt x="697184" y="264991"/>
                  </a:lnTo>
                  <a:lnTo>
                    <a:pt x="721125" y="305879"/>
                  </a:lnTo>
                  <a:lnTo>
                    <a:pt x="752553" y="315515"/>
                  </a:lnTo>
                  <a:lnTo>
                    <a:pt x="760364" y="314960"/>
                  </a:lnTo>
                  <a:lnTo>
                    <a:pt x="793503" y="287230"/>
                  </a:lnTo>
                  <a:lnTo>
                    <a:pt x="796676" y="278048"/>
                  </a:lnTo>
                  <a:close/>
                </a:path>
              </a:pathLst>
            </a:custGeom>
            <a:ln w="76199">
              <a:solidFill>
                <a:srgbClr val="FFFFFF"/>
              </a:solidFill>
            </a:ln>
          </p:spPr>
          <p:txBody>
            <a:bodyPr wrap="square" lIns="0" tIns="0" rIns="0" bIns="0" rtlCol="0"/>
            <a:lstStyle/>
            <a:p>
              <a:endParaRPr/>
            </a:p>
          </p:txBody>
        </p:sp>
        <p:pic>
          <p:nvPicPr>
            <p:cNvPr id="92" name="object 92"/>
            <p:cNvPicPr/>
            <p:nvPr/>
          </p:nvPicPr>
          <p:blipFill>
            <a:blip r:embed="rId19" cstate="print"/>
            <a:stretch>
              <a:fillRect/>
            </a:stretch>
          </p:blipFill>
          <p:spPr>
            <a:xfrm>
              <a:off x="15525460" y="3553643"/>
              <a:ext cx="179728" cy="137577"/>
            </a:xfrm>
            <a:prstGeom prst="rect">
              <a:avLst/>
            </a:prstGeom>
          </p:spPr>
        </p:pic>
        <p:sp>
          <p:nvSpPr>
            <p:cNvPr id="93" name="object 93"/>
            <p:cNvSpPr/>
            <p:nvPr/>
          </p:nvSpPr>
          <p:spPr>
            <a:xfrm>
              <a:off x="15763715" y="3452226"/>
              <a:ext cx="843915" cy="360680"/>
            </a:xfrm>
            <a:custGeom>
              <a:avLst/>
              <a:gdLst/>
              <a:ahLst/>
              <a:cxnLst/>
              <a:rect l="l" t="t" r="r" b="b"/>
              <a:pathLst>
                <a:path w="843915" h="360679">
                  <a:moveTo>
                    <a:pt x="148637" y="92436"/>
                  </a:moveTo>
                  <a:lnTo>
                    <a:pt x="148637" y="147651"/>
                  </a:lnTo>
                  <a:lnTo>
                    <a:pt x="101310" y="147651"/>
                  </a:lnTo>
                  <a:lnTo>
                    <a:pt x="101310" y="253151"/>
                  </a:lnTo>
                  <a:lnTo>
                    <a:pt x="103569" y="294029"/>
                  </a:lnTo>
                  <a:lnTo>
                    <a:pt x="108828" y="299246"/>
                  </a:lnTo>
                  <a:lnTo>
                    <a:pt x="112032" y="301547"/>
                  </a:lnTo>
                  <a:lnTo>
                    <a:pt x="115935" y="302697"/>
                  </a:lnTo>
                  <a:lnTo>
                    <a:pt x="120536" y="302697"/>
                  </a:lnTo>
                  <a:lnTo>
                    <a:pt x="125882" y="302281"/>
                  </a:lnTo>
                  <a:lnTo>
                    <a:pt x="132306" y="301033"/>
                  </a:lnTo>
                  <a:lnTo>
                    <a:pt x="139809" y="298954"/>
                  </a:lnTo>
                  <a:lnTo>
                    <a:pt x="148390" y="296042"/>
                  </a:lnTo>
                  <a:lnTo>
                    <a:pt x="154306" y="349778"/>
                  </a:lnTo>
                  <a:lnTo>
                    <a:pt x="141827" y="354307"/>
                  </a:lnTo>
                  <a:lnTo>
                    <a:pt x="128547" y="357543"/>
                  </a:lnTo>
                  <a:lnTo>
                    <a:pt x="114466" y="359484"/>
                  </a:lnTo>
                  <a:lnTo>
                    <a:pt x="99584" y="360131"/>
                  </a:lnTo>
                  <a:lnTo>
                    <a:pt x="90448" y="359738"/>
                  </a:lnTo>
                  <a:lnTo>
                    <a:pt x="52781" y="346635"/>
                  </a:lnTo>
                  <a:lnTo>
                    <a:pt x="34016" y="310585"/>
                  </a:lnTo>
                  <a:lnTo>
                    <a:pt x="31798" y="261779"/>
                  </a:lnTo>
                  <a:lnTo>
                    <a:pt x="31798" y="147651"/>
                  </a:lnTo>
                  <a:lnTo>
                    <a:pt x="0" y="147651"/>
                  </a:lnTo>
                  <a:lnTo>
                    <a:pt x="0" y="92436"/>
                  </a:lnTo>
                  <a:lnTo>
                    <a:pt x="31798" y="92436"/>
                  </a:lnTo>
                  <a:lnTo>
                    <a:pt x="31798" y="40425"/>
                  </a:lnTo>
                  <a:lnTo>
                    <a:pt x="101310" y="0"/>
                  </a:lnTo>
                  <a:lnTo>
                    <a:pt x="101310" y="92436"/>
                  </a:lnTo>
                  <a:lnTo>
                    <a:pt x="148637" y="92436"/>
                  </a:lnTo>
                  <a:close/>
                </a:path>
                <a:path w="843915" h="360679">
                  <a:moveTo>
                    <a:pt x="245510" y="354215"/>
                  </a:moveTo>
                  <a:lnTo>
                    <a:pt x="162687" y="92436"/>
                  </a:lnTo>
                  <a:lnTo>
                    <a:pt x="229981" y="92436"/>
                  </a:lnTo>
                  <a:lnTo>
                    <a:pt x="279034" y="263997"/>
                  </a:lnTo>
                  <a:lnTo>
                    <a:pt x="324142" y="92436"/>
                  </a:lnTo>
                  <a:lnTo>
                    <a:pt x="390943" y="92436"/>
                  </a:lnTo>
                  <a:lnTo>
                    <a:pt x="434573" y="263997"/>
                  </a:lnTo>
                  <a:lnTo>
                    <a:pt x="484612" y="92436"/>
                  </a:lnTo>
                  <a:lnTo>
                    <a:pt x="552891" y="92436"/>
                  </a:lnTo>
                  <a:lnTo>
                    <a:pt x="468836" y="354215"/>
                  </a:lnTo>
                  <a:lnTo>
                    <a:pt x="402282" y="354215"/>
                  </a:lnTo>
                  <a:lnTo>
                    <a:pt x="357173" y="185858"/>
                  </a:lnTo>
                  <a:lnTo>
                    <a:pt x="312804" y="354215"/>
                  </a:lnTo>
                  <a:lnTo>
                    <a:pt x="245510" y="354215"/>
                  </a:lnTo>
                  <a:close/>
                </a:path>
                <a:path w="843915" h="360679">
                  <a:moveTo>
                    <a:pt x="573350" y="219628"/>
                  </a:moveTo>
                  <a:lnTo>
                    <a:pt x="582918" y="169112"/>
                  </a:lnTo>
                  <a:lnTo>
                    <a:pt x="610910" y="124357"/>
                  </a:lnTo>
                  <a:lnTo>
                    <a:pt x="654594" y="96087"/>
                  </a:lnTo>
                  <a:lnTo>
                    <a:pt x="708184" y="86520"/>
                  </a:lnTo>
                  <a:lnTo>
                    <a:pt x="736547" y="88931"/>
                  </a:lnTo>
                  <a:lnTo>
                    <a:pt x="785230" y="108219"/>
                  </a:lnTo>
                  <a:lnTo>
                    <a:pt x="822158" y="145656"/>
                  </a:lnTo>
                  <a:lnTo>
                    <a:pt x="841138" y="194401"/>
                  </a:lnTo>
                  <a:lnTo>
                    <a:pt x="843511" y="222586"/>
                  </a:lnTo>
                  <a:lnTo>
                    <a:pt x="841115" y="251018"/>
                  </a:lnTo>
                  <a:lnTo>
                    <a:pt x="821950" y="300255"/>
                  </a:lnTo>
                  <a:lnTo>
                    <a:pt x="784775" y="338154"/>
                  </a:lnTo>
                  <a:lnTo>
                    <a:pt x="736524" y="357689"/>
                  </a:lnTo>
                  <a:lnTo>
                    <a:pt x="708677" y="360131"/>
                  </a:lnTo>
                  <a:lnTo>
                    <a:pt x="690891" y="359114"/>
                  </a:lnTo>
                  <a:lnTo>
                    <a:pt x="640028" y="343862"/>
                  </a:lnTo>
                  <a:lnTo>
                    <a:pt x="599841" y="310932"/>
                  </a:lnTo>
                  <a:lnTo>
                    <a:pt x="577603" y="261317"/>
                  </a:lnTo>
                  <a:lnTo>
                    <a:pt x="573350" y="219628"/>
                  </a:lnTo>
                  <a:close/>
                </a:path>
              </a:pathLst>
            </a:custGeom>
            <a:ln w="76199">
              <a:solidFill>
                <a:srgbClr val="FFFFFF"/>
              </a:solidFill>
            </a:ln>
          </p:spPr>
          <p:txBody>
            <a:bodyPr wrap="square" lIns="0" tIns="0" rIns="0" bIns="0" rtlCol="0"/>
            <a:lstStyle/>
            <a:p>
              <a:endParaRPr/>
            </a:p>
          </p:txBody>
        </p:sp>
        <p:pic>
          <p:nvPicPr>
            <p:cNvPr id="94" name="object 94"/>
            <p:cNvPicPr/>
            <p:nvPr/>
          </p:nvPicPr>
          <p:blipFill>
            <a:blip r:embed="rId10" cstate="print"/>
            <a:stretch>
              <a:fillRect/>
            </a:stretch>
          </p:blipFill>
          <p:spPr>
            <a:xfrm>
              <a:off x="16369958" y="3557094"/>
              <a:ext cx="204131" cy="236915"/>
            </a:xfrm>
            <a:prstGeom prst="rect">
              <a:avLst/>
            </a:prstGeom>
          </p:spPr>
        </p:pic>
        <p:sp>
          <p:nvSpPr>
            <p:cNvPr id="95" name="object 95"/>
            <p:cNvSpPr/>
            <p:nvPr/>
          </p:nvSpPr>
          <p:spPr>
            <a:xfrm>
              <a:off x="625571" y="3445078"/>
              <a:ext cx="16472535" cy="1577340"/>
            </a:xfrm>
            <a:custGeom>
              <a:avLst/>
              <a:gdLst/>
              <a:ahLst/>
              <a:cxnLst/>
              <a:rect l="l" t="t" r="r" b="b"/>
              <a:pathLst>
                <a:path w="16472535" h="1577339">
                  <a:moveTo>
                    <a:pt x="16102192" y="361363"/>
                  </a:moveTo>
                  <a:lnTo>
                    <a:pt x="16032926" y="361363"/>
                  </a:lnTo>
                  <a:lnTo>
                    <a:pt x="16032926" y="99584"/>
                  </a:lnTo>
                  <a:lnTo>
                    <a:pt x="16097262" y="99584"/>
                  </a:lnTo>
                  <a:lnTo>
                    <a:pt x="16097262" y="136805"/>
                  </a:lnTo>
                  <a:lnTo>
                    <a:pt x="16105312" y="124742"/>
                  </a:lnTo>
                  <a:lnTo>
                    <a:pt x="16133782" y="98382"/>
                  </a:lnTo>
                  <a:lnTo>
                    <a:pt x="16156914" y="93668"/>
                  </a:lnTo>
                  <a:lnTo>
                    <a:pt x="16168638" y="94485"/>
                  </a:lnTo>
                  <a:lnTo>
                    <a:pt x="16180147" y="96934"/>
                  </a:lnTo>
                  <a:lnTo>
                    <a:pt x="16191439" y="101017"/>
                  </a:lnTo>
                  <a:lnTo>
                    <a:pt x="16202516" y="106733"/>
                  </a:lnTo>
                  <a:lnTo>
                    <a:pt x="16181071" y="167124"/>
                  </a:lnTo>
                  <a:lnTo>
                    <a:pt x="16172475" y="162163"/>
                  </a:lnTo>
                  <a:lnTo>
                    <a:pt x="16164186" y="158620"/>
                  </a:lnTo>
                  <a:lnTo>
                    <a:pt x="16156205" y="156494"/>
                  </a:lnTo>
                  <a:lnTo>
                    <a:pt x="16148533" y="155785"/>
                  </a:lnTo>
                  <a:lnTo>
                    <a:pt x="16141539" y="156286"/>
                  </a:lnTo>
                  <a:lnTo>
                    <a:pt x="16111151" y="183093"/>
                  </a:lnTo>
                  <a:lnTo>
                    <a:pt x="16103641" y="225174"/>
                  </a:lnTo>
                  <a:lnTo>
                    <a:pt x="16102192" y="280513"/>
                  </a:lnTo>
                  <a:lnTo>
                    <a:pt x="16102192" y="361363"/>
                  </a:lnTo>
                  <a:close/>
                </a:path>
                <a:path w="16472535" h="1577339">
                  <a:moveTo>
                    <a:pt x="16229878" y="361363"/>
                  </a:moveTo>
                  <a:lnTo>
                    <a:pt x="16229878" y="0"/>
                  </a:lnTo>
                  <a:lnTo>
                    <a:pt x="16299142" y="0"/>
                  </a:lnTo>
                  <a:lnTo>
                    <a:pt x="16299142" y="191774"/>
                  </a:lnTo>
                  <a:lnTo>
                    <a:pt x="16380240" y="99584"/>
                  </a:lnTo>
                  <a:lnTo>
                    <a:pt x="16465528" y="99584"/>
                  </a:lnTo>
                  <a:lnTo>
                    <a:pt x="16376050" y="195225"/>
                  </a:lnTo>
                  <a:lnTo>
                    <a:pt x="16471937" y="361363"/>
                  </a:lnTo>
                  <a:lnTo>
                    <a:pt x="16397249" y="361363"/>
                  </a:lnTo>
                  <a:lnTo>
                    <a:pt x="16331434" y="243785"/>
                  </a:lnTo>
                  <a:lnTo>
                    <a:pt x="16299142" y="277555"/>
                  </a:lnTo>
                  <a:lnTo>
                    <a:pt x="16299142" y="361363"/>
                  </a:lnTo>
                  <a:lnTo>
                    <a:pt x="16229878" y="361363"/>
                  </a:lnTo>
                  <a:close/>
                </a:path>
                <a:path w="16472535" h="1577339">
                  <a:moveTo>
                    <a:pt x="7870323" y="1067678"/>
                  </a:moveTo>
                  <a:lnTo>
                    <a:pt x="7822749" y="1067678"/>
                  </a:lnTo>
                  <a:lnTo>
                    <a:pt x="7805017" y="1038931"/>
                  </a:lnTo>
                  <a:lnTo>
                    <a:pt x="7776300" y="979772"/>
                  </a:lnTo>
                  <a:lnTo>
                    <a:pt x="7756688" y="918918"/>
                  </a:lnTo>
                  <a:lnTo>
                    <a:pt x="7746828" y="859512"/>
                  </a:lnTo>
                  <a:lnTo>
                    <a:pt x="7745596" y="830549"/>
                  </a:lnTo>
                  <a:lnTo>
                    <a:pt x="7747121" y="795408"/>
                  </a:lnTo>
                  <a:lnTo>
                    <a:pt x="7759323" y="727991"/>
                  </a:lnTo>
                  <a:lnTo>
                    <a:pt x="7781307" y="668647"/>
                  </a:lnTo>
                  <a:lnTo>
                    <a:pt x="7808175" y="617745"/>
                  </a:lnTo>
                  <a:lnTo>
                    <a:pt x="7823735" y="593912"/>
                  </a:lnTo>
                  <a:lnTo>
                    <a:pt x="7871063" y="593912"/>
                  </a:lnTo>
                  <a:lnTo>
                    <a:pt x="7855495" y="629862"/>
                  </a:lnTo>
                  <a:lnTo>
                    <a:pt x="7842561" y="663023"/>
                  </a:lnTo>
                  <a:lnTo>
                    <a:pt x="7824598" y="720981"/>
                  </a:lnTo>
                  <a:lnTo>
                    <a:pt x="7815077" y="774933"/>
                  </a:lnTo>
                  <a:lnTo>
                    <a:pt x="7811903" y="832028"/>
                  </a:lnTo>
                  <a:lnTo>
                    <a:pt x="7812373" y="852364"/>
                  </a:lnTo>
                  <a:lnTo>
                    <a:pt x="7816132" y="893775"/>
                  </a:lnTo>
                  <a:lnTo>
                    <a:pt x="7823527" y="935787"/>
                  </a:lnTo>
                  <a:lnTo>
                    <a:pt x="7833819" y="976090"/>
                  </a:lnTo>
                  <a:lnTo>
                    <a:pt x="7851897" y="1026082"/>
                  </a:lnTo>
                  <a:lnTo>
                    <a:pt x="7860294" y="1045509"/>
                  </a:lnTo>
                  <a:lnTo>
                    <a:pt x="7870323" y="1067678"/>
                  </a:lnTo>
                  <a:close/>
                </a:path>
                <a:path w="16472535" h="1577339">
                  <a:moveTo>
                    <a:pt x="8092170" y="828577"/>
                  </a:moveTo>
                  <a:lnTo>
                    <a:pt x="8092170" y="767692"/>
                  </a:lnTo>
                  <a:lnTo>
                    <a:pt x="8249435" y="767692"/>
                  </a:lnTo>
                  <a:lnTo>
                    <a:pt x="8249435" y="911646"/>
                  </a:lnTo>
                  <a:lnTo>
                    <a:pt x="8203471" y="941942"/>
                  </a:lnTo>
                  <a:lnTo>
                    <a:pt x="8161181" y="958103"/>
                  </a:lnTo>
                  <a:lnTo>
                    <a:pt x="8117120" y="966546"/>
                  </a:lnTo>
                  <a:lnTo>
                    <a:pt x="8094881" y="967601"/>
                  </a:lnTo>
                  <a:lnTo>
                    <a:pt x="8067443" y="966114"/>
                  </a:lnTo>
                  <a:lnTo>
                    <a:pt x="8018021" y="954221"/>
                  </a:lnTo>
                  <a:lnTo>
                    <a:pt x="7976270" y="930642"/>
                  </a:lnTo>
                  <a:lnTo>
                    <a:pt x="7944596" y="896625"/>
                  </a:lnTo>
                  <a:lnTo>
                    <a:pt x="7923412" y="853172"/>
                  </a:lnTo>
                  <a:lnTo>
                    <a:pt x="7912813" y="805044"/>
                  </a:lnTo>
                  <a:lnTo>
                    <a:pt x="7911488" y="779524"/>
                  </a:lnTo>
                  <a:lnTo>
                    <a:pt x="7912967" y="752086"/>
                  </a:lnTo>
                  <a:lnTo>
                    <a:pt x="7924799" y="701924"/>
                  </a:lnTo>
                  <a:lnTo>
                    <a:pt x="7948355" y="658540"/>
                  </a:lnTo>
                  <a:lnTo>
                    <a:pt x="7982988" y="624894"/>
                  </a:lnTo>
                  <a:lnTo>
                    <a:pt x="8022858" y="604034"/>
                  </a:lnTo>
                  <a:lnTo>
                    <a:pt x="8066118" y="595037"/>
                  </a:lnTo>
                  <a:lnTo>
                    <a:pt x="8090938" y="593912"/>
                  </a:lnTo>
                  <a:lnTo>
                    <a:pt x="8122743" y="595676"/>
                  </a:lnTo>
                  <a:lnTo>
                    <a:pt x="8175309" y="609788"/>
                  </a:lnTo>
                  <a:lnTo>
                    <a:pt x="8213300" y="637596"/>
                  </a:lnTo>
                  <a:lnTo>
                    <a:pt x="8237642" y="676604"/>
                  </a:lnTo>
                  <a:lnTo>
                    <a:pt x="8172281" y="713709"/>
                  </a:lnTo>
                  <a:lnTo>
                    <a:pt x="8167621" y="701100"/>
                  </a:lnTo>
                  <a:lnTo>
                    <a:pt x="8161281" y="689892"/>
                  </a:lnTo>
                  <a:lnTo>
                    <a:pt x="8132372" y="664942"/>
                  </a:lnTo>
                  <a:lnTo>
                    <a:pt x="8090938" y="656276"/>
                  </a:lnTo>
                  <a:lnTo>
                    <a:pt x="8068252" y="658171"/>
                  </a:lnTo>
                  <a:lnTo>
                    <a:pt x="8030230" y="673330"/>
                  </a:lnTo>
                  <a:lnTo>
                    <a:pt x="8002546" y="703588"/>
                  </a:lnTo>
                  <a:lnTo>
                    <a:pt x="7988434" y="748573"/>
                  </a:lnTo>
                  <a:lnTo>
                    <a:pt x="7986669" y="776566"/>
                  </a:lnTo>
                  <a:lnTo>
                    <a:pt x="7988457" y="806723"/>
                  </a:lnTo>
                  <a:lnTo>
                    <a:pt x="8002753" y="854975"/>
                  </a:lnTo>
                  <a:lnTo>
                    <a:pt x="8030669" y="887143"/>
                  </a:lnTo>
                  <a:lnTo>
                    <a:pt x="8068137" y="903227"/>
                  </a:lnTo>
                  <a:lnTo>
                    <a:pt x="8090198" y="905237"/>
                  </a:lnTo>
                  <a:lnTo>
                    <a:pt x="8101668" y="904675"/>
                  </a:lnTo>
                  <a:lnTo>
                    <a:pt x="8147285" y="891503"/>
                  </a:lnTo>
                  <a:lnTo>
                    <a:pt x="8175732" y="874425"/>
                  </a:lnTo>
                  <a:lnTo>
                    <a:pt x="8175732" y="828577"/>
                  </a:lnTo>
                  <a:lnTo>
                    <a:pt x="8092170" y="828577"/>
                  </a:lnTo>
                  <a:close/>
                </a:path>
                <a:path w="16472535" h="1577339">
                  <a:moveTo>
                    <a:pt x="8642597" y="961438"/>
                  </a:moveTo>
                  <a:lnTo>
                    <a:pt x="8563225" y="961438"/>
                  </a:lnTo>
                  <a:lnTo>
                    <a:pt x="8531673" y="879355"/>
                  </a:lnTo>
                  <a:lnTo>
                    <a:pt x="8387226" y="879355"/>
                  </a:lnTo>
                  <a:lnTo>
                    <a:pt x="8357400" y="961438"/>
                  </a:lnTo>
                  <a:lnTo>
                    <a:pt x="8280000" y="961438"/>
                  </a:lnTo>
                  <a:lnTo>
                    <a:pt x="8420750" y="600074"/>
                  </a:lnTo>
                  <a:lnTo>
                    <a:pt x="8497903" y="600074"/>
                  </a:lnTo>
                  <a:lnTo>
                    <a:pt x="8642597" y="961438"/>
                  </a:lnTo>
                  <a:close/>
                </a:path>
                <a:path w="16472535" h="1577339">
                  <a:moveTo>
                    <a:pt x="8508256" y="818470"/>
                  </a:moveTo>
                  <a:lnTo>
                    <a:pt x="8458464" y="684376"/>
                  </a:lnTo>
                  <a:lnTo>
                    <a:pt x="8409658" y="818470"/>
                  </a:lnTo>
                  <a:lnTo>
                    <a:pt x="8508256" y="818470"/>
                  </a:lnTo>
                  <a:close/>
                </a:path>
                <a:path w="16472535" h="1577339">
                  <a:moveTo>
                    <a:pt x="8682036" y="961438"/>
                  </a:moveTo>
                  <a:lnTo>
                    <a:pt x="8682036" y="600074"/>
                  </a:lnTo>
                  <a:lnTo>
                    <a:pt x="8753027" y="600074"/>
                  </a:lnTo>
                  <a:lnTo>
                    <a:pt x="8900925" y="841395"/>
                  </a:lnTo>
                  <a:lnTo>
                    <a:pt x="8900925" y="600074"/>
                  </a:lnTo>
                  <a:lnTo>
                    <a:pt x="8968712" y="600074"/>
                  </a:lnTo>
                  <a:lnTo>
                    <a:pt x="8968712" y="961438"/>
                  </a:lnTo>
                  <a:lnTo>
                    <a:pt x="8895502" y="961438"/>
                  </a:lnTo>
                  <a:lnTo>
                    <a:pt x="8749823" y="725788"/>
                  </a:lnTo>
                  <a:lnTo>
                    <a:pt x="8749823" y="961438"/>
                  </a:lnTo>
                  <a:lnTo>
                    <a:pt x="8682036" y="961438"/>
                  </a:lnTo>
                  <a:close/>
                </a:path>
                <a:path w="16472535" h="1577339">
                  <a:moveTo>
                    <a:pt x="9026146" y="1067678"/>
                  </a:moveTo>
                  <a:lnTo>
                    <a:pt x="9043585" y="1028917"/>
                  </a:lnTo>
                  <a:lnTo>
                    <a:pt x="9059099" y="988230"/>
                  </a:lnTo>
                  <a:lnTo>
                    <a:pt x="9070515" y="946402"/>
                  </a:lnTo>
                  <a:lnTo>
                    <a:pt x="9079158" y="902287"/>
                  </a:lnTo>
                  <a:lnTo>
                    <a:pt x="9083702" y="860529"/>
                  </a:lnTo>
                  <a:lnTo>
                    <a:pt x="9084565" y="832028"/>
                  </a:lnTo>
                  <a:lnTo>
                    <a:pt x="9083779" y="803087"/>
                  </a:lnTo>
                  <a:lnTo>
                    <a:pt x="9077494" y="747564"/>
                  </a:lnTo>
                  <a:lnTo>
                    <a:pt x="9064383" y="693396"/>
                  </a:lnTo>
                  <a:lnTo>
                    <a:pt x="9041213" y="629862"/>
                  </a:lnTo>
                  <a:lnTo>
                    <a:pt x="9025652" y="593912"/>
                  </a:lnTo>
                  <a:lnTo>
                    <a:pt x="9072733" y="593912"/>
                  </a:lnTo>
                  <a:lnTo>
                    <a:pt x="9105795" y="648511"/>
                  </a:lnTo>
                  <a:lnTo>
                    <a:pt x="9130537" y="706314"/>
                  </a:lnTo>
                  <a:lnTo>
                    <a:pt x="9145974" y="766152"/>
                  </a:lnTo>
                  <a:lnTo>
                    <a:pt x="9151119" y="826851"/>
                  </a:lnTo>
                  <a:lnTo>
                    <a:pt x="9150102" y="853072"/>
                  </a:lnTo>
                  <a:lnTo>
                    <a:pt x="9141968" y="908288"/>
                  </a:lnTo>
                  <a:lnTo>
                    <a:pt x="9124113" y="970204"/>
                  </a:lnTo>
                  <a:lnTo>
                    <a:pt x="9093670" y="1035403"/>
                  </a:lnTo>
                  <a:lnTo>
                    <a:pt x="9073966" y="1067678"/>
                  </a:lnTo>
                  <a:lnTo>
                    <a:pt x="9026146" y="1067678"/>
                  </a:lnTo>
                  <a:close/>
                </a:path>
                <a:path w="16472535" h="1577339">
                  <a:moveTo>
                    <a:pt x="9213483" y="961438"/>
                  </a:moveTo>
                  <a:lnTo>
                    <a:pt x="9213483" y="892173"/>
                  </a:lnTo>
                  <a:lnTo>
                    <a:pt x="9282748" y="892173"/>
                  </a:lnTo>
                  <a:lnTo>
                    <a:pt x="9282748" y="961438"/>
                  </a:lnTo>
                  <a:lnTo>
                    <a:pt x="9213483" y="961438"/>
                  </a:lnTo>
                  <a:close/>
                </a:path>
                <a:path w="16472535" h="1577339">
                  <a:moveTo>
                    <a:pt x="180681" y="1438177"/>
                  </a:moveTo>
                  <a:lnTo>
                    <a:pt x="180681" y="1377292"/>
                  </a:lnTo>
                  <a:lnTo>
                    <a:pt x="337946" y="1377292"/>
                  </a:lnTo>
                  <a:lnTo>
                    <a:pt x="337946" y="1521246"/>
                  </a:lnTo>
                  <a:lnTo>
                    <a:pt x="291982" y="1551542"/>
                  </a:lnTo>
                  <a:lnTo>
                    <a:pt x="249693" y="1567703"/>
                  </a:lnTo>
                  <a:lnTo>
                    <a:pt x="205632" y="1576145"/>
                  </a:lnTo>
                  <a:lnTo>
                    <a:pt x="183393" y="1577201"/>
                  </a:lnTo>
                  <a:lnTo>
                    <a:pt x="155955" y="1575714"/>
                  </a:lnTo>
                  <a:lnTo>
                    <a:pt x="106532" y="1563821"/>
                  </a:lnTo>
                  <a:lnTo>
                    <a:pt x="64782" y="1540242"/>
                  </a:lnTo>
                  <a:lnTo>
                    <a:pt x="33107" y="1506225"/>
                  </a:lnTo>
                  <a:lnTo>
                    <a:pt x="11924" y="1462772"/>
                  </a:lnTo>
                  <a:lnTo>
                    <a:pt x="1324" y="1414644"/>
                  </a:lnTo>
                  <a:lnTo>
                    <a:pt x="0" y="1389124"/>
                  </a:lnTo>
                  <a:lnTo>
                    <a:pt x="1478" y="1361686"/>
                  </a:lnTo>
                  <a:lnTo>
                    <a:pt x="13310" y="1311524"/>
                  </a:lnTo>
                  <a:lnTo>
                    <a:pt x="36866" y="1268140"/>
                  </a:lnTo>
                  <a:lnTo>
                    <a:pt x="71499" y="1234493"/>
                  </a:lnTo>
                  <a:lnTo>
                    <a:pt x="111370" y="1213634"/>
                  </a:lnTo>
                  <a:lnTo>
                    <a:pt x="154630" y="1204637"/>
                  </a:lnTo>
                  <a:lnTo>
                    <a:pt x="179449" y="1203512"/>
                  </a:lnTo>
                  <a:lnTo>
                    <a:pt x="211255" y="1205276"/>
                  </a:lnTo>
                  <a:lnTo>
                    <a:pt x="263820" y="1219388"/>
                  </a:lnTo>
                  <a:lnTo>
                    <a:pt x="301811" y="1247196"/>
                  </a:lnTo>
                  <a:lnTo>
                    <a:pt x="326153" y="1286204"/>
                  </a:lnTo>
                  <a:lnTo>
                    <a:pt x="260793" y="1323309"/>
                  </a:lnTo>
                  <a:lnTo>
                    <a:pt x="256133" y="1310700"/>
                  </a:lnTo>
                  <a:lnTo>
                    <a:pt x="249793" y="1299492"/>
                  </a:lnTo>
                  <a:lnTo>
                    <a:pt x="220884" y="1274541"/>
                  </a:lnTo>
                  <a:lnTo>
                    <a:pt x="179449" y="1265876"/>
                  </a:lnTo>
                  <a:lnTo>
                    <a:pt x="156764" y="1267771"/>
                  </a:lnTo>
                  <a:lnTo>
                    <a:pt x="118742" y="1282930"/>
                  </a:lnTo>
                  <a:lnTo>
                    <a:pt x="91057" y="1313188"/>
                  </a:lnTo>
                  <a:lnTo>
                    <a:pt x="76945" y="1358173"/>
                  </a:lnTo>
                  <a:lnTo>
                    <a:pt x="75181" y="1386166"/>
                  </a:lnTo>
                  <a:lnTo>
                    <a:pt x="76968" y="1416323"/>
                  </a:lnTo>
                  <a:lnTo>
                    <a:pt x="91265" y="1464575"/>
                  </a:lnTo>
                  <a:lnTo>
                    <a:pt x="119181" y="1496743"/>
                  </a:lnTo>
                  <a:lnTo>
                    <a:pt x="156648" y="1512827"/>
                  </a:lnTo>
                  <a:lnTo>
                    <a:pt x="178710" y="1514837"/>
                  </a:lnTo>
                  <a:lnTo>
                    <a:pt x="190179" y="1514275"/>
                  </a:lnTo>
                  <a:lnTo>
                    <a:pt x="235797" y="1501103"/>
                  </a:lnTo>
                  <a:lnTo>
                    <a:pt x="264244" y="1484025"/>
                  </a:lnTo>
                  <a:lnTo>
                    <a:pt x="264244" y="1438177"/>
                  </a:lnTo>
                  <a:lnTo>
                    <a:pt x="180681" y="1438177"/>
                  </a:lnTo>
                  <a:close/>
                </a:path>
                <a:path w="16472535" h="1577339">
                  <a:moveTo>
                    <a:pt x="731108" y="1571038"/>
                  </a:moveTo>
                  <a:lnTo>
                    <a:pt x="651736" y="1571038"/>
                  </a:lnTo>
                  <a:lnTo>
                    <a:pt x="620185" y="1488955"/>
                  </a:lnTo>
                  <a:lnTo>
                    <a:pt x="475738" y="1488955"/>
                  </a:lnTo>
                  <a:lnTo>
                    <a:pt x="445912" y="1571038"/>
                  </a:lnTo>
                  <a:lnTo>
                    <a:pt x="368512" y="1571038"/>
                  </a:lnTo>
                  <a:lnTo>
                    <a:pt x="509261" y="1209674"/>
                  </a:lnTo>
                  <a:lnTo>
                    <a:pt x="586415" y="1209674"/>
                  </a:lnTo>
                  <a:lnTo>
                    <a:pt x="731108" y="1571038"/>
                  </a:lnTo>
                  <a:close/>
                </a:path>
                <a:path w="16472535" h="1577339">
                  <a:moveTo>
                    <a:pt x="596768" y="1428070"/>
                  </a:moveTo>
                  <a:lnTo>
                    <a:pt x="546975" y="1293976"/>
                  </a:lnTo>
                  <a:lnTo>
                    <a:pt x="498169" y="1428070"/>
                  </a:lnTo>
                  <a:lnTo>
                    <a:pt x="596768" y="1428070"/>
                  </a:lnTo>
                  <a:close/>
                </a:path>
                <a:path w="16472535" h="1577339">
                  <a:moveTo>
                    <a:pt x="770548" y="1571038"/>
                  </a:moveTo>
                  <a:lnTo>
                    <a:pt x="770548" y="1209674"/>
                  </a:lnTo>
                  <a:lnTo>
                    <a:pt x="841539" y="1209674"/>
                  </a:lnTo>
                  <a:lnTo>
                    <a:pt x="989437" y="1450995"/>
                  </a:lnTo>
                  <a:lnTo>
                    <a:pt x="989437" y="1209674"/>
                  </a:lnTo>
                  <a:lnTo>
                    <a:pt x="1057223" y="1209674"/>
                  </a:lnTo>
                  <a:lnTo>
                    <a:pt x="1057223" y="1571038"/>
                  </a:lnTo>
                  <a:lnTo>
                    <a:pt x="984014" y="1571038"/>
                  </a:lnTo>
                  <a:lnTo>
                    <a:pt x="838334" y="1335388"/>
                  </a:lnTo>
                  <a:lnTo>
                    <a:pt x="838334" y="1571038"/>
                  </a:lnTo>
                  <a:lnTo>
                    <a:pt x="770548" y="1571038"/>
                  </a:lnTo>
                  <a:close/>
                </a:path>
                <a:path w="16472535" h="1577339">
                  <a:moveTo>
                    <a:pt x="1109481" y="1496350"/>
                  </a:moveTo>
                  <a:lnTo>
                    <a:pt x="1178993" y="1485751"/>
                  </a:lnTo>
                  <a:lnTo>
                    <a:pt x="1181781" y="1495248"/>
                  </a:lnTo>
                  <a:lnTo>
                    <a:pt x="1185710" y="1503529"/>
                  </a:lnTo>
                  <a:lnTo>
                    <a:pt x="1223424" y="1526261"/>
                  </a:lnTo>
                  <a:lnTo>
                    <a:pt x="1234947" y="1526916"/>
                  </a:lnTo>
                  <a:lnTo>
                    <a:pt x="1247549" y="1526299"/>
                  </a:lnTo>
                  <a:lnTo>
                    <a:pt x="1284493" y="1506292"/>
                  </a:lnTo>
                  <a:lnTo>
                    <a:pt x="1284493" y="1498568"/>
                  </a:lnTo>
                  <a:lnTo>
                    <a:pt x="1284493" y="1493310"/>
                  </a:lnTo>
                  <a:lnTo>
                    <a:pt x="1256392" y="1476384"/>
                  </a:lnTo>
                  <a:lnTo>
                    <a:pt x="1218324" y="1467340"/>
                  </a:lnTo>
                  <a:lnTo>
                    <a:pt x="1165204" y="1450455"/>
                  </a:lnTo>
                  <a:lnTo>
                    <a:pt x="1126859" y="1417286"/>
                  </a:lnTo>
                  <a:lnTo>
                    <a:pt x="1119094" y="1383701"/>
                  </a:lnTo>
                  <a:lnTo>
                    <a:pt x="1120773" y="1367371"/>
                  </a:lnTo>
                  <a:lnTo>
                    <a:pt x="1145962" y="1326514"/>
                  </a:lnTo>
                  <a:lnTo>
                    <a:pt x="1180225" y="1309136"/>
                  </a:lnTo>
                  <a:lnTo>
                    <a:pt x="1229278" y="1303343"/>
                  </a:lnTo>
                  <a:lnTo>
                    <a:pt x="1254420" y="1304437"/>
                  </a:lnTo>
                  <a:lnTo>
                    <a:pt x="1294353" y="1313188"/>
                  </a:lnTo>
                  <a:lnTo>
                    <a:pt x="1331204" y="1342536"/>
                  </a:lnTo>
                  <a:lnTo>
                    <a:pt x="1345131" y="1372609"/>
                  </a:lnTo>
                  <a:lnTo>
                    <a:pt x="1279810" y="1384687"/>
                  </a:lnTo>
                  <a:lnTo>
                    <a:pt x="1277245" y="1377492"/>
                  </a:lnTo>
                  <a:lnTo>
                    <a:pt x="1273740" y="1371191"/>
                  </a:lnTo>
                  <a:lnTo>
                    <a:pt x="1230510" y="1353135"/>
                  </a:lnTo>
                  <a:lnTo>
                    <a:pt x="1217800" y="1353613"/>
                  </a:lnTo>
                  <a:lnTo>
                    <a:pt x="1183429" y="1369076"/>
                  </a:lnTo>
                  <a:lnTo>
                    <a:pt x="1183429" y="1374827"/>
                  </a:lnTo>
                  <a:lnTo>
                    <a:pt x="1183429" y="1379757"/>
                  </a:lnTo>
                  <a:lnTo>
                    <a:pt x="1230241" y="1400940"/>
                  </a:lnTo>
                  <a:lnTo>
                    <a:pt x="1255037" y="1406872"/>
                  </a:lnTo>
                  <a:lnTo>
                    <a:pt x="1280618" y="1413512"/>
                  </a:lnTo>
                  <a:lnTo>
                    <a:pt x="1319257" y="1428918"/>
                  </a:lnTo>
                  <a:lnTo>
                    <a:pt x="1348582" y="1459807"/>
                  </a:lnTo>
                  <a:lnTo>
                    <a:pt x="1354005" y="1489201"/>
                  </a:lnTo>
                  <a:lnTo>
                    <a:pt x="1352126" y="1506564"/>
                  </a:lnTo>
                  <a:lnTo>
                    <a:pt x="1323933" y="1551072"/>
                  </a:lnTo>
                  <a:lnTo>
                    <a:pt x="1286650" y="1570484"/>
                  </a:lnTo>
                  <a:lnTo>
                    <a:pt x="1234947" y="1576954"/>
                  </a:lnTo>
                  <a:lnTo>
                    <a:pt x="1209597" y="1575599"/>
                  </a:lnTo>
                  <a:lnTo>
                    <a:pt x="1167261" y="1564753"/>
                  </a:lnTo>
                  <a:lnTo>
                    <a:pt x="1124486" y="1529689"/>
                  </a:lnTo>
                  <a:lnTo>
                    <a:pt x="1115635" y="1513990"/>
                  </a:lnTo>
                  <a:lnTo>
                    <a:pt x="1109481" y="1496350"/>
                  </a:lnTo>
                  <a:close/>
                </a:path>
                <a:path w="16472535" h="1577339">
                  <a:moveTo>
                    <a:pt x="1554900" y="1273764"/>
                  </a:moveTo>
                  <a:lnTo>
                    <a:pt x="1554900" y="1209674"/>
                  </a:lnTo>
                  <a:lnTo>
                    <a:pt x="1624165" y="1209674"/>
                  </a:lnTo>
                  <a:lnTo>
                    <a:pt x="1624165" y="1273764"/>
                  </a:lnTo>
                  <a:lnTo>
                    <a:pt x="1554900" y="1273764"/>
                  </a:lnTo>
                  <a:close/>
                </a:path>
                <a:path w="16472535" h="1577339">
                  <a:moveTo>
                    <a:pt x="1554900" y="1571038"/>
                  </a:moveTo>
                  <a:lnTo>
                    <a:pt x="1554900" y="1309259"/>
                  </a:lnTo>
                  <a:lnTo>
                    <a:pt x="1624165" y="1309259"/>
                  </a:lnTo>
                  <a:lnTo>
                    <a:pt x="1624165" y="1571038"/>
                  </a:lnTo>
                  <a:lnTo>
                    <a:pt x="1554900" y="1571038"/>
                  </a:lnTo>
                  <a:close/>
                </a:path>
                <a:path w="16472535" h="1577339">
                  <a:moveTo>
                    <a:pt x="1933272" y="1571038"/>
                  </a:moveTo>
                  <a:lnTo>
                    <a:pt x="1864007" y="1571038"/>
                  </a:lnTo>
                  <a:lnTo>
                    <a:pt x="1864007" y="1437437"/>
                  </a:lnTo>
                  <a:lnTo>
                    <a:pt x="1863729" y="1418110"/>
                  </a:lnTo>
                  <a:lnTo>
                    <a:pt x="1856612" y="1374293"/>
                  </a:lnTo>
                  <a:lnTo>
                    <a:pt x="1845150" y="1363242"/>
                  </a:lnTo>
                  <a:lnTo>
                    <a:pt x="1838494" y="1358640"/>
                  </a:lnTo>
                  <a:lnTo>
                    <a:pt x="1830483" y="1356340"/>
                  </a:lnTo>
                  <a:lnTo>
                    <a:pt x="1821116" y="1356340"/>
                  </a:lnTo>
                  <a:lnTo>
                    <a:pt x="1782239" y="1371530"/>
                  </a:lnTo>
                  <a:lnTo>
                    <a:pt x="1765254" y="1415499"/>
                  </a:lnTo>
                  <a:lnTo>
                    <a:pt x="1763929" y="1452474"/>
                  </a:lnTo>
                  <a:lnTo>
                    <a:pt x="1763929" y="1571038"/>
                  </a:lnTo>
                  <a:lnTo>
                    <a:pt x="1694663" y="1571038"/>
                  </a:lnTo>
                  <a:lnTo>
                    <a:pt x="1694663" y="1309259"/>
                  </a:lnTo>
                  <a:lnTo>
                    <a:pt x="1758999" y="1309259"/>
                  </a:lnTo>
                  <a:lnTo>
                    <a:pt x="1758999" y="1347712"/>
                  </a:lnTo>
                  <a:lnTo>
                    <a:pt x="1777240" y="1328301"/>
                  </a:lnTo>
                  <a:lnTo>
                    <a:pt x="1797699" y="1314435"/>
                  </a:lnTo>
                  <a:lnTo>
                    <a:pt x="1820377" y="1306116"/>
                  </a:lnTo>
                  <a:lnTo>
                    <a:pt x="1845273" y="1303343"/>
                  </a:lnTo>
                  <a:lnTo>
                    <a:pt x="1856488" y="1303859"/>
                  </a:lnTo>
                  <a:lnTo>
                    <a:pt x="1896090" y="1316015"/>
                  </a:lnTo>
                  <a:lnTo>
                    <a:pt x="1924152" y="1346357"/>
                  </a:lnTo>
                  <a:lnTo>
                    <a:pt x="1933033" y="1394069"/>
                  </a:lnTo>
                  <a:lnTo>
                    <a:pt x="1933272" y="1408351"/>
                  </a:lnTo>
                  <a:lnTo>
                    <a:pt x="1933272" y="1571038"/>
                  </a:lnTo>
                  <a:close/>
                </a:path>
                <a:path w="16472535" h="1577339">
                  <a:moveTo>
                    <a:pt x="2231779" y="1386659"/>
                  </a:moveTo>
                  <a:lnTo>
                    <a:pt x="2163500" y="1398984"/>
                  </a:lnTo>
                  <a:lnTo>
                    <a:pt x="2161227" y="1389386"/>
                  </a:lnTo>
                  <a:lnTo>
                    <a:pt x="2157861" y="1381051"/>
                  </a:lnTo>
                  <a:lnTo>
                    <a:pt x="2125455" y="1358466"/>
                  </a:lnTo>
                  <a:lnTo>
                    <a:pt x="2116173" y="1357819"/>
                  </a:lnTo>
                  <a:lnTo>
                    <a:pt x="2103886" y="1358936"/>
                  </a:lnTo>
                  <a:lnTo>
                    <a:pt x="2068144" y="1386127"/>
                  </a:lnTo>
                  <a:lnTo>
                    <a:pt x="2059478" y="1435465"/>
                  </a:lnTo>
                  <a:lnTo>
                    <a:pt x="2060457" y="1457049"/>
                  </a:lnTo>
                  <a:lnTo>
                    <a:pt x="2075131" y="1501280"/>
                  </a:lnTo>
                  <a:lnTo>
                    <a:pt x="2117158" y="1520507"/>
                  </a:lnTo>
                  <a:lnTo>
                    <a:pt x="2126572" y="1519806"/>
                  </a:lnTo>
                  <a:lnTo>
                    <a:pt x="2160172" y="1494039"/>
                  </a:lnTo>
                  <a:lnTo>
                    <a:pt x="2167197" y="1470714"/>
                  </a:lnTo>
                  <a:lnTo>
                    <a:pt x="2235230" y="1482300"/>
                  </a:lnTo>
                  <a:lnTo>
                    <a:pt x="2219763" y="1523403"/>
                  </a:lnTo>
                  <a:lnTo>
                    <a:pt x="2194558" y="1553044"/>
                  </a:lnTo>
                  <a:lnTo>
                    <a:pt x="2159371" y="1570977"/>
                  </a:lnTo>
                  <a:lnTo>
                    <a:pt x="2113954" y="1576954"/>
                  </a:lnTo>
                  <a:lnTo>
                    <a:pt x="2086693" y="1574690"/>
                  </a:lnTo>
                  <a:lnTo>
                    <a:pt x="2040906" y="1556572"/>
                  </a:lnTo>
                  <a:lnTo>
                    <a:pt x="2007444" y="1520861"/>
                  </a:lnTo>
                  <a:lnTo>
                    <a:pt x="1990375" y="1470699"/>
                  </a:lnTo>
                  <a:lnTo>
                    <a:pt x="1988241" y="1440395"/>
                  </a:lnTo>
                  <a:lnTo>
                    <a:pt x="1990382" y="1409776"/>
                  </a:lnTo>
                  <a:lnTo>
                    <a:pt x="2007514" y="1359306"/>
                  </a:lnTo>
                  <a:lnTo>
                    <a:pt x="2041145" y="1323656"/>
                  </a:lnTo>
                  <a:lnTo>
                    <a:pt x="2087486" y="1305600"/>
                  </a:lnTo>
                  <a:lnTo>
                    <a:pt x="2115186" y="1303343"/>
                  </a:lnTo>
                  <a:lnTo>
                    <a:pt x="2137872" y="1304630"/>
                  </a:lnTo>
                  <a:lnTo>
                    <a:pt x="2175894" y="1314921"/>
                  </a:lnTo>
                  <a:lnTo>
                    <a:pt x="2215480" y="1349900"/>
                  </a:lnTo>
                  <a:lnTo>
                    <a:pt x="2231779" y="1386659"/>
                  </a:lnTo>
                  <a:close/>
                </a:path>
                <a:path w="16472535" h="1577339">
                  <a:moveTo>
                    <a:pt x="2284283" y="1571038"/>
                  </a:moveTo>
                  <a:lnTo>
                    <a:pt x="2284283" y="1209674"/>
                  </a:lnTo>
                  <a:lnTo>
                    <a:pt x="2353549" y="1209674"/>
                  </a:lnTo>
                  <a:lnTo>
                    <a:pt x="2353549" y="1571038"/>
                  </a:lnTo>
                  <a:lnTo>
                    <a:pt x="2284283" y="1571038"/>
                  </a:lnTo>
                  <a:close/>
                </a:path>
                <a:path w="16472535" h="1577339">
                  <a:moveTo>
                    <a:pt x="2596841" y="1571038"/>
                  </a:moveTo>
                  <a:lnTo>
                    <a:pt x="2596841" y="1531845"/>
                  </a:lnTo>
                  <a:lnTo>
                    <a:pt x="2589130" y="1541767"/>
                  </a:lnTo>
                  <a:lnTo>
                    <a:pt x="2580295" y="1550579"/>
                  </a:lnTo>
                  <a:lnTo>
                    <a:pt x="2547441" y="1570160"/>
                  </a:lnTo>
                  <a:lnTo>
                    <a:pt x="2510074" y="1576954"/>
                  </a:lnTo>
                  <a:lnTo>
                    <a:pt x="2497225" y="1576230"/>
                  </a:lnTo>
                  <a:lnTo>
                    <a:pt x="2452995" y="1558991"/>
                  </a:lnTo>
                  <a:lnTo>
                    <a:pt x="2428330" y="1521354"/>
                  </a:lnTo>
                  <a:lnTo>
                    <a:pt x="2423061" y="1474905"/>
                  </a:lnTo>
                  <a:lnTo>
                    <a:pt x="2423061" y="1309259"/>
                  </a:lnTo>
                  <a:lnTo>
                    <a:pt x="2492326" y="1309259"/>
                  </a:lnTo>
                  <a:lnTo>
                    <a:pt x="2492326" y="1429549"/>
                  </a:lnTo>
                  <a:lnTo>
                    <a:pt x="2492565" y="1454484"/>
                  </a:lnTo>
                  <a:lnTo>
                    <a:pt x="2496147" y="1497213"/>
                  </a:lnTo>
                  <a:lnTo>
                    <a:pt x="2528284" y="1523750"/>
                  </a:lnTo>
                  <a:lnTo>
                    <a:pt x="2535710" y="1524204"/>
                  </a:lnTo>
                  <a:lnTo>
                    <a:pt x="2544352" y="1523595"/>
                  </a:lnTo>
                  <a:lnTo>
                    <a:pt x="2579340" y="1503560"/>
                  </a:lnTo>
                  <a:lnTo>
                    <a:pt x="2590617" y="1465445"/>
                  </a:lnTo>
                  <a:lnTo>
                    <a:pt x="2591911" y="1419689"/>
                  </a:lnTo>
                  <a:lnTo>
                    <a:pt x="2591911" y="1309259"/>
                  </a:lnTo>
                  <a:lnTo>
                    <a:pt x="2661176" y="1309259"/>
                  </a:lnTo>
                  <a:lnTo>
                    <a:pt x="2661176" y="1571038"/>
                  </a:lnTo>
                  <a:lnTo>
                    <a:pt x="2596841" y="1571038"/>
                  </a:lnTo>
                  <a:close/>
                </a:path>
                <a:path w="16472535" h="1577339">
                  <a:moveTo>
                    <a:pt x="2972995" y="1571038"/>
                  </a:moveTo>
                  <a:lnTo>
                    <a:pt x="2908659" y="1571038"/>
                  </a:lnTo>
                  <a:lnTo>
                    <a:pt x="2908659" y="1532585"/>
                  </a:lnTo>
                  <a:lnTo>
                    <a:pt x="2900286" y="1543084"/>
                  </a:lnTo>
                  <a:lnTo>
                    <a:pt x="2859891" y="1570784"/>
                  </a:lnTo>
                  <a:lnTo>
                    <a:pt x="2826822" y="1576954"/>
                  </a:lnTo>
                  <a:lnTo>
                    <a:pt x="2805076" y="1574682"/>
                  </a:lnTo>
                  <a:lnTo>
                    <a:pt x="2766438" y="1556503"/>
                  </a:lnTo>
                  <a:lnTo>
                    <a:pt x="2735472" y="1520622"/>
                  </a:lnTo>
                  <a:lnTo>
                    <a:pt x="2719388" y="1469905"/>
                  </a:lnTo>
                  <a:lnTo>
                    <a:pt x="2717378" y="1439163"/>
                  </a:lnTo>
                  <a:lnTo>
                    <a:pt x="2719334" y="1407881"/>
                  </a:lnTo>
                  <a:lnTo>
                    <a:pt x="2734987" y="1357287"/>
                  </a:lnTo>
                  <a:lnTo>
                    <a:pt x="2765367" y="1322824"/>
                  </a:lnTo>
                  <a:lnTo>
                    <a:pt x="2804930" y="1305508"/>
                  </a:lnTo>
                  <a:lnTo>
                    <a:pt x="2827808" y="1303343"/>
                  </a:lnTo>
                  <a:lnTo>
                    <a:pt x="2849007" y="1305623"/>
                  </a:lnTo>
                  <a:lnTo>
                    <a:pt x="2868726" y="1312463"/>
                  </a:lnTo>
                  <a:lnTo>
                    <a:pt x="2886967" y="1323864"/>
                  </a:lnTo>
                  <a:lnTo>
                    <a:pt x="2903729" y="1339825"/>
                  </a:lnTo>
                  <a:lnTo>
                    <a:pt x="2903729" y="1209674"/>
                  </a:lnTo>
                  <a:lnTo>
                    <a:pt x="2972995" y="1209674"/>
                  </a:lnTo>
                  <a:lnTo>
                    <a:pt x="2972995" y="1571038"/>
                  </a:lnTo>
                  <a:close/>
                </a:path>
              </a:pathLst>
            </a:custGeom>
            <a:ln w="76199">
              <a:solidFill>
                <a:srgbClr val="FFFFFF"/>
              </a:solidFill>
            </a:ln>
          </p:spPr>
          <p:txBody>
            <a:bodyPr wrap="square" lIns="0" tIns="0" rIns="0" bIns="0" rtlCol="0"/>
            <a:lstStyle/>
            <a:p>
              <a:endParaRPr/>
            </a:p>
          </p:txBody>
        </p:sp>
        <p:pic>
          <p:nvPicPr>
            <p:cNvPr id="96" name="object 96"/>
            <p:cNvPicPr/>
            <p:nvPr/>
          </p:nvPicPr>
          <p:blipFill>
            <a:blip r:embed="rId14" cstate="print"/>
            <a:stretch>
              <a:fillRect/>
            </a:stretch>
          </p:blipFill>
          <p:spPr>
            <a:xfrm>
              <a:off x="3375593" y="4763318"/>
              <a:ext cx="192053" cy="242092"/>
            </a:xfrm>
            <a:prstGeom prst="rect">
              <a:avLst/>
            </a:prstGeom>
          </p:spPr>
        </p:pic>
        <p:sp>
          <p:nvSpPr>
            <p:cNvPr id="97" name="object 97"/>
            <p:cNvSpPr/>
            <p:nvPr/>
          </p:nvSpPr>
          <p:spPr>
            <a:xfrm>
              <a:off x="3646633" y="4748421"/>
              <a:ext cx="245110" cy="273685"/>
            </a:xfrm>
            <a:custGeom>
              <a:avLst/>
              <a:gdLst/>
              <a:ahLst/>
              <a:cxnLst/>
              <a:rect l="l" t="t" r="r" b="b"/>
              <a:pathLst>
                <a:path w="245110" h="273685">
                  <a:moveTo>
                    <a:pt x="171808" y="184379"/>
                  </a:moveTo>
                  <a:lnTo>
                    <a:pt x="240827" y="195964"/>
                  </a:lnTo>
                  <a:lnTo>
                    <a:pt x="212195" y="242714"/>
                  </a:lnTo>
                  <a:lnTo>
                    <a:pt x="166477" y="268650"/>
                  </a:lnTo>
                  <a:lnTo>
                    <a:pt x="126945" y="273611"/>
                  </a:lnTo>
                  <a:lnTo>
                    <a:pt x="95024" y="270822"/>
                  </a:lnTo>
                  <a:lnTo>
                    <a:pt x="44492" y="248514"/>
                  </a:lnTo>
                  <a:lnTo>
                    <a:pt x="14558" y="209953"/>
                  </a:lnTo>
                  <a:lnTo>
                    <a:pt x="1617" y="164844"/>
                  </a:lnTo>
                  <a:lnTo>
                    <a:pt x="0" y="138777"/>
                  </a:lnTo>
                  <a:lnTo>
                    <a:pt x="2126" y="108003"/>
                  </a:lnTo>
                  <a:lnTo>
                    <a:pt x="19134" y="57040"/>
                  </a:lnTo>
                  <a:lnTo>
                    <a:pt x="52149" y="20728"/>
                  </a:lnTo>
                  <a:lnTo>
                    <a:pt x="95163" y="2303"/>
                  </a:lnTo>
                  <a:lnTo>
                    <a:pt x="120043" y="0"/>
                  </a:lnTo>
                  <a:lnTo>
                    <a:pt x="147713" y="2411"/>
                  </a:lnTo>
                  <a:lnTo>
                    <a:pt x="193807" y="21699"/>
                  </a:lnTo>
                  <a:lnTo>
                    <a:pt x="226915" y="60430"/>
                  </a:lnTo>
                  <a:lnTo>
                    <a:pt x="243061" y="119527"/>
                  </a:lnTo>
                  <a:lnTo>
                    <a:pt x="244524" y="156771"/>
                  </a:lnTo>
                  <a:lnTo>
                    <a:pt x="70991" y="156771"/>
                  </a:lnTo>
                  <a:lnTo>
                    <a:pt x="72315" y="171322"/>
                  </a:lnTo>
                  <a:lnTo>
                    <a:pt x="96256" y="212210"/>
                  </a:lnTo>
                  <a:lnTo>
                    <a:pt x="127685" y="221846"/>
                  </a:lnTo>
                  <a:lnTo>
                    <a:pt x="135496" y="221292"/>
                  </a:lnTo>
                  <a:lnTo>
                    <a:pt x="168634" y="193561"/>
                  </a:lnTo>
                  <a:lnTo>
                    <a:pt x="171808" y="184379"/>
                  </a:lnTo>
                  <a:close/>
                </a:path>
              </a:pathLst>
            </a:custGeom>
            <a:ln w="76199">
              <a:solidFill>
                <a:srgbClr val="FFFFFF"/>
              </a:solidFill>
            </a:ln>
          </p:spPr>
          <p:txBody>
            <a:bodyPr wrap="square" lIns="0" tIns="0" rIns="0" bIns="0" rtlCol="0"/>
            <a:lstStyle/>
            <a:p>
              <a:endParaRPr/>
            </a:p>
          </p:txBody>
        </p:sp>
        <p:pic>
          <p:nvPicPr>
            <p:cNvPr id="98" name="object 98"/>
            <p:cNvPicPr/>
            <p:nvPr/>
          </p:nvPicPr>
          <p:blipFill>
            <a:blip r:embed="rId8" cstate="print"/>
            <a:stretch>
              <a:fillRect/>
            </a:stretch>
          </p:blipFill>
          <p:spPr>
            <a:xfrm>
              <a:off x="3680756" y="4763318"/>
              <a:ext cx="179728" cy="137577"/>
            </a:xfrm>
            <a:prstGeom prst="rect">
              <a:avLst/>
            </a:prstGeom>
          </p:spPr>
        </p:pic>
        <p:sp>
          <p:nvSpPr>
            <p:cNvPr id="99" name="object 99"/>
            <p:cNvSpPr/>
            <p:nvPr/>
          </p:nvSpPr>
          <p:spPr>
            <a:xfrm>
              <a:off x="4069621" y="4748421"/>
              <a:ext cx="246379" cy="273685"/>
            </a:xfrm>
            <a:custGeom>
              <a:avLst/>
              <a:gdLst/>
              <a:ahLst/>
              <a:cxnLst/>
              <a:rect l="l" t="t" r="r" b="b"/>
              <a:pathLst>
                <a:path w="246379" h="273685">
                  <a:moveTo>
                    <a:pt x="70005" y="85780"/>
                  </a:moveTo>
                  <a:lnTo>
                    <a:pt x="7148" y="74441"/>
                  </a:lnTo>
                  <a:lnTo>
                    <a:pt x="13403" y="56694"/>
                  </a:lnTo>
                  <a:lnTo>
                    <a:pt x="21568" y="41411"/>
                  </a:lnTo>
                  <a:lnTo>
                    <a:pt x="58142" y="10260"/>
                  </a:lnTo>
                  <a:lnTo>
                    <a:pt x="96595" y="1140"/>
                  </a:lnTo>
                  <a:lnTo>
                    <a:pt x="120536" y="0"/>
                  </a:lnTo>
                  <a:lnTo>
                    <a:pt x="142228" y="685"/>
                  </a:lnTo>
                  <a:lnTo>
                    <a:pt x="189555" y="10969"/>
                  </a:lnTo>
                  <a:lnTo>
                    <a:pt x="221477" y="38823"/>
                  </a:lnTo>
                  <a:lnTo>
                    <a:pt x="230143" y="80026"/>
                  </a:lnTo>
                  <a:lnTo>
                    <a:pt x="230720" y="100817"/>
                  </a:lnTo>
                  <a:lnTo>
                    <a:pt x="229981" y="181667"/>
                  </a:lnTo>
                  <a:lnTo>
                    <a:pt x="230189" y="197790"/>
                  </a:lnTo>
                  <a:lnTo>
                    <a:pt x="235334" y="240911"/>
                  </a:lnTo>
                  <a:lnTo>
                    <a:pt x="245757" y="267695"/>
                  </a:lnTo>
                  <a:lnTo>
                    <a:pt x="177230" y="267695"/>
                  </a:lnTo>
                  <a:lnTo>
                    <a:pt x="175423" y="263093"/>
                  </a:lnTo>
                  <a:lnTo>
                    <a:pt x="173204" y="256274"/>
                  </a:lnTo>
                  <a:lnTo>
                    <a:pt x="170575" y="247236"/>
                  </a:lnTo>
                  <a:lnTo>
                    <a:pt x="169425" y="243127"/>
                  </a:lnTo>
                  <a:lnTo>
                    <a:pt x="168603" y="240416"/>
                  </a:lnTo>
                  <a:lnTo>
                    <a:pt x="168110" y="239101"/>
                  </a:lnTo>
                  <a:lnTo>
                    <a:pt x="159082" y="247189"/>
                  </a:lnTo>
                  <a:lnTo>
                    <a:pt x="149746" y="254199"/>
                  </a:lnTo>
                  <a:lnTo>
                    <a:pt x="109259" y="271454"/>
                  </a:lnTo>
                  <a:lnTo>
                    <a:pt x="87013" y="273611"/>
                  </a:lnTo>
                  <a:lnTo>
                    <a:pt x="67871" y="272239"/>
                  </a:lnTo>
                  <a:lnTo>
                    <a:pt x="23293" y="251672"/>
                  </a:lnTo>
                  <a:lnTo>
                    <a:pt x="1455" y="212248"/>
                  </a:lnTo>
                  <a:lnTo>
                    <a:pt x="0" y="196211"/>
                  </a:lnTo>
                  <a:lnTo>
                    <a:pt x="662" y="185419"/>
                  </a:lnTo>
                  <a:lnTo>
                    <a:pt x="16430" y="148467"/>
                  </a:lnTo>
                  <a:lnTo>
                    <a:pt x="50909" y="125551"/>
                  </a:lnTo>
                  <a:lnTo>
                    <a:pt x="95394" y="113881"/>
                  </a:lnTo>
                  <a:lnTo>
                    <a:pt x="117809" y="109398"/>
                  </a:lnTo>
                  <a:lnTo>
                    <a:pt x="136497" y="105069"/>
                  </a:lnTo>
                  <a:lnTo>
                    <a:pt x="151456" y="100894"/>
                  </a:lnTo>
                  <a:lnTo>
                    <a:pt x="162687" y="96873"/>
                  </a:lnTo>
                  <a:lnTo>
                    <a:pt x="162687" y="89971"/>
                  </a:lnTo>
                  <a:lnTo>
                    <a:pt x="138592" y="55122"/>
                  </a:lnTo>
                  <a:lnTo>
                    <a:pt x="115606" y="52996"/>
                  </a:lnTo>
                  <a:lnTo>
                    <a:pt x="106871" y="53451"/>
                  </a:lnTo>
                  <a:lnTo>
                    <a:pt x="73455" y="77346"/>
                  </a:lnTo>
                  <a:lnTo>
                    <a:pt x="70005" y="85780"/>
                  </a:lnTo>
                  <a:close/>
                </a:path>
              </a:pathLst>
            </a:custGeom>
            <a:ln w="76199">
              <a:solidFill>
                <a:srgbClr val="FFFFFF"/>
              </a:solidFill>
            </a:ln>
          </p:spPr>
          <p:txBody>
            <a:bodyPr wrap="square" lIns="0" tIns="0" rIns="0" bIns="0" rtlCol="0"/>
            <a:lstStyle/>
            <a:p>
              <a:endParaRPr/>
            </a:p>
          </p:txBody>
        </p:sp>
        <p:pic>
          <p:nvPicPr>
            <p:cNvPr id="100" name="object 100"/>
            <p:cNvPicPr/>
            <p:nvPr/>
          </p:nvPicPr>
          <p:blipFill>
            <a:blip r:embed="rId9" cstate="print"/>
            <a:stretch>
              <a:fillRect/>
            </a:stretch>
          </p:blipFill>
          <p:spPr>
            <a:xfrm>
              <a:off x="4100786" y="4852303"/>
              <a:ext cx="169622" cy="159022"/>
            </a:xfrm>
            <a:prstGeom prst="rect">
              <a:avLst/>
            </a:prstGeom>
          </p:spPr>
        </p:pic>
        <p:sp>
          <p:nvSpPr>
            <p:cNvPr id="101" name="object 101"/>
            <p:cNvSpPr/>
            <p:nvPr/>
          </p:nvSpPr>
          <p:spPr>
            <a:xfrm>
              <a:off x="4496799" y="4648590"/>
              <a:ext cx="629285" cy="374015"/>
            </a:xfrm>
            <a:custGeom>
              <a:avLst/>
              <a:gdLst/>
              <a:ahLst/>
              <a:cxnLst/>
              <a:rect l="l" t="t" r="r" b="b"/>
              <a:pathLst>
                <a:path w="629285" h="374014">
                  <a:moveTo>
                    <a:pt x="180681" y="234664"/>
                  </a:moveTo>
                  <a:lnTo>
                    <a:pt x="180681" y="173780"/>
                  </a:lnTo>
                  <a:lnTo>
                    <a:pt x="337946" y="173780"/>
                  </a:lnTo>
                  <a:lnTo>
                    <a:pt x="337946" y="317734"/>
                  </a:lnTo>
                  <a:lnTo>
                    <a:pt x="291982" y="348030"/>
                  </a:lnTo>
                  <a:lnTo>
                    <a:pt x="249693" y="364191"/>
                  </a:lnTo>
                  <a:lnTo>
                    <a:pt x="205632" y="372633"/>
                  </a:lnTo>
                  <a:lnTo>
                    <a:pt x="183393" y="373688"/>
                  </a:lnTo>
                  <a:lnTo>
                    <a:pt x="155955" y="372202"/>
                  </a:lnTo>
                  <a:lnTo>
                    <a:pt x="106532" y="360308"/>
                  </a:lnTo>
                  <a:lnTo>
                    <a:pt x="64782" y="336729"/>
                  </a:lnTo>
                  <a:lnTo>
                    <a:pt x="33107" y="302713"/>
                  </a:lnTo>
                  <a:lnTo>
                    <a:pt x="11924" y="259260"/>
                  </a:lnTo>
                  <a:lnTo>
                    <a:pt x="1324" y="211132"/>
                  </a:lnTo>
                  <a:lnTo>
                    <a:pt x="0" y="185611"/>
                  </a:lnTo>
                  <a:lnTo>
                    <a:pt x="1478" y="158173"/>
                  </a:lnTo>
                  <a:lnTo>
                    <a:pt x="13310" y="108011"/>
                  </a:lnTo>
                  <a:lnTo>
                    <a:pt x="36866" y="64628"/>
                  </a:lnTo>
                  <a:lnTo>
                    <a:pt x="71499" y="30981"/>
                  </a:lnTo>
                  <a:lnTo>
                    <a:pt x="111370" y="10121"/>
                  </a:lnTo>
                  <a:lnTo>
                    <a:pt x="154630" y="1124"/>
                  </a:lnTo>
                  <a:lnTo>
                    <a:pt x="179449" y="0"/>
                  </a:lnTo>
                  <a:lnTo>
                    <a:pt x="211255" y="1764"/>
                  </a:lnTo>
                  <a:lnTo>
                    <a:pt x="263820" y="15875"/>
                  </a:lnTo>
                  <a:lnTo>
                    <a:pt x="301811" y="43683"/>
                  </a:lnTo>
                  <a:lnTo>
                    <a:pt x="326153" y="82691"/>
                  </a:lnTo>
                  <a:lnTo>
                    <a:pt x="260793" y="119797"/>
                  </a:lnTo>
                  <a:lnTo>
                    <a:pt x="256133" y="107187"/>
                  </a:lnTo>
                  <a:lnTo>
                    <a:pt x="249793" y="95979"/>
                  </a:lnTo>
                  <a:lnTo>
                    <a:pt x="220884" y="71029"/>
                  </a:lnTo>
                  <a:lnTo>
                    <a:pt x="179449" y="62363"/>
                  </a:lnTo>
                  <a:lnTo>
                    <a:pt x="156764" y="64258"/>
                  </a:lnTo>
                  <a:lnTo>
                    <a:pt x="118742" y="79418"/>
                  </a:lnTo>
                  <a:lnTo>
                    <a:pt x="91057" y="109675"/>
                  </a:lnTo>
                  <a:lnTo>
                    <a:pt x="76945" y="154661"/>
                  </a:lnTo>
                  <a:lnTo>
                    <a:pt x="75181" y="182653"/>
                  </a:lnTo>
                  <a:lnTo>
                    <a:pt x="76968" y="212811"/>
                  </a:lnTo>
                  <a:lnTo>
                    <a:pt x="91265" y="261062"/>
                  </a:lnTo>
                  <a:lnTo>
                    <a:pt x="119181" y="293230"/>
                  </a:lnTo>
                  <a:lnTo>
                    <a:pt x="156648" y="309314"/>
                  </a:lnTo>
                  <a:lnTo>
                    <a:pt x="178710" y="311325"/>
                  </a:lnTo>
                  <a:lnTo>
                    <a:pt x="190179" y="310762"/>
                  </a:lnTo>
                  <a:lnTo>
                    <a:pt x="235797" y="297590"/>
                  </a:lnTo>
                  <a:lnTo>
                    <a:pt x="264244" y="280513"/>
                  </a:lnTo>
                  <a:lnTo>
                    <a:pt x="264244" y="234664"/>
                  </a:lnTo>
                  <a:lnTo>
                    <a:pt x="180681" y="234664"/>
                  </a:lnTo>
                  <a:close/>
                </a:path>
                <a:path w="629285" h="374014">
                  <a:moveTo>
                    <a:pt x="556342" y="284210"/>
                  </a:moveTo>
                  <a:lnTo>
                    <a:pt x="625361" y="295795"/>
                  </a:lnTo>
                  <a:lnTo>
                    <a:pt x="596729" y="342545"/>
                  </a:lnTo>
                  <a:lnTo>
                    <a:pt x="551012" y="368481"/>
                  </a:lnTo>
                  <a:lnTo>
                    <a:pt x="511480" y="373442"/>
                  </a:lnTo>
                  <a:lnTo>
                    <a:pt x="479559" y="370653"/>
                  </a:lnTo>
                  <a:lnTo>
                    <a:pt x="429027" y="348345"/>
                  </a:lnTo>
                  <a:lnTo>
                    <a:pt x="399093" y="309784"/>
                  </a:lnTo>
                  <a:lnTo>
                    <a:pt x="386152" y="264675"/>
                  </a:lnTo>
                  <a:lnTo>
                    <a:pt x="384534" y="238608"/>
                  </a:lnTo>
                  <a:lnTo>
                    <a:pt x="386660" y="207835"/>
                  </a:lnTo>
                  <a:lnTo>
                    <a:pt x="403668" y="156871"/>
                  </a:lnTo>
                  <a:lnTo>
                    <a:pt x="436684" y="120559"/>
                  </a:lnTo>
                  <a:lnTo>
                    <a:pt x="479697" y="102134"/>
                  </a:lnTo>
                  <a:lnTo>
                    <a:pt x="504578" y="99831"/>
                  </a:lnTo>
                  <a:lnTo>
                    <a:pt x="532247" y="102242"/>
                  </a:lnTo>
                  <a:lnTo>
                    <a:pt x="578342" y="121530"/>
                  </a:lnTo>
                  <a:lnTo>
                    <a:pt x="611450" y="160261"/>
                  </a:lnTo>
                  <a:lnTo>
                    <a:pt x="627595" y="219358"/>
                  </a:lnTo>
                  <a:lnTo>
                    <a:pt x="629059" y="256602"/>
                  </a:lnTo>
                  <a:lnTo>
                    <a:pt x="455525" y="256602"/>
                  </a:lnTo>
                  <a:lnTo>
                    <a:pt x="456850" y="271153"/>
                  </a:lnTo>
                  <a:lnTo>
                    <a:pt x="480791" y="312041"/>
                  </a:lnTo>
                  <a:lnTo>
                    <a:pt x="512219" y="321677"/>
                  </a:lnTo>
                  <a:lnTo>
                    <a:pt x="520030" y="321123"/>
                  </a:lnTo>
                  <a:lnTo>
                    <a:pt x="553169" y="293392"/>
                  </a:lnTo>
                  <a:lnTo>
                    <a:pt x="556342" y="284210"/>
                  </a:lnTo>
                  <a:close/>
                </a:path>
              </a:pathLst>
            </a:custGeom>
            <a:ln w="76199">
              <a:solidFill>
                <a:srgbClr val="FFFFFF"/>
              </a:solidFill>
            </a:ln>
          </p:spPr>
          <p:txBody>
            <a:bodyPr wrap="square" lIns="0" tIns="0" rIns="0" bIns="0" rtlCol="0"/>
            <a:lstStyle/>
            <a:p>
              <a:endParaRPr/>
            </a:p>
          </p:txBody>
        </p:sp>
        <p:pic>
          <p:nvPicPr>
            <p:cNvPr id="102" name="object 102"/>
            <p:cNvPicPr/>
            <p:nvPr/>
          </p:nvPicPr>
          <p:blipFill>
            <a:blip r:embed="rId8" cstate="print"/>
            <a:stretch>
              <a:fillRect/>
            </a:stretch>
          </p:blipFill>
          <p:spPr>
            <a:xfrm>
              <a:off x="4915457" y="4763318"/>
              <a:ext cx="179728" cy="137577"/>
            </a:xfrm>
            <a:prstGeom prst="rect">
              <a:avLst/>
            </a:prstGeom>
          </p:spPr>
        </p:pic>
        <p:sp>
          <p:nvSpPr>
            <p:cNvPr id="103" name="object 103"/>
            <p:cNvSpPr/>
            <p:nvPr/>
          </p:nvSpPr>
          <p:spPr>
            <a:xfrm>
              <a:off x="5181813" y="4748421"/>
              <a:ext cx="533400" cy="273685"/>
            </a:xfrm>
            <a:custGeom>
              <a:avLst/>
              <a:gdLst/>
              <a:ahLst/>
              <a:cxnLst/>
              <a:rect l="l" t="t" r="r" b="b"/>
              <a:pathLst>
                <a:path w="533400" h="273685">
                  <a:moveTo>
                    <a:pt x="238608" y="267695"/>
                  </a:moveTo>
                  <a:lnTo>
                    <a:pt x="169343" y="267695"/>
                  </a:lnTo>
                  <a:lnTo>
                    <a:pt x="169343" y="134094"/>
                  </a:lnTo>
                  <a:lnTo>
                    <a:pt x="169065" y="114767"/>
                  </a:lnTo>
                  <a:lnTo>
                    <a:pt x="161948" y="70949"/>
                  </a:lnTo>
                  <a:lnTo>
                    <a:pt x="135819" y="52996"/>
                  </a:lnTo>
                  <a:lnTo>
                    <a:pt x="126452" y="52996"/>
                  </a:lnTo>
                  <a:lnTo>
                    <a:pt x="87575" y="68187"/>
                  </a:lnTo>
                  <a:lnTo>
                    <a:pt x="70590" y="112155"/>
                  </a:lnTo>
                  <a:lnTo>
                    <a:pt x="69265" y="149130"/>
                  </a:lnTo>
                  <a:lnTo>
                    <a:pt x="69265" y="267695"/>
                  </a:lnTo>
                  <a:lnTo>
                    <a:pt x="0" y="267695"/>
                  </a:lnTo>
                  <a:lnTo>
                    <a:pt x="0" y="5915"/>
                  </a:lnTo>
                  <a:lnTo>
                    <a:pt x="64335" y="5915"/>
                  </a:lnTo>
                  <a:lnTo>
                    <a:pt x="64335" y="44369"/>
                  </a:lnTo>
                  <a:lnTo>
                    <a:pt x="82576" y="24957"/>
                  </a:lnTo>
                  <a:lnTo>
                    <a:pt x="103035" y="11092"/>
                  </a:lnTo>
                  <a:lnTo>
                    <a:pt x="125713" y="2773"/>
                  </a:lnTo>
                  <a:lnTo>
                    <a:pt x="150609" y="0"/>
                  </a:lnTo>
                  <a:lnTo>
                    <a:pt x="161824" y="516"/>
                  </a:lnTo>
                  <a:lnTo>
                    <a:pt x="201426" y="12671"/>
                  </a:lnTo>
                  <a:lnTo>
                    <a:pt x="229488" y="43013"/>
                  </a:lnTo>
                  <a:lnTo>
                    <a:pt x="238369" y="90726"/>
                  </a:lnTo>
                  <a:lnTo>
                    <a:pt x="238608" y="105007"/>
                  </a:lnTo>
                  <a:lnTo>
                    <a:pt x="238608" y="267695"/>
                  </a:lnTo>
                  <a:close/>
                </a:path>
                <a:path w="533400" h="273685">
                  <a:moveTo>
                    <a:pt x="460455" y="184379"/>
                  </a:moveTo>
                  <a:lnTo>
                    <a:pt x="529474" y="195964"/>
                  </a:lnTo>
                  <a:lnTo>
                    <a:pt x="500842" y="242714"/>
                  </a:lnTo>
                  <a:lnTo>
                    <a:pt x="455125" y="268650"/>
                  </a:lnTo>
                  <a:lnTo>
                    <a:pt x="415593" y="273611"/>
                  </a:lnTo>
                  <a:lnTo>
                    <a:pt x="383671" y="270822"/>
                  </a:lnTo>
                  <a:lnTo>
                    <a:pt x="333140" y="248514"/>
                  </a:lnTo>
                  <a:lnTo>
                    <a:pt x="303206" y="209953"/>
                  </a:lnTo>
                  <a:lnTo>
                    <a:pt x="290265" y="164844"/>
                  </a:lnTo>
                  <a:lnTo>
                    <a:pt x="288647" y="138777"/>
                  </a:lnTo>
                  <a:lnTo>
                    <a:pt x="290773" y="108003"/>
                  </a:lnTo>
                  <a:lnTo>
                    <a:pt x="307781" y="57040"/>
                  </a:lnTo>
                  <a:lnTo>
                    <a:pt x="340796" y="20728"/>
                  </a:lnTo>
                  <a:lnTo>
                    <a:pt x="383810" y="2303"/>
                  </a:lnTo>
                  <a:lnTo>
                    <a:pt x="408691" y="0"/>
                  </a:lnTo>
                  <a:lnTo>
                    <a:pt x="436360" y="2411"/>
                  </a:lnTo>
                  <a:lnTo>
                    <a:pt x="482455" y="21699"/>
                  </a:lnTo>
                  <a:lnTo>
                    <a:pt x="515562" y="60430"/>
                  </a:lnTo>
                  <a:lnTo>
                    <a:pt x="531708" y="119527"/>
                  </a:lnTo>
                  <a:lnTo>
                    <a:pt x="533172" y="156771"/>
                  </a:lnTo>
                  <a:lnTo>
                    <a:pt x="359638" y="156771"/>
                  </a:lnTo>
                  <a:lnTo>
                    <a:pt x="360963" y="171322"/>
                  </a:lnTo>
                  <a:lnTo>
                    <a:pt x="384904" y="212210"/>
                  </a:lnTo>
                  <a:lnTo>
                    <a:pt x="416332" y="221846"/>
                  </a:lnTo>
                  <a:lnTo>
                    <a:pt x="424143" y="221292"/>
                  </a:lnTo>
                  <a:lnTo>
                    <a:pt x="457282" y="193561"/>
                  </a:lnTo>
                  <a:lnTo>
                    <a:pt x="460455" y="184379"/>
                  </a:lnTo>
                  <a:close/>
                </a:path>
              </a:pathLst>
            </a:custGeom>
            <a:ln w="76199">
              <a:solidFill>
                <a:srgbClr val="FFFFFF"/>
              </a:solidFill>
            </a:ln>
          </p:spPr>
          <p:txBody>
            <a:bodyPr wrap="square" lIns="0" tIns="0" rIns="0" bIns="0" rtlCol="0"/>
            <a:lstStyle/>
            <a:p>
              <a:endParaRPr/>
            </a:p>
          </p:txBody>
        </p:sp>
        <p:pic>
          <p:nvPicPr>
            <p:cNvPr id="104" name="object 104"/>
            <p:cNvPicPr/>
            <p:nvPr/>
          </p:nvPicPr>
          <p:blipFill>
            <a:blip r:embed="rId8" cstate="print"/>
            <a:stretch>
              <a:fillRect/>
            </a:stretch>
          </p:blipFill>
          <p:spPr>
            <a:xfrm>
              <a:off x="5504584" y="4763318"/>
              <a:ext cx="179728" cy="137577"/>
            </a:xfrm>
            <a:prstGeom prst="rect">
              <a:avLst/>
            </a:prstGeom>
          </p:spPr>
        </p:pic>
        <p:sp>
          <p:nvSpPr>
            <p:cNvPr id="105" name="object 105"/>
            <p:cNvSpPr/>
            <p:nvPr/>
          </p:nvSpPr>
          <p:spPr>
            <a:xfrm>
              <a:off x="5768475" y="4748421"/>
              <a:ext cx="427355" cy="273685"/>
            </a:xfrm>
            <a:custGeom>
              <a:avLst/>
              <a:gdLst/>
              <a:ahLst/>
              <a:cxnLst/>
              <a:rect l="l" t="t" r="r" b="b"/>
              <a:pathLst>
                <a:path w="427354" h="273685">
                  <a:moveTo>
                    <a:pt x="69265" y="267695"/>
                  </a:moveTo>
                  <a:lnTo>
                    <a:pt x="0" y="267695"/>
                  </a:lnTo>
                  <a:lnTo>
                    <a:pt x="0" y="5915"/>
                  </a:lnTo>
                  <a:lnTo>
                    <a:pt x="64335" y="5915"/>
                  </a:lnTo>
                  <a:lnTo>
                    <a:pt x="64335" y="43136"/>
                  </a:lnTo>
                  <a:lnTo>
                    <a:pt x="72385" y="31073"/>
                  </a:lnTo>
                  <a:lnTo>
                    <a:pt x="100855" y="4714"/>
                  </a:lnTo>
                  <a:lnTo>
                    <a:pt x="123987" y="0"/>
                  </a:lnTo>
                  <a:lnTo>
                    <a:pt x="135711" y="816"/>
                  </a:lnTo>
                  <a:lnTo>
                    <a:pt x="147220" y="3266"/>
                  </a:lnTo>
                  <a:lnTo>
                    <a:pt x="158512" y="7348"/>
                  </a:lnTo>
                  <a:lnTo>
                    <a:pt x="169589" y="13064"/>
                  </a:lnTo>
                  <a:lnTo>
                    <a:pt x="148144" y="73455"/>
                  </a:lnTo>
                  <a:lnTo>
                    <a:pt x="139547" y="68495"/>
                  </a:lnTo>
                  <a:lnTo>
                    <a:pt x="131259" y="64951"/>
                  </a:lnTo>
                  <a:lnTo>
                    <a:pt x="123279" y="62825"/>
                  </a:lnTo>
                  <a:lnTo>
                    <a:pt x="115606" y="62117"/>
                  </a:lnTo>
                  <a:lnTo>
                    <a:pt x="108612" y="62617"/>
                  </a:lnTo>
                  <a:lnTo>
                    <a:pt x="78224" y="89424"/>
                  </a:lnTo>
                  <a:lnTo>
                    <a:pt x="70713" y="131505"/>
                  </a:lnTo>
                  <a:lnTo>
                    <a:pt x="69265" y="186844"/>
                  </a:lnTo>
                  <a:lnTo>
                    <a:pt x="69265" y="267695"/>
                  </a:lnTo>
                  <a:close/>
                </a:path>
                <a:path w="427354" h="273685">
                  <a:moveTo>
                    <a:pt x="251179" y="85780"/>
                  </a:moveTo>
                  <a:lnTo>
                    <a:pt x="188323" y="74441"/>
                  </a:lnTo>
                  <a:lnTo>
                    <a:pt x="194578" y="56694"/>
                  </a:lnTo>
                  <a:lnTo>
                    <a:pt x="202743" y="41411"/>
                  </a:lnTo>
                  <a:lnTo>
                    <a:pt x="239317" y="10260"/>
                  </a:lnTo>
                  <a:lnTo>
                    <a:pt x="277770" y="1140"/>
                  </a:lnTo>
                  <a:lnTo>
                    <a:pt x="301711" y="0"/>
                  </a:lnTo>
                  <a:lnTo>
                    <a:pt x="323403" y="685"/>
                  </a:lnTo>
                  <a:lnTo>
                    <a:pt x="370730" y="10969"/>
                  </a:lnTo>
                  <a:lnTo>
                    <a:pt x="402652" y="38823"/>
                  </a:lnTo>
                  <a:lnTo>
                    <a:pt x="411318" y="80026"/>
                  </a:lnTo>
                  <a:lnTo>
                    <a:pt x="411895" y="100817"/>
                  </a:lnTo>
                  <a:lnTo>
                    <a:pt x="411156" y="181667"/>
                  </a:lnTo>
                  <a:lnTo>
                    <a:pt x="411364" y="197790"/>
                  </a:lnTo>
                  <a:lnTo>
                    <a:pt x="416509" y="240911"/>
                  </a:lnTo>
                  <a:lnTo>
                    <a:pt x="426931" y="267695"/>
                  </a:lnTo>
                  <a:lnTo>
                    <a:pt x="358406" y="267695"/>
                  </a:lnTo>
                  <a:lnTo>
                    <a:pt x="356598" y="263093"/>
                  </a:lnTo>
                  <a:lnTo>
                    <a:pt x="354380" y="256274"/>
                  </a:lnTo>
                  <a:lnTo>
                    <a:pt x="351750" y="247236"/>
                  </a:lnTo>
                  <a:lnTo>
                    <a:pt x="350600" y="243127"/>
                  </a:lnTo>
                  <a:lnTo>
                    <a:pt x="349778" y="240416"/>
                  </a:lnTo>
                  <a:lnTo>
                    <a:pt x="349285" y="239101"/>
                  </a:lnTo>
                  <a:lnTo>
                    <a:pt x="340257" y="247189"/>
                  </a:lnTo>
                  <a:lnTo>
                    <a:pt x="330921" y="254199"/>
                  </a:lnTo>
                  <a:lnTo>
                    <a:pt x="290434" y="271454"/>
                  </a:lnTo>
                  <a:lnTo>
                    <a:pt x="268188" y="273611"/>
                  </a:lnTo>
                  <a:lnTo>
                    <a:pt x="249046" y="272239"/>
                  </a:lnTo>
                  <a:lnTo>
                    <a:pt x="204468" y="251672"/>
                  </a:lnTo>
                  <a:lnTo>
                    <a:pt x="182630" y="212248"/>
                  </a:lnTo>
                  <a:lnTo>
                    <a:pt x="181174" y="196211"/>
                  </a:lnTo>
                  <a:lnTo>
                    <a:pt x="181837" y="185419"/>
                  </a:lnTo>
                  <a:lnTo>
                    <a:pt x="197605" y="148467"/>
                  </a:lnTo>
                  <a:lnTo>
                    <a:pt x="232084" y="125551"/>
                  </a:lnTo>
                  <a:lnTo>
                    <a:pt x="276569" y="113881"/>
                  </a:lnTo>
                  <a:lnTo>
                    <a:pt x="298984" y="109398"/>
                  </a:lnTo>
                  <a:lnTo>
                    <a:pt x="317672" y="105069"/>
                  </a:lnTo>
                  <a:lnTo>
                    <a:pt x="332631" y="100894"/>
                  </a:lnTo>
                  <a:lnTo>
                    <a:pt x="343862" y="96873"/>
                  </a:lnTo>
                  <a:lnTo>
                    <a:pt x="343862" y="89971"/>
                  </a:lnTo>
                  <a:lnTo>
                    <a:pt x="319767" y="55122"/>
                  </a:lnTo>
                  <a:lnTo>
                    <a:pt x="296781" y="52996"/>
                  </a:lnTo>
                  <a:lnTo>
                    <a:pt x="288046" y="53451"/>
                  </a:lnTo>
                  <a:lnTo>
                    <a:pt x="254630" y="77346"/>
                  </a:lnTo>
                  <a:lnTo>
                    <a:pt x="251179" y="85780"/>
                  </a:lnTo>
                  <a:close/>
                </a:path>
              </a:pathLst>
            </a:custGeom>
            <a:ln w="76199">
              <a:solidFill>
                <a:srgbClr val="FFFFFF"/>
              </a:solidFill>
            </a:ln>
          </p:spPr>
          <p:txBody>
            <a:bodyPr wrap="square" lIns="0" tIns="0" rIns="0" bIns="0" rtlCol="0"/>
            <a:lstStyle/>
            <a:p>
              <a:endParaRPr/>
            </a:p>
          </p:txBody>
        </p:sp>
        <p:pic>
          <p:nvPicPr>
            <p:cNvPr id="106" name="object 106"/>
            <p:cNvPicPr/>
            <p:nvPr/>
          </p:nvPicPr>
          <p:blipFill>
            <a:blip r:embed="rId25" cstate="print"/>
            <a:stretch>
              <a:fillRect/>
            </a:stretch>
          </p:blipFill>
          <p:spPr>
            <a:xfrm>
              <a:off x="5980815" y="4852303"/>
              <a:ext cx="169622" cy="159022"/>
            </a:xfrm>
            <a:prstGeom prst="rect">
              <a:avLst/>
            </a:prstGeom>
          </p:spPr>
        </p:pic>
        <p:sp>
          <p:nvSpPr>
            <p:cNvPr id="107" name="object 107"/>
            <p:cNvSpPr/>
            <p:nvPr/>
          </p:nvSpPr>
          <p:spPr>
            <a:xfrm>
              <a:off x="6220057" y="4661901"/>
              <a:ext cx="450850" cy="360680"/>
            </a:xfrm>
            <a:custGeom>
              <a:avLst/>
              <a:gdLst/>
              <a:ahLst/>
              <a:cxnLst/>
              <a:rect l="l" t="t" r="r" b="b"/>
              <a:pathLst>
                <a:path w="450850" h="360679">
                  <a:moveTo>
                    <a:pt x="148637" y="92436"/>
                  </a:moveTo>
                  <a:lnTo>
                    <a:pt x="148637" y="147651"/>
                  </a:lnTo>
                  <a:lnTo>
                    <a:pt x="101310" y="147651"/>
                  </a:lnTo>
                  <a:lnTo>
                    <a:pt x="101310" y="253152"/>
                  </a:lnTo>
                  <a:lnTo>
                    <a:pt x="103569" y="294029"/>
                  </a:lnTo>
                  <a:lnTo>
                    <a:pt x="108828" y="299246"/>
                  </a:lnTo>
                  <a:lnTo>
                    <a:pt x="112032" y="301547"/>
                  </a:lnTo>
                  <a:lnTo>
                    <a:pt x="115935" y="302697"/>
                  </a:lnTo>
                  <a:lnTo>
                    <a:pt x="120536" y="302697"/>
                  </a:lnTo>
                  <a:lnTo>
                    <a:pt x="125882" y="302281"/>
                  </a:lnTo>
                  <a:lnTo>
                    <a:pt x="132307" y="301033"/>
                  </a:lnTo>
                  <a:lnTo>
                    <a:pt x="139809" y="298954"/>
                  </a:lnTo>
                  <a:lnTo>
                    <a:pt x="148391" y="296042"/>
                  </a:lnTo>
                  <a:lnTo>
                    <a:pt x="154306" y="349778"/>
                  </a:lnTo>
                  <a:lnTo>
                    <a:pt x="141828" y="354308"/>
                  </a:lnTo>
                  <a:lnTo>
                    <a:pt x="128548" y="357543"/>
                  </a:lnTo>
                  <a:lnTo>
                    <a:pt x="114466" y="359484"/>
                  </a:lnTo>
                  <a:lnTo>
                    <a:pt x="99584" y="360131"/>
                  </a:lnTo>
                  <a:lnTo>
                    <a:pt x="90448" y="359738"/>
                  </a:lnTo>
                  <a:lnTo>
                    <a:pt x="52781" y="346635"/>
                  </a:lnTo>
                  <a:lnTo>
                    <a:pt x="34016" y="310585"/>
                  </a:lnTo>
                  <a:lnTo>
                    <a:pt x="31798" y="261779"/>
                  </a:lnTo>
                  <a:lnTo>
                    <a:pt x="31798" y="147651"/>
                  </a:lnTo>
                  <a:lnTo>
                    <a:pt x="0" y="147651"/>
                  </a:lnTo>
                  <a:lnTo>
                    <a:pt x="0" y="92436"/>
                  </a:lnTo>
                  <a:lnTo>
                    <a:pt x="31798" y="92436"/>
                  </a:lnTo>
                  <a:lnTo>
                    <a:pt x="31798" y="40425"/>
                  </a:lnTo>
                  <a:lnTo>
                    <a:pt x="101310" y="0"/>
                  </a:lnTo>
                  <a:lnTo>
                    <a:pt x="101310" y="92436"/>
                  </a:lnTo>
                  <a:lnTo>
                    <a:pt x="148637" y="92436"/>
                  </a:lnTo>
                  <a:close/>
                </a:path>
                <a:path w="450850" h="360679">
                  <a:moveTo>
                    <a:pt x="180681" y="219628"/>
                  </a:moveTo>
                  <a:lnTo>
                    <a:pt x="190249" y="169112"/>
                  </a:lnTo>
                  <a:lnTo>
                    <a:pt x="218242" y="124357"/>
                  </a:lnTo>
                  <a:lnTo>
                    <a:pt x="261925" y="96087"/>
                  </a:lnTo>
                  <a:lnTo>
                    <a:pt x="315515" y="86520"/>
                  </a:lnTo>
                  <a:lnTo>
                    <a:pt x="343878" y="88931"/>
                  </a:lnTo>
                  <a:lnTo>
                    <a:pt x="392561" y="108219"/>
                  </a:lnTo>
                  <a:lnTo>
                    <a:pt x="429489" y="145656"/>
                  </a:lnTo>
                  <a:lnTo>
                    <a:pt x="448469" y="194401"/>
                  </a:lnTo>
                  <a:lnTo>
                    <a:pt x="450842" y="222586"/>
                  </a:lnTo>
                  <a:lnTo>
                    <a:pt x="448446" y="251018"/>
                  </a:lnTo>
                  <a:lnTo>
                    <a:pt x="429281" y="300255"/>
                  </a:lnTo>
                  <a:lnTo>
                    <a:pt x="392106" y="338154"/>
                  </a:lnTo>
                  <a:lnTo>
                    <a:pt x="343854" y="357689"/>
                  </a:lnTo>
                  <a:lnTo>
                    <a:pt x="316008" y="360131"/>
                  </a:lnTo>
                  <a:lnTo>
                    <a:pt x="298222" y="359114"/>
                  </a:lnTo>
                  <a:lnTo>
                    <a:pt x="247359" y="343862"/>
                  </a:lnTo>
                  <a:lnTo>
                    <a:pt x="207172" y="310932"/>
                  </a:lnTo>
                  <a:lnTo>
                    <a:pt x="184934" y="261317"/>
                  </a:lnTo>
                  <a:lnTo>
                    <a:pt x="180681" y="219628"/>
                  </a:lnTo>
                  <a:close/>
                </a:path>
              </a:pathLst>
            </a:custGeom>
            <a:ln w="76199">
              <a:solidFill>
                <a:srgbClr val="FFFFFF"/>
              </a:solidFill>
            </a:ln>
          </p:spPr>
          <p:txBody>
            <a:bodyPr wrap="square" lIns="0" tIns="0" rIns="0" bIns="0" rtlCol="0"/>
            <a:lstStyle/>
            <a:p>
              <a:endParaRPr/>
            </a:p>
          </p:txBody>
        </p:sp>
        <p:pic>
          <p:nvPicPr>
            <p:cNvPr id="108" name="object 108"/>
            <p:cNvPicPr/>
            <p:nvPr/>
          </p:nvPicPr>
          <p:blipFill>
            <a:blip r:embed="rId10" cstate="print"/>
            <a:stretch>
              <a:fillRect/>
            </a:stretch>
          </p:blipFill>
          <p:spPr>
            <a:xfrm>
              <a:off x="6433630" y="4766769"/>
              <a:ext cx="204131" cy="236915"/>
            </a:xfrm>
            <a:prstGeom prst="rect">
              <a:avLst/>
            </a:prstGeom>
          </p:spPr>
        </p:pic>
        <p:sp>
          <p:nvSpPr>
            <p:cNvPr id="109" name="object 109"/>
            <p:cNvSpPr/>
            <p:nvPr/>
          </p:nvSpPr>
          <p:spPr>
            <a:xfrm>
              <a:off x="6722170" y="4748421"/>
              <a:ext cx="567690" cy="273685"/>
            </a:xfrm>
            <a:custGeom>
              <a:avLst/>
              <a:gdLst/>
              <a:ahLst/>
              <a:cxnLst/>
              <a:rect l="l" t="t" r="r" b="b"/>
              <a:pathLst>
                <a:path w="567690" h="273685">
                  <a:moveTo>
                    <a:pt x="69265" y="267695"/>
                  </a:moveTo>
                  <a:lnTo>
                    <a:pt x="0" y="267695"/>
                  </a:lnTo>
                  <a:lnTo>
                    <a:pt x="0" y="5915"/>
                  </a:lnTo>
                  <a:lnTo>
                    <a:pt x="64335" y="5915"/>
                  </a:lnTo>
                  <a:lnTo>
                    <a:pt x="64335" y="43136"/>
                  </a:lnTo>
                  <a:lnTo>
                    <a:pt x="72385" y="31073"/>
                  </a:lnTo>
                  <a:lnTo>
                    <a:pt x="100855" y="4714"/>
                  </a:lnTo>
                  <a:lnTo>
                    <a:pt x="123987" y="0"/>
                  </a:lnTo>
                  <a:lnTo>
                    <a:pt x="135711" y="816"/>
                  </a:lnTo>
                  <a:lnTo>
                    <a:pt x="147220" y="3266"/>
                  </a:lnTo>
                  <a:lnTo>
                    <a:pt x="158512" y="7348"/>
                  </a:lnTo>
                  <a:lnTo>
                    <a:pt x="169589" y="13064"/>
                  </a:lnTo>
                  <a:lnTo>
                    <a:pt x="148144" y="73455"/>
                  </a:lnTo>
                  <a:lnTo>
                    <a:pt x="139547" y="68495"/>
                  </a:lnTo>
                  <a:lnTo>
                    <a:pt x="131259" y="64951"/>
                  </a:lnTo>
                  <a:lnTo>
                    <a:pt x="123279" y="62825"/>
                  </a:lnTo>
                  <a:lnTo>
                    <a:pt x="115606" y="62117"/>
                  </a:lnTo>
                  <a:lnTo>
                    <a:pt x="108612" y="62617"/>
                  </a:lnTo>
                  <a:lnTo>
                    <a:pt x="78224" y="89424"/>
                  </a:lnTo>
                  <a:lnTo>
                    <a:pt x="70713" y="131505"/>
                  </a:lnTo>
                  <a:lnTo>
                    <a:pt x="69265" y="186844"/>
                  </a:lnTo>
                  <a:lnTo>
                    <a:pt x="69265" y="267695"/>
                  </a:lnTo>
                  <a:close/>
                </a:path>
                <a:path w="567690" h="273685">
                  <a:moveTo>
                    <a:pt x="391436" y="85780"/>
                  </a:moveTo>
                  <a:lnTo>
                    <a:pt x="328579" y="74441"/>
                  </a:lnTo>
                  <a:lnTo>
                    <a:pt x="334834" y="56694"/>
                  </a:lnTo>
                  <a:lnTo>
                    <a:pt x="342999" y="41411"/>
                  </a:lnTo>
                  <a:lnTo>
                    <a:pt x="379573" y="10260"/>
                  </a:lnTo>
                  <a:lnTo>
                    <a:pt x="418027" y="1140"/>
                  </a:lnTo>
                  <a:lnTo>
                    <a:pt x="441968" y="0"/>
                  </a:lnTo>
                  <a:lnTo>
                    <a:pt x="463659" y="685"/>
                  </a:lnTo>
                  <a:lnTo>
                    <a:pt x="510987" y="10969"/>
                  </a:lnTo>
                  <a:lnTo>
                    <a:pt x="542908" y="38823"/>
                  </a:lnTo>
                  <a:lnTo>
                    <a:pt x="551574" y="80026"/>
                  </a:lnTo>
                  <a:lnTo>
                    <a:pt x="552152" y="100817"/>
                  </a:lnTo>
                  <a:lnTo>
                    <a:pt x="551412" y="181667"/>
                  </a:lnTo>
                  <a:lnTo>
                    <a:pt x="551620" y="197790"/>
                  </a:lnTo>
                  <a:lnTo>
                    <a:pt x="556766" y="240911"/>
                  </a:lnTo>
                  <a:lnTo>
                    <a:pt x="567188" y="267695"/>
                  </a:lnTo>
                  <a:lnTo>
                    <a:pt x="498662" y="267695"/>
                  </a:lnTo>
                  <a:lnTo>
                    <a:pt x="496855" y="263093"/>
                  </a:lnTo>
                  <a:lnTo>
                    <a:pt x="494636" y="256274"/>
                  </a:lnTo>
                  <a:lnTo>
                    <a:pt x="492007" y="247236"/>
                  </a:lnTo>
                  <a:lnTo>
                    <a:pt x="490856" y="243127"/>
                  </a:lnTo>
                  <a:lnTo>
                    <a:pt x="490035" y="240416"/>
                  </a:lnTo>
                  <a:lnTo>
                    <a:pt x="489542" y="239101"/>
                  </a:lnTo>
                  <a:lnTo>
                    <a:pt x="480514" y="247189"/>
                  </a:lnTo>
                  <a:lnTo>
                    <a:pt x="471178" y="254199"/>
                  </a:lnTo>
                  <a:lnTo>
                    <a:pt x="430691" y="271454"/>
                  </a:lnTo>
                  <a:lnTo>
                    <a:pt x="408444" y="273611"/>
                  </a:lnTo>
                  <a:lnTo>
                    <a:pt x="389302" y="272239"/>
                  </a:lnTo>
                  <a:lnTo>
                    <a:pt x="344725" y="251672"/>
                  </a:lnTo>
                  <a:lnTo>
                    <a:pt x="322887" y="212248"/>
                  </a:lnTo>
                  <a:lnTo>
                    <a:pt x="321431" y="196211"/>
                  </a:lnTo>
                  <a:lnTo>
                    <a:pt x="322093" y="185419"/>
                  </a:lnTo>
                  <a:lnTo>
                    <a:pt x="337862" y="148467"/>
                  </a:lnTo>
                  <a:lnTo>
                    <a:pt x="372340" y="125551"/>
                  </a:lnTo>
                  <a:lnTo>
                    <a:pt x="416825" y="113881"/>
                  </a:lnTo>
                  <a:lnTo>
                    <a:pt x="439241" y="109398"/>
                  </a:lnTo>
                  <a:lnTo>
                    <a:pt x="457928" y="105069"/>
                  </a:lnTo>
                  <a:lnTo>
                    <a:pt x="472888" y="100894"/>
                  </a:lnTo>
                  <a:lnTo>
                    <a:pt x="484119" y="96873"/>
                  </a:lnTo>
                  <a:lnTo>
                    <a:pt x="484119" y="89971"/>
                  </a:lnTo>
                  <a:lnTo>
                    <a:pt x="460024" y="55122"/>
                  </a:lnTo>
                  <a:lnTo>
                    <a:pt x="437038" y="52996"/>
                  </a:lnTo>
                  <a:lnTo>
                    <a:pt x="428303" y="53451"/>
                  </a:lnTo>
                  <a:lnTo>
                    <a:pt x="394887" y="77346"/>
                  </a:lnTo>
                  <a:lnTo>
                    <a:pt x="391436" y="85780"/>
                  </a:lnTo>
                  <a:close/>
                </a:path>
              </a:pathLst>
            </a:custGeom>
            <a:ln w="76199">
              <a:solidFill>
                <a:srgbClr val="FFFFFF"/>
              </a:solidFill>
            </a:ln>
          </p:spPr>
          <p:txBody>
            <a:bodyPr wrap="square" lIns="0" tIns="0" rIns="0" bIns="0" rtlCol="0"/>
            <a:lstStyle/>
            <a:p>
              <a:endParaRPr/>
            </a:p>
          </p:txBody>
        </p:sp>
        <p:pic>
          <p:nvPicPr>
            <p:cNvPr id="110" name="object 110"/>
            <p:cNvPicPr/>
            <p:nvPr/>
          </p:nvPicPr>
          <p:blipFill>
            <a:blip r:embed="rId25" cstate="print"/>
            <a:stretch>
              <a:fillRect/>
            </a:stretch>
          </p:blipFill>
          <p:spPr>
            <a:xfrm>
              <a:off x="7074767" y="4852303"/>
              <a:ext cx="169622" cy="159022"/>
            </a:xfrm>
            <a:prstGeom prst="rect">
              <a:avLst/>
            </a:prstGeom>
          </p:spPr>
        </p:pic>
        <p:sp>
          <p:nvSpPr>
            <p:cNvPr id="111" name="object 111"/>
            <p:cNvSpPr/>
            <p:nvPr/>
          </p:nvSpPr>
          <p:spPr>
            <a:xfrm>
              <a:off x="7342109" y="4654752"/>
              <a:ext cx="549275" cy="367665"/>
            </a:xfrm>
            <a:custGeom>
              <a:avLst/>
              <a:gdLst/>
              <a:ahLst/>
              <a:cxnLst/>
              <a:rect l="l" t="t" r="r" b="b"/>
              <a:pathLst>
                <a:path w="549275" h="367664">
                  <a:moveTo>
                    <a:pt x="238608" y="361363"/>
                  </a:moveTo>
                  <a:lnTo>
                    <a:pt x="169343" y="361363"/>
                  </a:lnTo>
                  <a:lnTo>
                    <a:pt x="169343" y="227762"/>
                  </a:lnTo>
                  <a:lnTo>
                    <a:pt x="169065" y="208435"/>
                  </a:lnTo>
                  <a:lnTo>
                    <a:pt x="161948" y="164618"/>
                  </a:lnTo>
                  <a:lnTo>
                    <a:pt x="135819" y="146665"/>
                  </a:lnTo>
                  <a:lnTo>
                    <a:pt x="126452" y="146665"/>
                  </a:lnTo>
                  <a:lnTo>
                    <a:pt x="87575" y="161855"/>
                  </a:lnTo>
                  <a:lnTo>
                    <a:pt x="70590" y="205824"/>
                  </a:lnTo>
                  <a:lnTo>
                    <a:pt x="69265" y="242799"/>
                  </a:lnTo>
                  <a:lnTo>
                    <a:pt x="69265" y="361363"/>
                  </a:lnTo>
                  <a:lnTo>
                    <a:pt x="0" y="361363"/>
                  </a:lnTo>
                  <a:lnTo>
                    <a:pt x="0" y="99584"/>
                  </a:lnTo>
                  <a:lnTo>
                    <a:pt x="64335" y="99584"/>
                  </a:lnTo>
                  <a:lnTo>
                    <a:pt x="64335" y="138038"/>
                  </a:lnTo>
                  <a:lnTo>
                    <a:pt x="82576" y="118626"/>
                  </a:lnTo>
                  <a:lnTo>
                    <a:pt x="103035" y="104761"/>
                  </a:lnTo>
                  <a:lnTo>
                    <a:pt x="125713" y="96441"/>
                  </a:lnTo>
                  <a:lnTo>
                    <a:pt x="150609" y="93668"/>
                  </a:lnTo>
                  <a:lnTo>
                    <a:pt x="161824" y="94184"/>
                  </a:lnTo>
                  <a:lnTo>
                    <a:pt x="201426" y="106340"/>
                  </a:lnTo>
                  <a:lnTo>
                    <a:pt x="229488" y="136682"/>
                  </a:lnTo>
                  <a:lnTo>
                    <a:pt x="238369" y="184394"/>
                  </a:lnTo>
                  <a:lnTo>
                    <a:pt x="238608" y="198676"/>
                  </a:lnTo>
                  <a:lnTo>
                    <a:pt x="238608" y="361363"/>
                  </a:lnTo>
                  <a:close/>
                </a:path>
                <a:path w="549275" h="367664">
                  <a:moveTo>
                    <a:pt x="548947" y="361363"/>
                  </a:moveTo>
                  <a:lnTo>
                    <a:pt x="484612" y="361363"/>
                  </a:lnTo>
                  <a:lnTo>
                    <a:pt x="484612" y="322910"/>
                  </a:lnTo>
                  <a:lnTo>
                    <a:pt x="476239" y="333409"/>
                  </a:lnTo>
                  <a:lnTo>
                    <a:pt x="435844" y="361109"/>
                  </a:lnTo>
                  <a:lnTo>
                    <a:pt x="402775" y="367279"/>
                  </a:lnTo>
                  <a:lnTo>
                    <a:pt x="381029" y="365007"/>
                  </a:lnTo>
                  <a:lnTo>
                    <a:pt x="342391" y="346828"/>
                  </a:lnTo>
                  <a:lnTo>
                    <a:pt x="311425" y="310947"/>
                  </a:lnTo>
                  <a:lnTo>
                    <a:pt x="295341" y="260231"/>
                  </a:lnTo>
                  <a:lnTo>
                    <a:pt x="293330" y="229488"/>
                  </a:lnTo>
                  <a:lnTo>
                    <a:pt x="295287" y="198206"/>
                  </a:lnTo>
                  <a:lnTo>
                    <a:pt x="310939" y="147612"/>
                  </a:lnTo>
                  <a:lnTo>
                    <a:pt x="341320" y="113149"/>
                  </a:lnTo>
                  <a:lnTo>
                    <a:pt x="380883" y="95833"/>
                  </a:lnTo>
                  <a:lnTo>
                    <a:pt x="403761" y="93668"/>
                  </a:lnTo>
                  <a:lnTo>
                    <a:pt x="424960" y="95948"/>
                  </a:lnTo>
                  <a:lnTo>
                    <a:pt x="444679" y="102789"/>
                  </a:lnTo>
                  <a:lnTo>
                    <a:pt x="462920" y="114189"/>
                  </a:lnTo>
                  <a:lnTo>
                    <a:pt x="479682" y="130150"/>
                  </a:lnTo>
                  <a:lnTo>
                    <a:pt x="479682" y="0"/>
                  </a:lnTo>
                  <a:lnTo>
                    <a:pt x="548947" y="0"/>
                  </a:lnTo>
                  <a:lnTo>
                    <a:pt x="548947" y="361363"/>
                  </a:lnTo>
                  <a:close/>
                </a:path>
              </a:pathLst>
            </a:custGeom>
            <a:ln w="76199">
              <a:solidFill>
                <a:srgbClr val="FFFFFF"/>
              </a:solidFill>
            </a:ln>
          </p:spPr>
          <p:txBody>
            <a:bodyPr wrap="square" lIns="0" tIns="0" rIns="0" bIns="0" rtlCol="0"/>
            <a:lstStyle/>
            <a:p>
              <a:endParaRPr/>
            </a:p>
          </p:txBody>
        </p:sp>
        <p:pic>
          <p:nvPicPr>
            <p:cNvPr id="112" name="object 112"/>
            <p:cNvPicPr/>
            <p:nvPr/>
          </p:nvPicPr>
          <p:blipFill>
            <a:blip r:embed="rId14" cstate="print"/>
            <a:stretch>
              <a:fillRect/>
            </a:stretch>
          </p:blipFill>
          <p:spPr>
            <a:xfrm>
              <a:off x="7668084" y="4763318"/>
              <a:ext cx="192053" cy="242092"/>
            </a:xfrm>
            <a:prstGeom prst="rect">
              <a:avLst/>
            </a:prstGeom>
          </p:spPr>
        </p:pic>
        <p:sp>
          <p:nvSpPr>
            <p:cNvPr id="113" name="object 113"/>
            <p:cNvSpPr/>
            <p:nvPr/>
          </p:nvSpPr>
          <p:spPr>
            <a:xfrm>
              <a:off x="8081352" y="4748421"/>
              <a:ext cx="246379" cy="273685"/>
            </a:xfrm>
            <a:custGeom>
              <a:avLst/>
              <a:gdLst/>
              <a:ahLst/>
              <a:cxnLst/>
              <a:rect l="l" t="t" r="r" b="b"/>
              <a:pathLst>
                <a:path w="246379" h="273685">
                  <a:moveTo>
                    <a:pt x="70004" y="85780"/>
                  </a:moveTo>
                  <a:lnTo>
                    <a:pt x="7148" y="74441"/>
                  </a:lnTo>
                  <a:lnTo>
                    <a:pt x="13403" y="56694"/>
                  </a:lnTo>
                  <a:lnTo>
                    <a:pt x="21568" y="41411"/>
                  </a:lnTo>
                  <a:lnTo>
                    <a:pt x="58142" y="10260"/>
                  </a:lnTo>
                  <a:lnTo>
                    <a:pt x="96595" y="1140"/>
                  </a:lnTo>
                  <a:lnTo>
                    <a:pt x="120536" y="0"/>
                  </a:lnTo>
                  <a:lnTo>
                    <a:pt x="142228" y="685"/>
                  </a:lnTo>
                  <a:lnTo>
                    <a:pt x="189555" y="10969"/>
                  </a:lnTo>
                  <a:lnTo>
                    <a:pt x="221477" y="38823"/>
                  </a:lnTo>
                  <a:lnTo>
                    <a:pt x="230143" y="80026"/>
                  </a:lnTo>
                  <a:lnTo>
                    <a:pt x="230720" y="100817"/>
                  </a:lnTo>
                  <a:lnTo>
                    <a:pt x="229981" y="181667"/>
                  </a:lnTo>
                  <a:lnTo>
                    <a:pt x="230189" y="197790"/>
                  </a:lnTo>
                  <a:lnTo>
                    <a:pt x="235334" y="240911"/>
                  </a:lnTo>
                  <a:lnTo>
                    <a:pt x="245756" y="267695"/>
                  </a:lnTo>
                  <a:lnTo>
                    <a:pt x="177230" y="267695"/>
                  </a:lnTo>
                  <a:lnTo>
                    <a:pt x="175423" y="263093"/>
                  </a:lnTo>
                  <a:lnTo>
                    <a:pt x="173205" y="256274"/>
                  </a:lnTo>
                  <a:lnTo>
                    <a:pt x="170575" y="247236"/>
                  </a:lnTo>
                  <a:lnTo>
                    <a:pt x="169425" y="243127"/>
                  </a:lnTo>
                  <a:lnTo>
                    <a:pt x="168603" y="240416"/>
                  </a:lnTo>
                  <a:lnTo>
                    <a:pt x="168110" y="239101"/>
                  </a:lnTo>
                  <a:lnTo>
                    <a:pt x="159082" y="247189"/>
                  </a:lnTo>
                  <a:lnTo>
                    <a:pt x="149746" y="254199"/>
                  </a:lnTo>
                  <a:lnTo>
                    <a:pt x="109259" y="271454"/>
                  </a:lnTo>
                  <a:lnTo>
                    <a:pt x="87013" y="273611"/>
                  </a:lnTo>
                  <a:lnTo>
                    <a:pt x="67871" y="272239"/>
                  </a:lnTo>
                  <a:lnTo>
                    <a:pt x="23293" y="251672"/>
                  </a:lnTo>
                  <a:lnTo>
                    <a:pt x="1455" y="212248"/>
                  </a:lnTo>
                  <a:lnTo>
                    <a:pt x="0" y="196211"/>
                  </a:lnTo>
                  <a:lnTo>
                    <a:pt x="662" y="185419"/>
                  </a:lnTo>
                  <a:lnTo>
                    <a:pt x="16430" y="148467"/>
                  </a:lnTo>
                  <a:lnTo>
                    <a:pt x="50909" y="125551"/>
                  </a:lnTo>
                  <a:lnTo>
                    <a:pt x="95394" y="113881"/>
                  </a:lnTo>
                  <a:lnTo>
                    <a:pt x="117809" y="109398"/>
                  </a:lnTo>
                  <a:lnTo>
                    <a:pt x="136497" y="105069"/>
                  </a:lnTo>
                  <a:lnTo>
                    <a:pt x="151456" y="100894"/>
                  </a:lnTo>
                  <a:lnTo>
                    <a:pt x="162687" y="96873"/>
                  </a:lnTo>
                  <a:lnTo>
                    <a:pt x="162687" y="89971"/>
                  </a:lnTo>
                  <a:lnTo>
                    <a:pt x="138592" y="55122"/>
                  </a:lnTo>
                  <a:lnTo>
                    <a:pt x="115606" y="52996"/>
                  </a:lnTo>
                  <a:lnTo>
                    <a:pt x="106871" y="53451"/>
                  </a:lnTo>
                  <a:lnTo>
                    <a:pt x="73455" y="77346"/>
                  </a:lnTo>
                  <a:lnTo>
                    <a:pt x="70004" y="85780"/>
                  </a:lnTo>
                  <a:close/>
                </a:path>
              </a:pathLst>
            </a:custGeom>
            <a:ln w="76199">
              <a:solidFill>
                <a:srgbClr val="FFFFFF"/>
              </a:solidFill>
            </a:ln>
          </p:spPr>
          <p:txBody>
            <a:bodyPr wrap="square" lIns="0" tIns="0" rIns="0" bIns="0" rtlCol="0"/>
            <a:lstStyle/>
            <a:p>
              <a:endParaRPr/>
            </a:p>
          </p:txBody>
        </p:sp>
        <p:pic>
          <p:nvPicPr>
            <p:cNvPr id="114" name="object 114"/>
            <p:cNvPicPr/>
            <p:nvPr/>
          </p:nvPicPr>
          <p:blipFill>
            <a:blip r:embed="rId9" cstate="print"/>
            <a:stretch>
              <a:fillRect/>
            </a:stretch>
          </p:blipFill>
          <p:spPr>
            <a:xfrm>
              <a:off x="8112517" y="4852303"/>
              <a:ext cx="169622" cy="159022"/>
            </a:xfrm>
            <a:prstGeom prst="rect">
              <a:avLst/>
            </a:prstGeom>
          </p:spPr>
        </p:pic>
        <p:pic>
          <p:nvPicPr>
            <p:cNvPr id="115" name="object 115"/>
            <p:cNvPicPr/>
            <p:nvPr/>
          </p:nvPicPr>
          <p:blipFill>
            <a:blip r:embed="rId26" cstate="print"/>
            <a:stretch>
              <a:fillRect/>
            </a:stretch>
          </p:blipFill>
          <p:spPr>
            <a:xfrm>
              <a:off x="8482755" y="4616652"/>
              <a:ext cx="3369887" cy="518168"/>
            </a:xfrm>
            <a:prstGeom prst="rect">
              <a:avLst/>
            </a:prstGeom>
          </p:spPr>
        </p:pic>
        <p:sp>
          <p:nvSpPr>
            <p:cNvPr id="116" name="object 116"/>
            <p:cNvSpPr/>
            <p:nvPr/>
          </p:nvSpPr>
          <p:spPr>
            <a:xfrm>
              <a:off x="11998922" y="4654752"/>
              <a:ext cx="729615" cy="367665"/>
            </a:xfrm>
            <a:custGeom>
              <a:avLst/>
              <a:gdLst/>
              <a:ahLst/>
              <a:cxnLst/>
              <a:rect l="l" t="t" r="r" b="b"/>
              <a:pathLst>
                <a:path w="729615" h="367664">
                  <a:moveTo>
                    <a:pt x="148637" y="99584"/>
                  </a:moveTo>
                  <a:lnTo>
                    <a:pt x="148637" y="154799"/>
                  </a:lnTo>
                  <a:lnTo>
                    <a:pt x="101310" y="154799"/>
                  </a:lnTo>
                  <a:lnTo>
                    <a:pt x="101310" y="260300"/>
                  </a:lnTo>
                  <a:lnTo>
                    <a:pt x="103569" y="301177"/>
                  </a:lnTo>
                  <a:lnTo>
                    <a:pt x="108828" y="306395"/>
                  </a:lnTo>
                  <a:lnTo>
                    <a:pt x="112032" y="308695"/>
                  </a:lnTo>
                  <a:lnTo>
                    <a:pt x="115936" y="309846"/>
                  </a:lnTo>
                  <a:lnTo>
                    <a:pt x="120536" y="309846"/>
                  </a:lnTo>
                  <a:lnTo>
                    <a:pt x="125882" y="309430"/>
                  </a:lnTo>
                  <a:lnTo>
                    <a:pt x="132306" y="308182"/>
                  </a:lnTo>
                  <a:lnTo>
                    <a:pt x="139809" y="306102"/>
                  </a:lnTo>
                  <a:lnTo>
                    <a:pt x="148390" y="303190"/>
                  </a:lnTo>
                  <a:lnTo>
                    <a:pt x="154306" y="356927"/>
                  </a:lnTo>
                  <a:lnTo>
                    <a:pt x="141827" y="361456"/>
                  </a:lnTo>
                  <a:lnTo>
                    <a:pt x="128547" y="364691"/>
                  </a:lnTo>
                  <a:lnTo>
                    <a:pt x="114466" y="366632"/>
                  </a:lnTo>
                  <a:lnTo>
                    <a:pt x="99584" y="367279"/>
                  </a:lnTo>
                  <a:lnTo>
                    <a:pt x="90448" y="366887"/>
                  </a:lnTo>
                  <a:lnTo>
                    <a:pt x="52781" y="353784"/>
                  </a:lnTo>
                  <a:lnTo>
                    <a:pt x="34016" y="317734"/>
                  </a:lnTo>
                  <a:lnTo>
                    <a:pt x="31798" y="268927"/>
                  </a:lnTo>
                  <a:lnTo>
                    <a:pt x="31798" y="154799"/>
                  </a:lnTo>
                  <a:lnTo>
                    <a:pt x="0" y="154799"/>
                  </a:lnTo>
                  <a:lnTo>
                    <a:pt x="0" y="99584"/>
                  </a:lnTo>
                  <a:lnTo>
                    <a:pt x="31798" y="99584"/>
                  </a:lnTo>
                  <a:lnTo>
                    <a:pt x="31798" y="47573"/>
                  </a:lnTo>
                  <a:lnTo>
                    <a:pt x="101310" y="7148"/>
                  </a:lnTo>
                  <a:lnTo>
                    <a:pt x="101310" y="99584"/>
                  </a:lnTo>
                  <a:lnTo>
                    <a:pt x="148637" y="99584"/>
                  </a:lnTo>
                  <a:close/>
                </a:path>
                <a:path w="729615" h="367664">
                  <a:moveTo>
                    <a:pt x="265723" y="0"/>
                  </a:moveTo>
                  <a:lnTo>
                    <a:pt x="265723" y="132861"/>
                  </a:lnTo>
                  <a:lnTo>
                    <a:pt x="283301" y="115714"/>
                  </a:lnTo>
                  <a:lnTo>
                    <a:pt x="302512" y="103466"/>
                  </a:lnTo>
                  <a:lnTo>
                    <a:pt x="323357" y="96118"/>
                  </a:lnTo>
                  <a:lnTo>
                    <a:pt x="345834" y="93668"/>
                  </a:lnTo>
                  <a:lnTo>
                    <a:pt x="357496" y="94223"/>
                  </a:lnTo>
                  <a:lnTo>
                    <a:pt x="397991" y="107287"/>
                  </a:lnTo>
                  <a:lnTo>
                    <a:pt x="426131" y="139763"/>
                  </a:lnTo>
                  <a:lnTo>
                    <a:pt x="433926" y="177169"/>
                  </a:lnTo>
                  <a:lnTo>
                    <a:pt x="434819" y="207796"/>
                  </a:lnTo>
                  <a:lnTo>
                    <a:pt x="434819" y="361363"/>
                  </a:lnTo>
                  <a:lnTo>
                    <a:pt x="365554" y="361363"/>
                  </a:lnTo>
                  <a:lnTo>
                    <a:pt x="365554" y="223079"/>
                  </a:lnTo>
                  <a:lnTo>
                    <a:pt x="365307" y="204376"/>
                  </a:lnTo>
                  <a:lnTo>
                    <a:pt x="358981" y="163427"/>
                  </a:lnTo>
                  <a:lnTo>
                    <a:pt x="322664" y="146665"/>
                  </a:lnTo>
                  <a:lnTo>
                    <a:pt x="314267" y="147189"/>
                  </a:lnTo>
                  <a:lnTo>
                    <a:pt x="280112" y="165553"/>
                  </a:lnTo>
                  <a:lnTo>
                    <a:pt x="266116" y="214721"/>
                  </a:lnTo>
                  <a:lnTo>
                    <a:pt x="265723" y="230227"/>
                  </a:lnTo>
                  <a:lnTo>
                    <a:pt x="265723" y="361363"/>
                  </a:lnTo>
                  <a:lnTo>
                    <a:pt x="196457" y="361363"/>
                  </a:lnTo>
                  <a:lnTo>
                    <a:pt x="196457" y="0"/>
                  </a:lnTo>
                  <a:lnTo>
                    <a:pt x="265723" y="0"/>
                  </a:lnTo>
                  <a:close/>
                </a:path>
                <a:path w="729615" h="367664">
                  <a:moveTo>
                    <a:pt x="656666" y="278048"/>
                  </a:moveTo>
                  <a:lnTo>
                    <a:pt x="725685" y="289633"/>
                  </a:lnTo>
                  <a:lnTo>
                    <a:pt x="697053" y="336383"/>
                  </a:lnTo>
                  <a:lnTo>
                    <a:pt x="651336" y="362319"/>
                  </a:lnTo>
                  <a:lnTo>
                    <a:pt x="611804" y="367279"/>
                  </a:lnTo>
                  <a:lnTo>
                    <a:pt x="579883" y="364491"/>
                  </a:lnTo>
                  <a:lnTo>
                    <a:pt x="529351" y="342183"/>
                  </a:lnTo>
                  <a:lnTo>
                    <a:pt x="499417" y="303622"/>
                  </a:lnTo>
                  <a:lnTo>
                    <a:pt x="486476" y="258513"/>
                  </a:lnTo>
                  <a:lnTo>
                    <a:pt x="484858" y="232446"/>
                  </a:lnTo>
                  <a:lnTo>
                    <a:pt x="486984" y="201672"/>
                  </a:lnTo>
                  <a:lnTo>
                    <a:pt x="503993" y="150709"/>
                  </a:lnTo>
                  <a:lnTo>
                    <a:pt x="537008" y="114397"/>
                  </a:lnTo>
                  <a:lnTo>
                    <a:pt x="580022" y="95971"/>
                  </a:lnTo>
                  <a:lnTo>
                    <a:pt x="604902" y="93668"/>
                  </a:lnTo>
                  <a:lnTo>
                    <a:pt x="632571" y="96079"/>
                  </a:lnTo>
                  <a:lnTo>
                    <a:pt x="678666" y="115368"/>
                  </a:lnTo>
                  <a:lnTo>
                    <a:pt x="711774" y="154098"/>
                  </a:lnTo>
                  <a:lnTo>
                    <a:pt x="727919" y="213196"/>
                  </a:lnTo>
                  <a:lnTo>
                    <a:pt x="729383" y="250440"/>
                  </a:lnTo>
                  <a:lnTo>
                    <a:pt x="555849" y="250440"/>
                  </a:lnTo>
                  <a:lnTo>
                    <a:pt x="557174" y="264991"/>
                  </a:lnTo>
                  <a:lnTo>
                    <a:pt x="581115" y="305879"/>
                  </a:lnTo>
                  <a:lnTo>
                    <a:pt x="612543" y="315515"/>
                  </a:lnTo>
                  <a:lnTo>
                    <a:pt x="620354" y="314960"/>
                  </a:lnTo>
                  <a:lnTo>
                    <a:pt x="653493" y="287230"/>
                  </a:lnTo>
                  <a:lnTo>
                    <a:pt x="656666" y="278048"/>
                  </a:lnTo>
                  <a:close/>
                </a:path>
              </a:pathLst>
            </a:custGeom>
            <a:ln w="76199">
              <a:solidFill>
                <a:srgbClr val="FFFFFF"/>
              </a:solidFill>
            </a:ln>
          </p:spPr>
          <p:txBody>
            <a:bodyPr wrap="square" lIns="0" tIns="0" rIns="0" bIns="0" rtlCol="0"/>
            <a:lstStyle/>
            <a:p>
              <a:endParaRPr/>
            </a:p>
          </p:txBody>
        </p:sp>
        <p:pic>
          <p:nvPicPr>
            <p:cNvPr id="117" name="object 117"/>
            <p:cNvPicPr/>
            <p:nvPr/>
          </p:nvPicPr>
          <p:blipFill>
            <a:blip r:embed="rId8" cstate="print"/>
            <a:stretch>
              <a:fillRect/>
            </a:stretch>
          </p:blipFill>
          <p:spPr>
            <a:xfrm>
              <a:off x="12517904" y="4763318"/>
              <a:ext cx="179728" cy="137577"/>
            </a:xfrm>
            <a:prstGeom prst="rect">
              <a:avLst/>
            </a:prstGeom>
          </p:spPr>
        </p:pic>
        <p:sp>
          <p:nvSpPr>
            <p:cNvPr id="118" name="object 118"/>
            <p:cNvSpPr/>
            <p:nvPr/>
          </p:nvSpPr>
          <p:spPr>
            <a:xfrm>
              <a:off x="12751969" y="4748421"/>
              <a:ext cx="681355" cy="374015"/>
            </a:xfrm>
            <a:custGeom>
              <a:avLst/>
              <a:gdLst/>
              <a:ahLst/>
              <a:cxnLst/>
              <a:rect l="l" t="t" r="r" b="b"/>
              <a:pathLst>
                <a:path w="681355" h="374014">
                  <a:moveTo>
                    <a:pt x="0" y="5915"/>
                  </a:moveTo>
                  <a:lnTo>
                    <a:pt x="73702" y="5915"/>
                  </a:lnTo>
                  <a:lnTo>
                    <a:pt x="136312" y="191774"/>
                  </a:lnTo>
                  <a:lnTo>
                    <a:pt x="197443" y="5915"/>
                  </a:lnTo>
                  <a:lnTo>
                    <a:pt x="269174" y="5915"/>
                  </a:lnTo>
                  <a:lnTo>
                    <a:pt x="176738" y="257835"/>
                  </a:lnTo>
                  <a:lnTo>
                    <a:pt x="160222" y="303437"/>
                  </a:lnTo>
                  <a:lnTo>
                    <a:pt x="142844" y="338439"/>
                  </a:lnTo>
                  <a:lnTo>
                    <a:pt x="111909" y="364722"/>
                  </a:lnTo>
                  <a:lnTo>
                    <a:pt x="71722" y="373673"/>
                  </a:lnTo>
                  <a:lnTo>
                    <a:pt x="62117" y="373935"/>
                  </a:lnTo>
                  <a:lnTo>
                    <a:pt x="52180" y="373673"/>
                  </a:lnTo>
                  <a:lnTo>
                    <a:pt x="42335" y="372887"/>
                  </a:lnTo>
                  <a:lnTo>
                    <a:pt x="32583" y="371578"/>
                  </a:lnTo>
                  <a:lnTo>
                    <a:pt x="22924" y="369744"/>
                  </a:lnTo>
                  <a:lnTo>
                    <a:pt x="16761" y="315515"/>
                  </a:lnTo>
                  <a:lnTo>
                    <a:pt x="24695" y="316917"/>
                  </a:lnTo>
                  <a:lnTo>
                    <a:pt x="32229" y="317918"/>
                  </a:lnTo>
                  <a:lnTo>
                    <a:pt x="39362" y="318519"/>
                  </a:lnTo>
                  <a:lnTo>
                    <a:pt x="46094" y="318720"/>
                  </a:lnTo>
                  <a:lnTo>
                    <a:pt x="57387" y="317834"/>
                  </a:lnTo>
                  <a:lnTo>
                    <a:pt x="92066" y="288431"/>
                  </a:lnTo>
                  <a:lnTo>
                    <a:pt x="99584" y="268434"/>
                  </a:lnTo>
                  <a:lnTo>
                    <a:pt x="0" y="5915"/>
                  </a:lnTo>
                  <a:close/>
                </a:path>
                <a:path w="681355" h="374014">
                  <a:moveTo>
                    <a:pt x="505564" y="85780"/>
                  </a:moveTo>
                  <a:lnTo>
                    <a:pt x="442707" y="74441"/>
                  </a:lnTo>
                  <a:lnTo>
                    <a:pt x="448962" y="56694"/>
                  </a:lnTo>
                  <a:lnTo>
                    <a:pt x="457127" y="41411"/>
                  </a:lnTo>
                  <a:lnTo>
                    <a:pt x="493701" y="10260"/>
                  </a:lnTo>
                  <a:lnTo>
                    <a:pt x="532155" y="1140"/>
                  </a:lnTo>
                  <a:lnTo>
                    <a:pt x="556096" y="0"/>
                  </a:lnTo>
                  <a:lnTo>
                    <a:pt x="577788" y="685"/>
                  </a:lnTo>
                  <a:lnTo>
                    <a:pt x="625115" y="10969"/>
                  </a:lnTo>
                  <a:lnTo>
                    <a:pt x="657036" y="38823"/>
                  </a:lnTo>
                  <a:lnTo>
                    <a:pt x="665702" y="80026"/>
                  </a:lnTo>
                  <a:lnTo>
                    <a:pt x="666280" y="100817"/>
                  </a:lnTo>
                  <a:lnTo>
                    <a:pt x="665540" y="181667"/>
                  </a:lnTo>
                  <a:lnTo>
                    <a:pt x="665748" y="197790"/>
                  </a:lnTo>
                  <a:lnTo>
                    <a:pt x="670894" y="240911"/>
                  </a:lnTo>
                  <a:lnTo>
                    <a:pt x="681316" y="267695"/>
                  </a:lnTo>
                  <a:lnTo>
                    <a:pt x="612790" y="267695"/>
                  </a:lnTo>
                  <a:lnTo>
                    <a:pt x="610982" y="263093"/>
                  </a:lnTo>
                  <a:lnTo>
                    <a:pt x="608763" y="256274"/>
                  </a:lnTo>
                  <a:lnTo>
                    <a:pt x="606135" y="247236"/>
                  </a:lnTo>
                  <a:lnTo>
                    <a:pt x="604985" y="243127"/>
                  </a:lnTo>
                  <a:lnTo>
                    <a:pt x="604163" y="240416"/>
                  </a:lnTo>
                  <a:lnTo>
                    <a:pt x="603670" y="239101"/>
                  </a:lnTo>
                  <a:lnTo>
                    <a:pt x="594642" y="247189"/>
                  </a:lnTo>
                  <a:lnTo>
                    <a:pt x="585305" y="254199"/>
                  </a:lnTo>
                  <a:lnTo>
                    <a:pt x="544819" y="271454"/>
                  </a:lnTo>
                  <a:lnTo>
                    <a:pt x="522572" y="273611"/>
                  </a:lnTo>
                  <a:lnTo>
                    <a:pt x="503430" y="272239"/>
                  </a:lnTo>
                  <a:lnTo>
                    <a:pt x="458853" y="251672"/>
                  </a:lnTo>
                  <a:lnTo>
                    <a:pt x="437015" y="212248"/>
                  </a:lnTo>
                  <a:lnTo>
                    <a:pt x="435559" y="196211"/>
                  </a:lnTo>
                  <a:lnTo>
                    <a:pt x="436221" y="185419"/>
                  </a:lnTo>
                  <a:lnTo>
                    <a:pt x="451989" y="148467"/>
                  </a:lnTo>
                  <a:lnTo>
                    <a:pt x="486468" y="125551"/>
                  </a:lnTo>
                  <a:lnTo>
                    <a:pt x="530953" y="113881"/>
                  </a:lnTo>
                  <a:lnTo>
                    <a:pt x="553369" y="109398"/>
                  </a:lnTo>
                  <a:lnTo>
                    <a:pt x="572057" y="105069"/>
                  </a:lnTo>
                  <a:lnTo>
                    <a:pt x="587016" y="100894"/>
                  </a:lnTo>
                  <a:lnTo>
                    <a:pt x="598247" y="96873"/>
                  </a:lnTo>
                  <a:lnTo>
                    <a:pt x="598247" y="89971"/>
                  </a:lnTo>
                  <a:lnTo>
                    <a:pt x="574152" y="55122"/>
                  </a:lnTo>
                  <a:lnTo>
                    <a:pt x="551166" y="52996"/>
                  </a:lnTo>
                  <a:lnTo>
                    <a:pt x="542431" y="53451"/>
                  </a:lnTo>
                  <a:lnTo>
                    <a:pt x="509015" y="77346"/>
                  </a:lnTo>
                  <a:lnTo>
                    <a:pt x="505564" y="85780"/>
                  </a:lnTo>
                  <a:close/>
                </a:path>
              </a:pathLst>
            </a:custGeom>
            <a:ln w="76199">
              <a:solidFill>
                <a:srgbClr val="FFFFFF"/>
              </a:solidFill>
            </a:ln>
          </p:spPr>
          <p:txBody>
            <a:bodyPr wrap="square" lIns="0" tIns="0" rIns="0" bIns="0" rtlCol="0"/>
            <a:lstStyle/>
            <a:p>
              <a:endParaRPr/>
            </a:p>
          </p:txBody>
        </p:sp>
        <p:pic>
          <p:nvPicPr>
            <p:cNvPr id="119" name="object 119"/>
            <p:cNvPicPr/>
            <p:nvPr/>
          </p:nvPicPr>
          <p:blipFill>
            <a:blip r:embed="rId25" cstate="print"/>
            <a:stretch>
              <a:fillRect/>
            </a:stretch>
          </p:blipFill>
          <p:spPr>
            <a:xfrm>
              <a:off x="13218694" y="4852303"/>
              <a:ext cx="169622" cy="159022"/>
            </a:xfrm>
            <a:prstGeom prst="rect">
              <a:avLst/>
            </a:prstGeom>
          </p:spPr>
        </p:pic>
        <p:sp>
          <p:nvSpPr>
            <p:cNvPr id="120" name="object 120"/>
            <p:cNvSpPr/>
            <p:nvPr/>
          </p:nvSpPr>
          <p:spPr>
            <a:xfrm>
              <a:off x="13486529" y="4654752"/>
              <a:ext cx="1151890" cy="367665"/>
            </a:xfrm>
            <a:custGeom>
              <a:avLst/>
              <a:gdLst/>
              <a:ahLst/>
              <a:cxnLst/>
              <a:rect l="l" t="t" r="r" b="b"/>
              <a:pathLst>
                <a:path w="1151890" h="367664">
                  <a:moveTo>
                    <a:pt x="0" y="64089"/>
                  </a:moveTo>
                  <a:lnTo>
                    <a:pt x="0" y="0"/>
                  </a:lnTo>
                  <a:lnTo>
                    <a:pt x="69265" y="0"/>
                  </a:lnTo>
                  <a:lnTo>
                    <a:pt x="69265" y="64089"/>
                  </a:lnTo>
                  <a:lnTo>
                    <a:pt x="0" y="64089"/>
                  </a:lnTo>
                  <a:close/>
                </a:path>
                <a:path w="1151890" h="367664">
                  <a:moveTo>
                    <a:pt x="0" y="361363"/>
                  </a:moveTo>
                  <a:lnTo>
                    <a:pt x="0" y="99584"/>
                  </a:lnTo>
                  <a:lnTo>
                    <a:pt x="69265" y="99584"/>
                  </a:lnTo>
                  <a:lnTo>
                    <a:pt x="69265" y="361363"/>
                  </a:lnTo>
                  <a:lnTo>
                    <a:pt x="0" y="361363"/>
                  </a:lnTo>
                  <a:close/>
                </a:path>
                <a:path w="1151890" h="367664">
                  <a:moveTo>
                    <a:pt x="135080" y="99584"/>
                  </a:moveTo>
                  <a:lnTo>
                    <a:pt x="198922" y="99584"/>
                  </a:lnTo>
                  <a:lnTo>
                    <a:pt x="198922" y="135326"/>
                  </a:lnTo>
                  <a:lnTo>
                    <a:pt x="216870" y="117101"/>
                  </a:lnTo>
                  <a:lnTo>
                    <a:pt x="236451" y="104083"/>
                  </a:lnTo>
                  <a:lnTo>
                    <a:pt x="257665" y="96272"/>
                  </a:lnTo>
                  <a:lnTo>
                    <a:pt x="280513" y="93668"/>
                  </a:lnTo>
                  <a:lnTo>
                    <a:pt x="292668" y="94315"/>
                  </a:lnTo>
                  <a:lnTo>
                    <a:pt x="332970" y="109860"/>
                  </a:lnTo>
                  <a:lnTo>
                    <a:pt x="354462" y="135326"/>
                  </a:lnTo>
                  <a:lnTo>
                    <a:pt x="363258" y="125512"/>
                  </a:lnTo>
                  <a:lnTo>
                    <a:pt x="401835" y="99492"/>
                  </a:lnTo>
                  <a:lnTo>
                    <a:pt x="434326" y="93668"/>
                  </a:lnTo>
                  <a:lnTo>
                    <a:pt x="448192" y="94400"/>
                  </a:lnTo>
                  <a:lnTo>
                    <a:pt x="492484" y="111917"/>
                  </a:lnTo>
                  <a:lnTo>
                    <a:pt x="516086" y="149438"/>
                  </a:lnTo>
                  <a:lnTo>
                    <a:pt x="520107" y="193992"/>
                  </a:lnTo>
                  <a:lnTo>
                    <a:pt x="520107" y="361363"/>
                  </a:lnTo>
                  <a:lnTo>
                    <a:pt x="450842" y="361363"/>
                  </a:lnTo>
                  <a:lnTo>
                    <a:pt x="450842" y="211740"/>
                  </a:lnTo>
                  <a:lnTo>
                    <a:pt x="450395" y="193992"/>
                  </a:lnTo>
                  <a:lnTo>
                    <a:pt x="438240" y="154984"/>
                  </a:lnTo>
                  <a:lnTo>
                    <a:pt x="414114" y="146665"/>
                  </a:lnTo>
                  <a:lnTo>
                    <a:pt x="406950" y="147220"/>
                  </a:lnTo>
                  <a:lnTo>
                    <a:pt x="371547" y="173495"/>
                  </a:lnTo>
                  <a:lnTo>
                    <a:pt x="362950" y="218403"/>
                  </a:lnTo>
                  <a:lnTo>
                    <a:pt x="362596" y="235650"/>
                  </a:lnTo>
                  <a:lnTo>
                    <a:pt x="362596" y="361363"/>
                  </a:lnTo>
                  <a:lnTo>
                    <a:pt x="293330" y="361363"/>
                  </a:lnTo>
                  <a:lnTo>
                    <a:pt x="293330" y="217903"/>
                  </a:lnTo>
                  <a:lnTo>
                    <a:pt x="293099" y="200494"/>
                  </a:lnTo>
                  <a:lnTo>
                    <a:pt x="287168" y="161208"/>
                  </a:lnTo>
                  <a:lnTo>
                    <a:pt x="265969" y="146665"/>
                  </a:lnTo>
                  <a:lnTo>
                    <a:pt x="257095" y="146665"/>
                  </a:lnTo>
                  <a:lnTo>
                    <a:pt x="217256" y="165830"/>
                  </a:lnTo>
                  <a:lnTo>
                    <a:pt x="204692" y="216655"/>
                  </a:lnTo>
                  <a:lnTo>
                    <a:pt x="204345" y="234171"/>
                  </a:lnTo>
                  <a:lnTo>
                    <a:pt x="204345" y="361363"/>
                  </a:lnTo>
                  <a:lnTo>
                    <a:pt x="135080" y="361363"/>
                  </a:lnTo>
                  <a:lnTo>
                    <a:pt x="135080" y="99584"/>
                  </a:lnTo>
                  <a:close/>
                </a:path>
                <a:path w="1151890" h="367664">
                  <a:moveTo>
                    <a:pt x="849427" y="99584"/>
                  </a:moveTo>
                  <a:lnTo>
                    <a:pt x="849427" y="154799"/>
                  </a:lnTo>
                  <a:lnTo>
                    <a:pt x="802099" y="154799"/>
                  </a:lnTo>
                  <a:lnTo>
                    <a:pt x="802099" y="260300"/>
                  </a:lnTo>
                  <a:lnTo>
                    <a:pt x="804358" y="301177"/>
                  </a:lnTo>
                  <a:lnTo>
                    <a:pt x="809617" y="306395"/>
                  </a:lnTo>
                  <a:lnTo>
                    <a:pt x="812822" y="308695"/>
                  </a:lnTo>
                  <a:lnTo>
                    <a:pt x="816725" y="309846"/>
                  </a:lnTo>
                  <a:lnTo>
                    <a:pt x="821326" y="309846"/>
                  </a:lnTo>
                  <a:lnTo>
                    <a:pt x="826672" y="309430"/>
                  </a:lnTo>
                  <a:lnTo>
                    <a:pt x="833096" y="308182"/>
                  </a:lnTo>
                  <a:lnTo>
                    <a:pt x="840599" y="306102"/>
                  </a:lnTo>
                  <a:lnTo>
                    <a:pt x="849180" y="303190"/>
                  </a:lnTo>
                  <a:lnTo>
                    <a:pt x="855096" y="356927"/>
                  </a:lnTo>
                  <a:lnTo>
                    <a:pt x="842617" y="361456"/>
                  </a:lnTo>
                  <a:lnTo>
                    <a:pt x="829337" y="364691"/>
                  </a:lnTo>
                  <a:lnTo>
                    <a:pt x="815256" y="366632"/>
                  </a:lnTo>
                  <a:lnTo>
                    <a:pt x="800374" y="367279"/>
                  </a:lnTo>
                  <a:lnTo>
                    <a:pt x="791238" y="366887"/>
                  </a:lnTo>
                  <a:lnTo>
                    <a:pt x="753570" y="353784"/>
                  </a:lnTo>
                  <a:lnTo>
                    <a:pt x="734806" y="317734"/>
                  </a:lnTo>
                  <a:lnTo>
                    <a:pt x="732587" y="268927"/>
                  </a:lnTo>
                  <a:lnTo>
                    <a:pt x="732587" y="154799"/>
                  </a:lnTo>
                  <a:lnTo>
                    <a:pt x="700789" y="154799"/>
                  </a:lnTo>
                  <a:lnTo>
                    <a:pt x="700789" y="99584"/>
                  </a:lnTo>
                  <a:lnTo>
                    <a:pt x="732587" y="99584"/>
                  </a:lnTo>
                  <a:lnTo>
                    <a:pt x="732587" y="47573"/>
                  </a:lnTo>
                  <a:lnTo>
                    <a:pt x="802099" y="7148"/>
                  </a:lnTo>
                  <a:lnTo>
                    <a:pt x="802099" y="99584"/>
                  </a:lnTo>
                  <a:lnTo>
                    <a:pt x="849427" y="99584"/>
                  </a:lnTo>
                  <a:close/>
                </a:path>
                <a:path w="1151890" h="367664">
                  <a:moveTo>
                    <a:pt x="881471" y="226776"/>
                  </a:moveTo>
                  <a:lnTo>
                    <a:pt x="891038" y="176260"/>
                  </a:lnTo>
                  <a:lnTo>
                    <a:pt x="919031" y="131505"/>
                  </a:lnTo>
                  <a:lnTo>
                    <a:pt x="962715" y="103235"/>
                  </a:lnTo>
                  <a:lnTo>
                    <a:pt x="1016305" y="93668"/>
                  </a:lnTo>
                  <a:lnTo>
                    <a:pt x="1044667" y="96079"/>
                  </a:lnTo>
                  <a:lnTo>
                    <a:pt x="1093351" y="115368"/>
                  </a:lnTo>
                  <a:lnTo>
                    <a:pt x="1130279" y="152804"/>
                  </a:lnTo>
                  <a:lnTo>
                    <a:pt x="1149259" y="201549"/>
                  </a:lnTo>
                  <a:lnTo>
                    <a:pt x="1151631" y="229734"/>
                  </a:lnTo>
                  <a:lnTo>
                    <a:pt x="1149236" y="258166"/>
                  </a:lnTo>
                  <a:lnTo>
                    <a:pt x="1130071" y="307404"/>
                  </a:lnTo>
                  <a:lnTo>
                    <a:pt x="1092896" y="345303"/>
                  </a:lnTo>
                  <a:lnTo>
                    <a:pt x="1044644" y="364838"/>
                  </a:lnTo>
                  <a:lnTo>
                    <a:pt x="1016798" y="367279"/>
                  </a:lnTo>
                  <a:lnTo>
                    <a:pt x="999011" y="366263"/>
                  </a:lnTo>
                  <a:lnTo>
                    <a:pt x="948148" y="351011"/>
                  </a:lnTo>
                  <a:lnTo>
                    <a:pt x="907962" y="318080"/>
                  </a:lnTo>
                  <a:lnTo>
                    <a:pt x="885723" y="268465"/>
                  </a:lnTo>
                  <a:lnTo>
                    <a:pt x="881471" y="226776"/>
                  </a:lnTo>
                  <a:close/>
                </a:path>
              </a:pathLst>
            </a:custGeom>
            <a:ln w="76199">
              <a:solidFill>
                <a:srgbClr val="FFFFFF"/>
              </a:solidFill>
            </a:ln>
          </p:spPr>
          <p:txBody>
            <a:bodyPr wrap="square" lIns="0" tIns="0" rIns="0" bIns="0" rtlCol="0"/>
            <a:lstStyle/>
            <a:p>
              <a:endParaRPr/>
            </a:p>
          </p:txBody>
        </p:sp>
        <p:pic>
          <p:nvPicPr>
            <p:cNvPr id="121" name="object 121"/>
            <p:cNvPicPr/>
            <p:nvPr/>
          </p:nvPicPr>
          <p:blipFill>
            <a:blip r:embed="rId10" cstate="print"/>
            <a:stretch>
              <a:fillRect/>
            </a:stretch>
          </p:blipFill>
          <p:spPr>
            <a:xfrm>
              <a:off x="14400892" y="4766769"/>
              <a:ext cx="204131" cy="236915"/>
            </a:xfrm>
            <a:prstGeom prst="rect">
              <a:avLst/>
            </a:prstGeom>
          </p:spPr>
        </p:pic>
        <p:sp>
          <p:nvSpPr>
            <p:cNvPr id="122" name="object 122"/>
            <p:cNvSpPr/>
            <p:nvPr/>
          </p:nvSpPr>
          <p:spPr>
            <a:xfrm>
              <a:off x="14830675" y="4748421"/>
              <a:ext cx="255904" cy="367665"/>
            </a:xfrm>
            <a:custGeom>
              <a:avLst/>
              <a:gdLst/>
              <a:ahLst/>
              <a:cxnLst/>
              <a:rect l="l" t="t" r="r" b="b"/>
              <a:pathLst>
                <a:path w="255905" h="367664">
                  <a:moveTo>
                    <a:pt x="0" y="5915"/>
                  </a:moveTo>
                  <a:lnTo>
                    <a:pt x="64582" y="5915"/>
                  </a:lnTo>
                  <a:lnTo>
                    <a:pt x="64582" y="44369"/>
                  </a:lnTo>
                  <a:lnTo>
                    <a:pt x="71422" y="34971"/>
                  </a:lnTo>
                  <a:lnTo>
                    <a:pt x="109613" y="6932"/>
                  </a:lnTo>
                  <a:lnTo>
                    <a:pt x="146172" y="0"/>
                  </a:lnTo>
                  <a:lnTo>
                    <a:pt x="168110" y="2233"/>
                  </a:lnTo>
                  <a:lnTo>
                    <a:pt x="206810" y="20104"/>
                  </a:lnTo>
                  <a:lnTo>
                    <a:pt x="237484" y="55369"/>
                  </a:lnTo>
                  <a:lnTo>
                    <a:pt x="253382" y="105161"/>
                  </a:lnTo>
                  <a:lnTo>
                    <a:pt x="255370" y="135326"/>
                  </a:lnTo>
                  <a:lnTo>
                    <a:pt x="253367" y="166284"/>
                  </a:lnTo>
                  <a:lnTo>
                    <a:pt x="237345" y="217248"/>
                  </a:lnTo>
                  <a:lnTo>
                    <a:pt x="206456" y="253159"/>
                  </a:lnTo>
                  <a:lnTo>
                    <a:pt x="167633" y="271338"/>
                  </a:lnTo>
                  <a:lnTo>
                    <a:pt x="145679" y="273611"/>
                  </a:lnTo>
                  <a:lnTo>
                    <a:pt x="135087" y="273071"/>
                  </a:lnTo>
                  <a:lnTo>
                    <a:pt x="97435" y="259899"/>
                  </a:lnTo>
                  <a:lnTo>
                    <a:pt x="69265" y="235404"/>
                  </a:lnTo>
                  <a:lnTo>
                    <a:pt x="69265" y="367279"/>
                  </a:lnTo>
                  <a:lnTo>
                    <a:pt x="0" y="367279"/>
                  </a:lnTo>
                  <a:lnTo>
                    <a:pt x="0" y="5915"/>
                  </a:lnTo>
                  <a:close/>
                </a:path>
              </a:pathLst>
            </a:custGeom>
            <a:ln w="76199">
              <a:solidFill>
                <a:srgbClr val="FFFFFF"/>
              </a:solidFill>
            </a:ln>
          </p:spPr>
          <p:txBody>
            <a:bodyPr wrap="square" lIns="0" tIns="0" rIns="0" bIns="0" rtlCol="0"/>
            <a:lstStyle/>
            <a:p>
              <a:endParaRPr/>
            </a:p>
          </p:txBody>
        </p:sp>
        <p:pic>
          <p:nvPicPr>
            <p:cNvPr id="123" name="object 123"/>
            <p:cNvPicPr/>
            <p:nvPr/>
          </p:nvPicPr>
          <p:blipFill>
            <a:blip r:embed="rId27" cstate="print"/>
            <a:stretch>
              <a:fillRect/>
            </a:stretch>
          </p:blipFill>
          <p:spPr>
            <a:xfrm>
              <a:off x="14861101" y="4765043"/>
              <a:ext cx="192546" cy="240120"/>
            </a:xfrm>
            <a:prstGeom prst="rect">
              <a:avLst/>
            </a:prstGeom>
          </p:spPr>
        </p:pic>
        <p:sp>
          <p:nvSpPr>
            <p:cNvPr id="124" name="object 124"/>
            <p:cNvSpPr/>
            <p:nvPr/>
          </p:nvSpPr>
          <p:spPr>
            <a:xfrm>
              <a:off x="15141014" y="4654752"/>
              <a:ext cx="368300" cy="367665"/>
            </a:xfrm>
            <a:custGeom>
              <a:avLst/>
              <a:gdLst/>
              <a:ahLst/>
              <a:cxnLst/>
              <a:rect l="l" t="t" r="r" b="b"/>
              <a:pathLst>
                <a:path w="368300" h="367664">
                  <a:moveTo>
                    <a:pt x="0" y="361363"/>
                  </a:moveTo>
                  <a:lnTo>
                    <a:pt x="0" y="0"/>
                  </a:lnTo>
                  <a:lnTo>
                    <a:pt x="69265" y="0"/>
                  </a:lnTo>
                  <a:lnTo>
                    <a:pt x="69265" y="361363"/>
                  </a:lnTo>
                  <a:lnTo>
                    <a:pt x="0" y="361363"/>
                  </a:lnTo>
                  <a:close/>
                </a:path>
                <a:path w="368300" h="367664">
                  <a:moveTo>
                    <a:pt x="192020" y="179449"/>
                  </a:moveTo>
                  <a:lnTo>
                    <a:pt x="129164" y="168110"/>
                  </a:lnTo>
                  <a:lnTo>
                    <a:pt x="135418" y="150362"/>
                  </a:lnTo>
                  <a:lnTo>
                    <a:pt x="143584" y="135080"/>
                  </a:lnTo>
                  <a:lnTo>
                    <a:pt x="180158" y="103929"/>
                  </a:lnTo>
                  <a:lnTo>
                    <a:pt x="218611" y="94808"/>
                  </a:lnTo>
                  <a:lnTo>
                    <a:pt x="242552" y="93668"/>
                  </a:lnTo>
                  <a:lnTo>
                    <a:pt x="264244" y="94354"/>
                  </a:lnTo>
                  <a:lnTo>
                    <a:pt x="311571" y="104637"/>
                  </a:lnTo>
                  <a:lnTo>
                    <a:pt x="343492" y="132491"/>
                  </a:lnTo>
                  <a:lnTo>
                    <a:pt x="352158" y="173695"/>
                  </a:lnTo>
                  <a:lnTo>
                    <a:pt x="352736" y="194485"/>
                  </a:lnTo>
                  <a:lnTo>
                    <a:pt x="351997" y="275336"/>
                  </a:lnTo>
                  <a:lnTo>
                    <a:pt x="352205" y="291459"/>
                  </a:lnTo>
                  <a:lnTo>
                    <a:pt x="357350" y="334580"/>
                  </a:lnTo>
                  <a:lnTo>
                    <a:pt x="367772" y="361363"/>
                  </a:lnTo>
                  <a:lnTo>
                    <a:pt x="299246" y="361363"/>
                  </a:lnTo>
                  <a:lnTo>
                    <a:pt x="297438" y="356762"/>
                  </a:lnTo>
                  <a:lnTo>
                    <a:pt x="295220" y="349943"/>
                  </a:lnTo>
                  <a:lnTo>
                    <a:pt x="292591" y="340904"/>
                  </a:lnTo>
                  <a:lnTo>
                    <a:pt x="291441" y="336796"/>
                  </a:lnTo>
                  <a:lnTo>
                    <a:pt x="290619" y="334084"/>
                  </a:lnTo>
                  <a:lnTo>
                    <a:pt x="290126" y="332770"/>
                  </a:lnTo>
                  <a:lnTo>
                    <a:pt x="281098" y="340858"/>
                  </a:lnTo>
                  <a:lnTo>
                    <a:pt x="271762" y="347868"/>
                  </a:lnTo>
                  <a:lnTo>
                    <a:pt x="231275" y="365123"/>
                  </a:lnTo>
                  <a:lnTo>
                    <a:pt x="209029" y="367279"/>
                  </a:lnTo>
                  <a:lnTo>
                    <a:pt x="189886" y="365908"/>
                  </a:lnTo>
                  <a:lnTo>
                    <a:pt x="145309" y="345341"/>
                  </a:lnTo>
                  <a:lnTo>
                    <a:pt x="123471" y="305917"/>
                  </a:lnTo>
                  <a:lnTo>
                    <a:pt x="122015" y="289880"/>
                  </a:lnTo>
                  <a:lnTo>
                    <a:pt x="122678" y="279088"/>
                  </a:lnTo>
                  <a:lnTo>
                    <a:pt x="138446" y="242136"/>
                  </a:lnTo>
                  <a:lnTo>
                    <a:pt x="172924" y="219220"/>
                  </a:lnTo>
                  <a:lnTo>
                    <a:pt x="217410" y="207550"/>
                  </a:lnTo>
                  <a:lnTo>
                    <a:pt x="239825" y="203066"/>
                  </a:lnTo>
                  <a:lnTo>
                    <a:pt x="258513" y="198737"/>
                  </a:lnTo>
                  <a:lnTo>
                    <a:pt x="273472" y="194562"/>
                  </a:lnTo>
                  <a:lnTo>
                    <a:pt x="284703" y="190541"/>
                  </a:lnTo>
                  <a:lnTo>
                    <a:pt x="284703" y="183639"/>
                  </a:lnTo>
                  <a:lnTo>
                    <a:pt x="260608" y="148791"/>
                  </a:lnTo>
                  <a:lnTo>
                    <a:pt x="237622" y="146665"/>
                  </a:lnTo>
                  <a:lnTo>
                    <a:pt x="228887" y="147119"/>
                  </a:lnTo>
                  <a:lnTo>
                    <a:pt x="195471" y="171014"/>
                  </a:lnTo>
                  <a:lnTo>
                    <a:pt x="192020" y="179449"/>
                  </a:lnTo>
                  <a:close/>
                </a:path>
              </a:pathLst>
            </a:custGeom>
            <a:ln w="76199">
              <a:solidFill>
                <a:srgbClr val="FFFFFF"/>
              </a:solidFill>
            </a:ln>
          </p:spPr>
          <p:txBody>
            <a:bodyPr wrap="square" lIns="0" tIns="0" rIns="0" bIns="0" rtlCol="0"/>
            <a:lstStyle/>
            <a:p>
              <a:endParaRPr/>
            </a:p>
          </p:txBody>
        </p:sp>
        <p:pic>
          <p:nvPicPr>
            <p:cNvPr id="125" name="object 125"/>
            <p:cNvPicPr/>
            <p:nvPr/>
          </p:nvPicPr>
          <p:blipFill>
            <a:blip r:embed="rId9" cstate="print"/>
            <a:stretch>
              <a:fillRect/>
            </a:stretch>
          </p:blipFill>
          <p:spPr>
            <a:xfrm>
              <a:off x="15294195" y="4852303"/>
              <a:ext cx="169622" cy="159022"/>
            </a:xfrm>
            <a:prstGeom prst="rect">
              <a:avLst/>
            </a:prstGeom>
          </p:spPr>
        </p:pic>
        <p:sp>
          <p:nvSpPr>
            <p:cNvPr id="126" name="object 126"/>
            <p:cNvSpPr/>
            <p:nvPr/>
          </p:nvSpPr>
          <p:spPr>
            <a:xfrm>
              <a:off x="15529246" y="4748421"/>
              <a:ext cx="681355" cy="374015"/>
            </a:xfrm>
            <a:custGeom>
              <a:avLst/>
              <a:gdLst/>
              <a:ahLst/>
              <a:cxnLst/>
              <a:rect l="l" t="t" r="r" b="b"/>
              <a:pathLst>
                <a:path w="681355" h="374014">
                  <a:moveTo>
                    <a:pt x="0" y="5915"/>
                  </a:moveTo>
                  <a:lnTo>
                    <a:pt x="73702" y="5915"/>
                  </a:lnTo>
                  <a:lnTo>
                    <a:pt x="136312" y="191774"/>
                  </a:lnTo>
                  <a:lnTo>
                    <a:pt x="197443" y="5915"/>
                  </a:lnTo>
                  <a:lnTo>
                    <a:pt x="269174" y="5915"/>
                  </a:lnTo>
                  <a:lnTo>
                    <a:pt x="176737" y="257835"/>
                  </a:lnTo>
                  <a:lnTo>
                    <a:pt x="160222" y="303437"/>
                  </a:lnTo>
                  <a:lnTo>
                    <a:pt x="142844" y="338439"/>
                  </a:lnTo>
                  <a:lnTo>
                    <a:pt x="111909" y="364722"/>
                  </a:lnTo>
                  <a:lnTo>
                    <a:pt x="71722" y="373673"/>
                  </a:lnTo>
                  <a:lnTo>
                    <a:pt x="62117" y="373935"/>
                  </a:lnTo>
                  <a:lnTo>
                    <a:pt x="52180" y="373673"/>
                  </a:lnTo>
                  <a:lnTo>
                    <a:pt x="42335" y="372887"/>
                  </a:lnTo>
                  <a:lnTo>
                    <a:pt x="32583" y="371578"/>
                  </a:lnTo>
                  <a:lnTo>
                    <a:pt x="22924" y="369744"/>
                  </a:lnTo>
                  <a:lnTo>
                    <a:pt x="16761" y="315515"/>
                  </a:lnTo>
                  <a:lnTo>
                    <a:pt x="24695" y="316917"/>
                  </a:lnTo>
                  <a:lnTo>
                    <a:pt x="32229" y="317918"/>
                  </a:lnTo>
                  <a:lnTo>
                    <a:pt x="39362" y="318519"/>
                  </a:lnTo>
                  <a:lnTo>
                    <a:pt x="46094" y="318720"/>
                  </a:lnTo>
                  <a:lnTo>
                    <a:pt x="57387" y="317834"/>
                  </a:lnTo>
                  <a:lnTo>
                    <a:pt x="92066" y="288431"/>
                  </a:lnTo>
                  <a:lnTo>
                    <a:pt x="99584" y="268434"/>
                  </a:lnTo>
                  <a:lnTo>
                    <a:pt x="0" y="5915"/>
                  </a:lnTo>
                  <a:close/>
                </a:path>
                <a:path w="681355" h="374014">
                  <a:moveTo>
                    <a:pt x="505564" y="85780"/>
                  </a:moveTo>
                  <a:lnTo>
                    <a:pt x="442707" y="74441"/>
                  </a:lnTo>
                  <a:lnTo>
                    <a:pt x="448962" y="56694"/>
                  </a:lnTo>
                  <a:lnTo>
                    <a:pt x="457127" y="41411"/>
                  </a:lnTo>
                  <a:lnTo>
                    <a:pt x="493701" y="10260"/>
                  </a:lnTo>
                  <a:lnTo>
                    <a:pt x="532155" y="1140"/>
                  </a:lnTo>
                  <a:lnTo>
                    <a:pt x="556096" y="0"/>
                  </a:lnTo>
                  <a:lnTo>
                    <a:pt x="577788" y="685"/>
                  </a:lnTo>
                  <a:lnTo>
                    <a:pt x="625115" y="10969"/>
                  </a:lnTo>
                  <a:lnTo>
                    <a:pt x="657036" y="38823"/>
                  </a:lnTo>
                  <a:lnTo>
                    <a:pt x="665702" y="80026"/>
                  </a:lnTo>
                  <a:lnTo>
                    <a:pt x="666280" y="100817"/>
                  </a:lnTo>
                  <a:lnTo>
                    <a:pt x="665540" y="181667"/>
                  </a:lnTo>
                  <a:lnTo>
                    <a:pt x="665748" y="197790"/>
                  </a:lnTo>
                  <a:lnTo>
                    <a:pt x="670894" y="240911"/>
                  </a:lnTo>
                  <a:lnTo>
                    <a:pt x="681316" y="267695"/>
                  </a:lnTo>
                  <a:lnTo>
                    <a:pt x="612790" y="267695"/>
                  </a:lnTo>
                  <a:lnTo>
                    <a:pt x="610982" y="263093"/>
                  </a:lnTo>
                  <a:lnTo>
                    <a:pt x="608763" y="256274"/>
                  </a:lnTo>
                  <a:lnTo>
                    <a:pt x="606135" y="247236"/>
                  </a:lnTo>
                  <a:lnTo>
                    <a:pt x="604985" y="243127"/>
                  </a:lnTo>
                  <a:lnTo>
                    <a:pt x="604163" y="240416"/>
                  </a:lnTo>
                  <a:lnTo>
                    <a:pt x="603670" y="239101"/>
                  </a:lnTo>
                  <a:lnTo>
                    <a:pt x="594642" y="247189"/>
                  </a:lnTo>
                  <a:lnTo>
                    <a:pt x="585305" y="254199"/>
                  </a:lnTo>
                  <a:lnTo>
                    <a:pt x="544819" y="271454"/>
                  </a:lnTo>
                  <a:lnTo>
                    <a:pt x="522572" y="273611"/>
                  </a:lnTo>
                  <a:lnTo>
                    <a:pt x="503430" y="272239"/>
                  </a:lnTo>
                  <a:lnTo>
                    <a:pt x="458853" y="251672"/>
                  </a:lnTo>
                  <a:lnTo>
                    <a:pt x="437015" y="212248"/>
                  </a:lnTo>
                  <a:lnTo>
                    <a:pt x="435559" y="196211"/>
                  </a:lnTo>
                  <a:lnTo>
                    <a:pt x="436221" y="185419"/>
                  </a:lnTo>
                  <a:lnTo>
                    <a:pt x="451989" y="148467"/>
                  </a:lnTo>
                  <a:lnTo>
                    <a:pt x="486468" y="125551"/>
                  </a:lnTo>
                  <a:lnTo>
                    <a:pt x="530953" y="113881"/>
                  </a:lnTo>
                  <a:lnTo>
                    <a:pt x="553369" y="109398"/>
                  </a:lnTo>
                  <a:lnTo>
                    <a:pt x="572057" y="105069"/>
                  </a:lnTo>
                  <a:lnTo>
                    <a:pt x="587016" y="100894"/>
                  </a:lnTo>
                  <a:lnTo>
                    <a:pt x="598247" y="96873"/>
                  </a:lnTo>
                  <a:lnTo>
                    <a:pt x="598247" y="89971"/>
                  </a:lnTo>
                  <a:lnTo>
                    <a:pt x="574152" y="55122"/>
                  </a:lnTo>
                  <a:lnTo>
                    <a:pt x="551166" y="52996"/>
                  </a:lnTo>
                  <a:lnTo>
                    <a:pt x="542431" y="53451"/>
                  </a:lnTo>
                  <a:lnTo>
                    <a:pt x="509015" y="77346"/>
                  </a:lnTo>
                  <a:lnTo>
                    <a:pt x="505564" y="85780"/>
                  </a:lnTo>
                  <a:close/>
                </a:path>
              </a:pathLst>
            </a:custGeom>
            <a:ln w="76199">
              <a:solidFill>
                <a:srgbClr val="FFFFFF"/>
              </a:solidFill>
            </a:ln>
          </p:spPr>
          <p:txBody>
            <a:bodyPr wrap="square" lIns="0" tIns="0" rIns="0" bIns="0" rtlCol="0"/>
            <a:lstStyle/>
            <a:p>
              <a:endParaRPr/>
            </a:p>
          </p:txBody>
        </p:sp>
        <p:pic>
          <p:nvPicPr>
            <p:cNvPr id="127" name="object 127"/>
            <p:cNvPicPr/>
            <p:nvPr/>
          </p:nvPicPr>
          <p:blipFill>
            <a:blip r:embed="rId25" cstate="print"/>
            <a:stretch>
              <a:fillRect/>
            </a:stretch>
          </p:blipFill>
          <p:spPr>
            <a:xfrm>
              <a:off x="15995971" y="4852303"/>
              <a:ext cx="169622" cy="159022"/>
            </a:xfrm>
            <a:prstGeom prst="rect">
              <a:avLst/>
            </a:prstGeom>
          </p:spPr>
        </p:pic>
        <p:sp>
          <p:nvSpPr>
            <p:cNvPr id="128" name="object 128"/>
            <p:cNvSpPr/>
            <p:nvPr/>
          </p:nvSpPr>
          <p:spPr>
            <a:xfrm>
              <a:off x="16388533" y="4748421"/>
              <a:ext cx="255904" cy="374015"/>
            </a:xfrm>
            <a:custGeom>
              <a:avLst/>
              <a:gdLst/>
              <a:ahLst/>
              <a:cxnLst/>
              <a:rect l="l" t="t" r="r" b="b"/>
              <a:pathLst>
                <a:path w="255905" h="374014">
                  <a:moveTo>
                    <a:pt x="9120" y="284949"/>
                  </a:moveTo>
                  <a:lnTo>
                    <a:pt x="88245" y="294563"/>
                  </a:lnTo>
                  <a:lnTo>
                    <a:pt x="89560" y="303765"/>
                  </a:lnTo>
                  <a:lnTo>
                    <a:pt x="92600" y="310092"/>
                  </a:lnTo>
                  <a:lnTo>
                    <a:pt x="128424" y="320938"/>
                  </a:lnTo>
                  <a:lnTo>
                    <a:pt x="141134" y="320430"/>
                  </a:lnTo>
                  <a:lnTo>
                    <a:pt x="179778" y="303355"/>
                  </a:lnTo>
                  <a:lnTo>
                    <a:pt x="186104" y="263504"/>
                  </a:lnTo>
                  <a:lnTo>
                    <a:pt x="186104" y="225297"/>
                  </a:lnTo>
                  <a:lnTo>
                    <a:pt x="169558" y="243846"/>
                  </a:lnTo>
                  <a:lnTo>
                    <a:pt x="150979" y="257095"/>
                  </a:lnTo>
                  <a:lnTo>
                    <a:pt x="130365" y="265045"/>
                  </a:lnTo>
                  <a:lnTo>
                    <a:pt x="107719" y="267695"/>
                  </a:lnTo>
                  <a:lnTo>
                    <a:pt x="82715" y="264906"/>
                  </a:lnTo>
                  <a:lnTo>
                    <a:pt x="40934" y="242598"/>
                  </a:lnTo>
                  <a:lnTo>
                    <a:pt x="13588" y="204376"/>
                  </a:lnTo>
                  <a:lnTo>
                    <a:pt x="1509" y="160500"/>
                  </a:lnTo>
                  <a:lnTo>
                    <a:pt x="0" y="135326"/>
                  </a:lnTo>
                  <a:lnTo>
                    <a:pt x="1979" y="104360"/>
                  </a:lnTo>
                  <a:lnTo>
                    <a:pt x="17817" y="54075"/>
                  </a:lnTo>
                  <a:lnTo>
                    <a:pt x="48474" y="19550"/>
                  </a:lnTo>
                  <a:lnTo>
                    <a:pt x="87852" y="2172"/>
                  </a:lnTo>
                  <a:lnTo>
                    <a:pt x="110430" y="0"/>
                  </a:lnTo>
                  <a:lnTo>
                    <a:pt x="133647" y="2665"/>
                  </a:lnTo>
                  <a:lnTo>
                    <a:pt x="154738" y="10660"/>
                  </a:lnTo>
                  <a:lnTo>
                    <a:pt x="173702" y="23987"/>
                  </a:lnTo>
                  <a:lnTo>
                    <a:pt x="190541" y="42643"/>
                  </a:lnTo>
                  <a:lnTo>
                    <a:pt x="190541" y="5915"/>
                  </a:lnTo>
                  <a:lnTo>
                    <a:pt x="255370" y="5915"/>
                  </a:lnTo>
                  <a:lnTo>
                    <a:pt x="255370" y="240827"/>
                  </a:lnTo>
                  <a:lnTo>
                    <a:pt x="253459" y="281314"/>
                  </a:lnTo>
                  <a:lnTo>
                    <a:pt x="243523" y="320938"/>
                  </a:lnTo>
                  <a:lnTo>
                    <a:pt x="218804" y="352258"/>
                  </a:lnTo>
                  <a:lnTo>
                    <a:pt x="177146" y="369775"/>
                  </a:lnTo>
                  <a:lnTo>
                    <a:pt x="131136" y="373935"/>
                  </a:lnTo>
                  <a:lnTo>
                    <a:pt x="100277" y="372510"/>
                  </a:lnTo>
                  <a:lnTo>
                    <a:pt x="53074" y="361109"/>
                  </a:lnTo>
                  <a:lnTo>
                    <a:pt x="15837" y="325283"/>
                  </a:lnTo>
                  <a:lnTo>
                    <a:pt x="8873" y="293330"/>
                  </a:lnTo>
                  <a:lnTo>
                    <a:pt x="8873" y="291030"/>
                  </a:lnTo>
                  <a:lnTo>
                    <a:pt x="8956" y="288236"/>
                  </a:lnTo>
                  <a:lnTo>
                    <a:pt x="9120" y="284949"/>
                  </a:lnTo>
                  <a:close/>
                </a:path>
              </a:pathLst>
            </a:custGeom>
            <a:ln w="76199">
              <a:solidFill>
                <a:srgbClr val="FFFFFF"/>
              </a:solidFill>
            </a:ln>
          </p:spPr>
          <p:txBody>
            <a:bodyPr wrap="square" lIns="0" tIns="0" rIns="0" bIns="0" rtlCol="0"/>
            <a:lstStyle/>
            <a:p>
              <a:endParaRPr/>
            </a:p>
          </p:txBody>
        </p:sp>
        <p:pic>
          <p:nvPicPr>
            <p:cNvPr id="129" name="object 129"/>
            <p:cNvPicPr/>
            <p:nvPr/>
          </p:nvPicPr>
          <p:blipFill>
            <a:blip r:embed="rId28" cstate="print"/>
            <a:stretch>
              <a:fillRect/>
            </a:stretch>
          </p:blipFill>
          <p:spPr>
            <a:xfrm>
              <a:off x="16421424" y="4763318"/>
              <a:ext cx="192546" cy="234943"/>
            </a:xfrm>
            <a:prstGeom prst="rect">
              <a:avLst/>
            </a:prstGeom>
          </p:spPr>
        </p:pic>
        <p:sp>
          <p:nvSpPr>
            <p:cNvPr id="130" name="object 130"/>
            <p:cNvSpPr/>
            <p:nvPr/>
          </p:nvSpPr>
          <p:spPr>
            <a:xfrm>
              <a:off x="16694189" y="4748421"/>
              <a:ext cx="246379" cy="273685"/>
            </a:xfrm>
            <a:custGeom>
              <a:avLst/>
              <a:gdLst/>
              <a:ahLst/>
              <a:cxnLst/>
              <a:rect l="l" t="t" r="r" b="b"/>
              <a:pathLst>
                <a:path w="246380" h="273685">
                  <a:moveTo>
                    <a:pt x="70004" y="85780"/>
                  </a:moveTo>
                  <a:lnTo>
                    <a:pt x="7148" y="74441"/>
                  </a:lnTo>
                  <a:lnTo>
                    <a:pt x="13403" y="56694"/>
                  </a:lnTo>
                  <a:lnTo>
                    <a:pt x="21568" y="41411"/>
                  </a:lnTo>
                  <a:lnTo>
                    <a:pt x="58142" y="10260"/>
                  </a:lnTo>
                  <a:lnTo>
                    <a:pt x="96595" y="1140"/>
                  </a:lnTo>
                  <a:lnTo>
                    <a:pt x="120536" y="0"/>
                  </a:lnTo>
                  <a:lnTo>
                    <a:pt x="142228" y="685"/>
                  </a:lnTo>
                  <a:lnTo>
                    <a:pt x="189556" y="10969"/>
                  </a:lnTo>
                  <a:lnTo>
                    <a:pt x="221477" y="38823"/>
                  </a:lnTo>
                  <a:lnTo>
                    <a:pt x="230143" y="80026"/>
                  </a:lnTo>
                  <a:lnTo>
                    <a:pt x="230721" y="100817"/>
                  </a:lnTo>
                  <a:lnTo>
                    <a:pt x="229981" y="181667"/>
                  </a:lnTo>
                  <a:lnTo>
                    <a:pt x="230189" y="197790"/>
                  </a:lnTo>
                  <a:lnTo>
                    <a:pt x="235335" y="240911"/>
                  </a:lnTo>
                  <a:lnTo>
                    <a:pt x="245757" y="267695"/>
                  </a:lnTo>
                  <a:lnTo>
                    <a:pt x="177230" y="267695"/>
                  </a:lnTo>
                  <a:lnTo>
                    <a:pt x="175422" y="263093"/>
                  </a:lnTo>
                  <a:lnTo>
                    <a:pt x="173204" y="256274"/>
                  </a:lnTo>
                  <a:lnTo>
                    <a:pt x="170575" y="247236"/>
                  </a:lnTo>
                  <a:lnTo>
                    <a:pt x="169425" y="243127"/>
                  </a:lnTo>
                  <a:lnTo>
                    <a:pt x="168603" y="240416"/>
                  </a:lnTo>
                  <a:lnTo>
                    <a:pt x="168110" y="239101"/>
                  </a:lnTo>
                  <a:lnTo>
                    <a:pt x="159082" y="247189"/>
                  </a:lnTo>
                  <a:lnTo>
                    <a:pt x="149746" y="254199"/>
                  </a:lnTo>
                  <a:lnTo>
                    <a:pt x="109259" y="271454"/>
                  </a:lnTo>
                  <a:lnTo>
                    <a:pt x="87013" y="273611"/>
                  </a:lnTo>
                  <a:lnTo>
                    <a:pt x="67871" y="272239"/>
                  </a:lnTo>
                  <a:lnTo>
                    <a:pt x="23294" y="251672"/>
                  </a:lnTo>
                  <a:lnTo>
                    <a:pt x="1455" y="212248"/>
                  </a:lnTo>
                  <a:lnTo>
                    <a:pt x="0" y="196211"/>
                  </a:lnTo>
                  <a:lnTo>
                    <a:pt x="662" y="185419"/>
                  </a:lnTo>
                  <a:lnTo>
                    <a:pt x="16430" y="148467"/>
                  </a:lnTo>
                  <a:lnTo>
                    <a:pt x="50908" y="125551"/>
                  </a:lnTo>
                  <a:lnTo>
                    <a:pt x="95393" y="113881"/>
                  </a:lnTo>
                  <a:lnTo>
                    <a:pt x="117809" y="109398"/>
                  </a:lnTo>
                  <a:lnTo>
                    <a:pt x="136497" y="105069"/>
                  </a:lnTo>
                  <a:lnTo>
                    <a:pt x="151456" y="100894"/>
                  </a:lnTo>
                  <a:lnTo>
                    <a:pt x="162687" y="96873"/>
                  </a:lnTo>
                  <a:lnTo>
                    <a:pt x="162687" y="89971"/>
                  </a:lnTo>
                  <a:lnTo>
                    <a:pt x="138592" y="55122"/>
                  </a:lnTo>
                  <a:lnTo>
                    <a:pt x="115606" y="52996"/>
                  </a:lnTo>
                  <a:lnTo>
                    <a:pt x="106871" y="53451"/>
                  </a:lnTo>
                  <a:lnTo>
                    <a:pt x="73456" y="77346"/>
                  </a:lnTo>
                  <a:lnTo>
                    <a:pt x="70004" y="85780"/>
                  </a:lnTo>
                  <a:close/>
                </a:path>
              </a:pathLst>
            </a:custGeom>
            <a:ln w="76199">
              <a:solidFill>
                <a:srgbClr val="FFFFFF"/>
              </a:solidFill>
            </a:ln>
          </p:spPr>
          <p:txBody>
            <a:bodyPr wrap="square" lIns="0" tIns="0" rIns="0" bIns="0" rtlCol="0"/>
            <a:lstStyle/>
            <a:p>
              <a:endParaRPr/>
            </a:p>
          </p:txBody>
        </p:sp>
        <p:pic>
          <p:nvPicPr>
            <p:cNvPr id="131" name="object 131"/>
            <p:cNvPicPr/>
            <p:nvPr/>
          </p:nvPicPr>
          <p:blipFill>
            <a:blip r:embed="rId29" cstate="print"/>
            <a:stretch>
              <a:fillRect/>
            </a:stretch>
          </p:blipFill>
          <p:spPr>
            <a:xfrm>
              <a:off x="16725354" y="4852303"/>
              <a:ext cx="169622" cy="159022"/>
            </a:xfrm>
            <a:prstGeom prst="rect">
              <a:avLst/>
            </a:prstGeom>
          </p:spPr>
        </p:pic>
        <p:sp>
          <p:nvSpPr>
            <p:cNvPr id="132" name="object 132"/>
            <p:cNvSpPr/>
            <p:nvPr/>
          </p:nvSpPr>
          <p:spPr>
            <a:xfrm>
              <a:off x="16988013" y="4748421"/>
              <a:ext cx="678815" cy="273685"/>
            </a:xfrm>
            <a:custGeom>
              <a:avLst/>
              <a:gdLst/>
              <a:ahLst/>
              <a:cxnLst/>
              <a:rect l="l" t="t" r="r" b="b"/>
              <a:pathLst>
                <a:path w="678815" h="273685">
                  <a:moveTo>
                    <a:pt x="0" y="5915"/>
                  </a:moveTo>
                  <a:lnTo>
                    <a:pt x="63842" y="5915"/>
                  </a:lnTo>
                  <a:lnTo>
                    <a:pt x="63842" y="41657"/>
                  </a:lnTo>
                  <a:lnTo>
                    <a:pt x="81790" y="23432"/>
                  </a:lnTo>
                  <a:lnTo>
                    <a:pt x="101371" y="10414"/>
                  </a:lnTo>
                  <a:lnTo>
                    <a:pt x="122585" y="2603"/>
                  </a:lnTo>
                  <a:lnTo>
                    <a:pt x="145432" y="0"/>
                  </a:lnTo>
                  <a:lnTo>
                    <a:pt x="157587" y="647"/>
                  </a:lnTo>
                  <a:lnTo>
                    <a:pt x="197890" y="16191"/>
                  </a:lnTo>
                  <a:lnTo>
                    <a:pt x="219381" y="41657"/>
                  </a:lnTo>
                  <a:lnTo>
                    <a:pt x="228178" y="31844"/>
                  </a:lnTo>
                  <a:lnTo>
                    <a:pt x="266755" y="5823"/>
                  </a:lnTo>
                  <a:lnTo>
                    <a:pt x="299245" y="0"/>
                  </a:lnTo>
                  <a:lnTo>
                    <a:pt x="313111" y="731"/>
                  </a:lnTo>
                  <a:lnTo>
                    <a:pt x="357404" y="18248"/>
                  </a:lnTo>
                  <a:lnTo>
                    <a:pt x="381006" y="55769"/>
                  </a:lnTo>
                  <a:lnTo>
                    <a:pt x="385027" y="100324"/>
                  </a:lnTo>
                  <a:lnTo>
                    <a:pt x="385027" y="267695"/>
                  </a:lnTo>
                  <a:lnTo>
                    <a:pt x="315761" y="267695"/>
                  </a:lnTo>
                  <a:lnTo>
                    <a:pt x="315761" y="118071"/>
                  </a:lnTo>
                  <a:lnTo>
                    <a:pt x="315314" y="100324"/>
                  </a:lnTo>
                  <a:lnTo>
                    <a:pt x="303159" y="61316"/>
                  </a:lnTo>
                  <a:lnTo>
                    <a:pt x="279033" y="52996"/>
                  </a:lnTo>
                  <a:lnTo>
                    <a:pt x="271869" y="53551"/>
                  </a:lnTo>
                  <a:lnTo>
                    <a:pt x="236467" y="79826"/>
                  </a:lnTo>
                  <a:lnTo>
                    <a:pt x="227870" y="124734"/>
                  </a:lnTo>
                  <a:lnTo>
                    <a:pt x="227516" y="141982"/>
                  </a:lnTo>
                  <a:lnTo>
                    <a:pt x="227516" y="267695"/>
                  </a:lnTo>
                  <a:lnTo>
                    <a:pt x="158250" y="267695"/>
                  </a:lnTo>
                  <a:lnTo>
                    <a:pt x="158250" y="124234"/>
                  </a:lnTo>
                  <a:lnTo>
                    <a:pt x="158019" y="106825"/>
                  </a:lnTo>
                  <a:lnTo>
                    <a:pt x="152087" y="67540"/>
                  </a:lnTo>
                  <a:lnTo>
                    <a:pt x="130889" y="52996"/>
                  </a:lnTo>
                  <a:lnTo>
                    <a:pt x="122015" y="52996"/>
                  </a:lnTo>
                  <a:lnTo>
                    <a:pt x="82175" y="72161"/>
                  </a:lnTo>
                  <a:lnTo>
                    <a:pt x="69611" y="122986"/>
                  </a:lnTo>
                  <a:lnTo>
                    <a:pt x="69264" y="140502"/>
                  </a:lnTo>
                  <a:lnTo>
                    <a:pt x="69264" y="267695"/>
                  </a:lnTo>
                  <a:lnTo>
                    <a:pt x="0" y="267695"/>
                  </a:lnTo>
                  <a:lnTo>
                    <a:pt x="0" y="5915"/>
                  </a:lnTo>
                  <a:close/>
                </a:path>
                <a:path w="678815" h="273685">
                  <a:moveTo>
                    <a:pt x="605641" y="184379"/>
                  </a:moveTo>
                  <a:lnTo>
                    <a:pt x="674660" y="195964"/>
                  </a:lnTo>
                  <a:lnTo>
                    <a:pt x="646028" y="242714"/>
                  </a:lnTo>
                  <a:lnTo>
                    <a:pt x="600311" y="268650"/>
                  </a:lnTo>
                  <a:lnTo>
                    <a:pt x="560779" y="273611"/>
                  </a:lnTo>
                  <a:lnTo>
                    <a:pt x="528858" y="270822"/>
                  </a:lnTo>
                  <a:lnTo>
                    <a:pt x="478326" y="248514"/>
                  </a:lnTo>
                  <a:lnTo>
                    <a:pt x="448392" y="209953"/>
                  </a:lnTo>
                  <a:lnTo>
                    <a:pt x="435450" y="164844"/>
                  </a:lnTo>
                  <a:lnTo>
                    <a:pt x="433833" y="138777"/>
                  </a:lnTo>
                  <a:lnTo>
                    <a:pt x="435959" y="108003"/>
                  </a:lnTo>
                  <a:lnTo>
                    <a:pt x="452967" y="57040"/>
                  </a:lnTo>
                  <a:lnTo>
                    <a:pt x="485983" y="20728"/>
                  </a:lnTo>
                  <a:lnTo>
                    <a:pt x="528996" y="2303"/>
                  </a:lnTo>
                  <a:lnTo>
                    <a:pt x="553877" y="0"/>
                  </a:lnTo>
                  <a:lnTo>
                    <a:pt x="581546" y="2411"/>
                  </a:lnTo>
                  <a:lnTo>
                    <a:pt x="627641" y="21699"/>
                  </a:lnTo>
                  <a:lnTo>
                    <a:pt x="660749" y="60430"/>
                  </a:lnTo>
                  <a:lnTo>
                    <a:pt x="676894" y="119527"/>
                  </a:lnTo>
                  <a:lnTo>
                    <a:pt x="678358" y="156771"/>
                  </a:lnTo>
                  <a:lnTo>
                    <a:pt x="504824" y="156771"/>
                  </a:lnTo>
                  <a:lnTo>
                    <a:pt x="506149" y="171322"/>
                  </a:lnTo>
                  <a:lnTo>
                    <a:pt x="530090" y="212210"/>
                  </a:lnTo>
                  <a:lnTo>
                    <a:pt x="561518" y="221846"/>
                  </a:lnTo>
                  <a:lnTo>
                    <a:pt x="569329" y="221292"/>
                  </a:lnTo>
                  <a:lnTo>
                    <a:pt x="602467" y="193561"/>
                  </a:lnTo>
                  <a:lnTo>
                    <a:pt x="605641" y="184379"/>
                  </a:lnTo>
                  <a:close/>
                </a:path>
              </a:pathLst>
            </a:custGeom>
            <a:ln w="76199">
              <a:solidFill>
                <a:srgbClr val="FFFFFF"/>
              </a:solidFill>
            </a:ln>
          </p:spPr>
          <p:txBody>
            <a:bodyPr wrap="square" lIns="0" tIns="0" rIns="0" bIns="0" rtlCol="0"/>
            <a:lstStyle/>
            <a:p>
              <a:endParaRPr/>
            </a:p>
          </p:txBody>
        </p:sp>
        <p:pic>
          <p:nvPicPr>
            <p:cNvPr id="133" name="object 133"/>
            <p:cNvPicPr/>
            <p:nvPr/>
          </p:nvPicPr>
          <p:blipFill>
            <a:blip r:embed="rId30" cstate="print"/>
            <a:stretch>
              <a:fillRect/>
            </a:stretch>
          </p:blipFill>
          <p:spPr>
            <a:xfrm>
              <a:off x="17455969" y="4763318"/>
              <a:ext cx="179729" cy="137577"/>
            </a:xfrm>
            <a:prstGeom prst="rect">
              <a:avLst/>
            </a:prstGeom>
          </p:spPr>
        </p:pic>
        <p:sp>
          <p:nvSpPr>
            <p:cNvPr id="134" name="object 134"/>
            <p:cNvSpPr/>
            <p:nvPr/>
          </p:nvSpPr>
          <p:spPr>
            <a:xfrm>
              <a:off x="1852003" y="5254827"/>
              <a:ext cx="959485" cy="367665"/>
            </a:xfrm>
            <a:custGeom>
              <a:avLst/>
              <a:gdLst/>
              <a:ahLst/>
              <a:cxnLst/>
              <a:rect l="l" t="t" r="r" b="b"/>
              <a:pathLst>
                <a:path w="959485" h="367664">
                  <a:moveTo>
                    <a:pt x="82822" y="361363"/>
                  </a:moveTo>
                  <a:lnTo>
                    <a:pt x="0" y="99584"/>
                  </a:lnTo>
                  <a:lnTo>
                    <a:pt x="67293" y="99584"/>
                  </a:lnTo>
                  <a:lnTo>
                    <a:pt x="116346" y="271146"/>
                  </a:lnTo>
                  <a:lnTo>
                    <a:pt x="161455" y="99584"/>
                  </a:lnTo>
                  <a:lnTo>
                    <a:pt x="228255" y="99584"/>
                  </a:lnTo>
                  <a:lnTo>
                    <a:pt x="271885" y="271146"/>
                  </a:lnTo>
                  <a:lnTo>
                    <a:pt x="321924" y="99584"/>
                  </a:lnTo>
                  <a:lnTo>
                    <a:pt x="390204" y="99584"/>
                  </a:lnTo>
                  <a:lnTo>
                    <a:pt x="306148" y="361363"/>
                  </a:lnTo>
                  <a:lnTo>
                    <a:pt x="239594" y="361363"/>
                  </a:lnTo>
                  <a:lnTo>
                    <a:pt x="194485" y="193006"/>
                  </a:lnTo>
                  <a:lnTo>
                    <a:pt x="150116" y="361363"/>
                  </a:lnTo>
                  <a:lnTo>
                    <a:pt x="82822" y="361363"/>
                  </a:lnTo>
                  <a:close/>
                </a:path>
                <a:path w="959485" h="367664">
                  <a:moveTo>
                    <a:pt x="495704" y="0"/>
                  </a:moveTo>
                  <a:lnTo>
                    <a:pt x="495704" y="132861"/>
                  </a:lnTo>
                  <a:lnTo>
                    <a:pt x="513282" y="115714"/>
                  </a:lnTo>
                  <a:lnTo>
                    <a:pt x="532494" y="103466"/>
                  </a:lnTo>
                  <a:lnTo>
                    <a:pt x="553338" y="96118"/>
                  </a:lnTo>
                  <a:lnTo>
                    <a:pt x="575815" y="93668"/>
                  </a:lnTo>
                  <a:lnTo>
                    <a:pt x="587478" y="94223"/>
                  </a:lnTo>
                  <a:lnTo>
                    <a:pt x="627973" y="107287"/>
                  </a:lnTo>
                  <a:lnTo>
                    <a:pt x="656112" y="139763"/>
                  </a:lnTo>
                  <a:lnTo>
                    <a:pt x="663907" y="177169"/>
                  </a:lnTo>
                  <a:lnTo>
                    <a:pt x="664801" y="207796"/>
                  </a:lnTo>
                  <a:lnTo>
                    <a:pt x="664801" y="361363"/>
                  </a:lnTo>
                  <a:lnTo>
                    <a:pt x="595535" y="361363"/>
                  </a:lnTo>
                  <a:lnTo>
                    <a:pt x="595535" y="223079"/>
                  </a:lnTo>
                  <a:lnTo>
                    <a:pt x="595289" y="204376"/>
                  </a:lnTo>
                  <a:lnTo>
                    <a:pt x="588962" y="163427"/>
                  </a:lnTo>
                  <a:lnTo>
                    <a:pt x="552645" y="146665"/>
                  </a:lnTo>
                  <a:lnTo>
                    <a:pt x="544249" y="147189"/>
                  </a:lnTo>
                  <a:lnTo>
                    <a:pt x="510093" y="165553"/>
                  </a:lnTo>
                  <a:lnTo>
                    <a:pt x="496097" y="214721"/>
                  </a:lnTo>
                  <a:lnTo>
                    <a:pt x="495704" y="230227"/>
                  </a:lnTo>
                  <a:lnTo>
                    <a:pt x="495704" y="361363"/>
                  </a:lnTo>
                  <a:lnTo>
                    <a:pt x="426439" y="361363"/>
                  </a:lnTo>
                  <a:lnTo>
                    <a:pt x="426439" y="0"/>
                  </a:lnTo>
                  <a:lnTo>
                    <a:pt x="495704" y="0"/>
                  </a:lnTo>
                  <a:close/>
                </a:path>
                <a:path w="959485" h="367664">
                  <a:moveTo>
                    <a:pt x="886648" y="278048"/>
                  </a:moveTo>
                  <a:lnTo>
                    <a:pt x="955667" y="289633"/>
                  </a:lnTo>
                  <a:lnTo>
                    <a:pt x="927035" y="336383"/>
                  </a:lnTo>
                  <a:lnTo>
                    <a:pt x="881317" y="362319"/>
                  </a:lnTo>
                  <a:lnTo>
                    <a:pt x="841785" y="367279"/>
                  </a:lnTo>
                  <a:lnTo>
                    <a:pt x="809864" y="364491"/>
                  </a:lnTo>
                  <a:lnTo>
                    <a:pt x="759332" y="342183"/>
                  </a:lnTo>
                  <a:lnTo>
                    <a:pt x="729398" y="303622"/>
                  </a:lnTo>
                  <a:lnTo>
                    <a:pt x="716457" y="258513"/>
                  </a:lnTo>
                  <a:lnTo>
                    <a:pt x="714840" y="232446"/>
                  </a:lnTo>
                  <a:lnTo>
                    <a:pt x="716966" y="201672"/>
                  </a:lnTo>
                  <a:lnTo>
                    <a:pt x="733974" y="150709"/>
                  </a:lnTo>
                  <a:lnTo>
                    <a:pt x="766989" y="114397"/>
                  </a:lnTo>
                  <a:lnTo>
                    <a:pt x="810003" y="95971"/>
                  </a:lnTo>
                  <a:lnTo>
                    <a:pt x="834883" y="93668"/>
                  </a:lnTo>
                  <a:lnTo>
                    <a:pt x="862553" y="96079"/>
                  </a:lnTo>
                  <a:lnTo>
                    <a:pt x="908647" y="115368"/>
                  </a:lnTo>
                  <a:lnTo>
                    <a:pt x="941755" y="154098"/>
                  </a:lnTo>
                  <a:lnTo>
                    <a:pt x="957901" y="213196"/>
                  </a:lnTo>
                  <a:lnTo>
                    <a:pt x="959364" y="250440"/>
                  </a:lnTo>
                  <a:lnTo>
                    <a:pt x="785831" y="250440"/>
                  </a:lnTo>
                  <a:lnTo>
                    <a:pt x="787155" y="264991"/>
                  </a:lnTo>
                  <a:lnTo>
                    <a:pt x="811096" y="305879"/>
                  </a:lnTo>
                  <a:lnTo>
                    <a:pt x="842525" y="315515"/>
                  </a:lnTo>
                  <a:lnTo>
                    <a:pt x="850336" y="314960"/>
                  </a:lnTo>
                  <a:lnTo>
                    <a:pt x="883474" y="287230"/>
                  </a:lnTo>
                  <a:lnTo>
                    <a:pt x="886648" y="278048"/>
                  </a:lnTo>
                  <a:close/>
                </a:path>
              </a:pathLst>
            </a:custGeom>
            <a:ln w="76199">
              <a:solidFill>
                <a:srgbClr val="FFFFFF"/>
              </a:solidFill>
            </a:ln>
          </p:spPr>
          <p:txBody>
            <a:bodyPr wrap="square" lIns="0" tIns="0" rIns="0" bIns="0" rtlCol="0"/>
            <a:lstStyle/>
            <a:p>
              <a:endParaRPr/>
            </a:p>
          </p:txBody>
        </p:sp>
        <p:pic>
          <p:nvPicPr>
            <p:cNvPr id="135" name="object 135"/>
            <p:cNvPicPr/>
            <p:nvPr/>
          </p:nvPicPr>
          <p:blipFill>
            <a:blip r:embed="rId8" cstate="print"/>
            <a:stretch>
              <a:fillRect/>
            </a:stretch>
          </p:blipFill>
          <p:spPr>
            <a:xfrm>
              <a:off x="2600966" y="5363393"/>
              <a:ext cx="179728" cy="137577"/>
            </a:xfrm>
            <a:prstGeom prst="rect">
              <a:avLst/>
            </a:prstGeom>
          </p:spPr>
        </p:pic>
        <p:sp>
          <p:nvSpPr>
            <p:cNvPr id="136" name="object 136"/>
            <p:cNvSpPr/>
            <p:nvPr/>
          </p:nvSpPr>
          <p:spPr>
            <a:xfrm>
              <a:off x="2864857" y="5348496"/>
              <a:ext cx="424180" cy="273685"/>
            </a:xfrm>
            <a:custGeom>
              <a:avLst/>
              <a:gdLst/>
              <a:ahLst/>
              <a:cxnLst/>
              <a:rect l="l" t="t" r="r" b="b"/>
              <a:pathLst>
                <a:path w="424179" h="273685">
                  <a:moveTo>
                    <a:pt x="69265" y="267695"/>
                  </a:moveTo>
                  <a:lnTo>
                    <a:pt x="0" y="267695"/>
                  </a:lnTo>
                  <a:lnTo>
                    <a:pt x="0" y="5915"/>
                  </a:lnTo>
                  <a:lnTo>
                    <a:pt x="64335" y="5915"/>
                  </a:lnTo>
                  <a:lnTo>
                    <a:pt x="64335" y="43136"/>
                  </a:lnTo>
                  <a:lnTo>
                    <a:pt x="72385" y="31073"/>
                  </a:lnTo>
                  <a:lnTo>
                    <a:pt x="100855" y="4714"/>
                  </a:lnTo>
                  <a:lnTo>
                    <a:pt x="123987" y="0"/>
                  </a:lnTo>
                  <a:lnTo>
                    <a:pt x="135711" y="816"/>
                  </a:lnTo>
                  <a:lnTo>
                    <a:pt x="147220" y="3266"/>
                  </a:lnTo>
                  <a:lnTo>
                    <a:pt x="158512" y="7348"/>
                  </a:lnTo>
                  <a:lnTo>
                    <a:pt x="169589" y="13064"/>
                  </a:lnTo>
                  <a:lnTo>
                    <a:pt x="148144" y="73455"/>
                  </a:lnTo>
                  <a:lnTo>
                    <a:pt x="139547" y="68495"/>
                  </a:lnTo>
                  <a:lnTo>
                    <a:pt x="131259" y="64951"/>
                  </a:lnTo>
                  <a:lnTo>
                    <a:pt x="123279" y="62825"/>
                  </a:lnTo>
                  <a:lnTo>
                    <a:pt x="115606" y="62117"/>
                  </a:lnTo>
                  <a:lnTo>
                    <a:pt x="108612" y="62617"/>
                  </a:lnTo>
                  <a:lnTo>
                    <a:pt x="78224" y="89424"/>
                  </a:lnTo>
                  <a:lnTo>
                    <a:pt x="70713" y="131505"/>
                  </a:lnTo>
                  <a:lnTo>
                    <a:pt x="69265" y="186844"/>
                  </a:lnTo>
                  <a:lnTo>
                    <a:pt x="69265" y="267695"/>
                  </a:lnTo>
                  <a:close/>
                </a:path>
                <a:path w="424179" h="273685">
                  <a:moveTo>
                    <a:pt x="351011" y="184379"/>
                  </a:moveTo>
                  <a:lnTo>
                    <a:pt x="420030" y="195964"/>
                  </a:lnTo>
                  <a:lnTo>
                    <a:pt x="391397" y="242714"/>
                  </a:lnTo>
                  <a:lnTo>
                    <a:pt x="345680" y="268650"/>
                  </a:lnTo>
                  <a:lnTo>
                    <a:pt x="306148" y="273611"/>
                  </a:lnTo>
                  <a:lnTo>
                    <a:pt x="274227" y="270822"/>
                  </a:lnTo>
                  <a:lnTo>
                    <a:pt x="223695" y="248514"/>
                  </a:lnTo>
                  <a:lnTo>
                    <a:pt x="193761" y="209953"/>
                  </a:lnTo>
                  <a:lnTo>
                    <a:pt x="180820" y="164844"/>
                  </a:lnTo>
                  <a:lnTo>
                    <a:pt x="179203" y="138777"/>
                  </a:lnTo>
                  <a:lnTo>
                    <a:pt x="181329" y="108003"/>
                  </a:lnTo>
                  <a:lnTo>
                    <a:pt x="198337" y="57040"/>
                  </a:lnTo>
                  <a:lnTo>
                    <a:pt x="231352" y="20728"/>
                  </a:lnTo>
                  <a:lnTo>
                    <a:pt x="274366" y="2303"/>
                  </a:lnTo>
                  <a:lnTo>
                    <a:pt x="299246" y="0"/>
                  </a:lnTo>
                  <a:lnTo>
                    <a:pt x="326916" y="2411"/>
                  </a:lnTo>
                  <a:lnTo>
                    <a:pt x="373010" y="21699"/>
                  </a:lnTo>
                  <a:lnTo>
                    <a:pt x="406118" y="60430"/>
                  </a:lnTo>
                  <a:lnTo>
                    <a:pt x="422264" y="119527"/>
                  </a:lnTo>
                  <a:lnTo>
                    <a:pt x="423727" y="156771"/>
                  </a:lnTo>
                  <a:lnTo>
                    <a:pt x="250194" y="156771"/>
                  </a:lnTo>
                  <a:lnTo>
                    <a:pt x="251518" y="171322"/>
                  </a:lnTo>
                  <a:lnTo>
                    <a:pt x="275460" y="212210"/>
                  </a:lnTo>
                  <a:lnTo>
                    <a:pt x="306888" y="221846"/>
                  </a:lnTo>
                  <a:lnTo>
                    <a:pt x="314699" y="221292"/>
                  </a:lnTo>
                  <a:lnTo>
                    <a:pt x="347837" y="193561"/>
                  </a:lnTo>
                  <a:lnTo>
                    <a:pt x="351011" y="184379"/>
                  </a:lnTo>
                  <a:close/>
                </a:path>
              </a:pathLst>
            </a:custGeom>
            <a:ln w="76199">
              <a:solidFill>
                <a:srgbClr val="FFFFFF"/>
              </a:solidFill>
            </a:ln>
          </p:spPr>
          <p:txBody>
            <a:bodyPr wrap="square" lIns="0" tIns="0" rIns="0" bIns="0" rtlCol="0"/>
            <a:lstStyle/>
            <a:p>
              <a:endParaRPr/>
            </a:p>
          </p:txBody>
        </p:sp>
        <p:pic>
          <p:nvPicPr>
            <p:cNvPr id="137" name="object 137"/>
            <p:cNvPicPr/>
            <p:nvPr/>
          </p:nvPicPr>
          <p:blipFill>
            <a:blip r:embed="rId8" cstate="print"/>
            <a:stretch>
              <a:fillRect/>
            </a:stretch>
          </p:blipFill>
          <p:spPr>
            <a:xfrm>
              <a:off x="3078184" y="5363393"/>
              <a:ext cx="179728" cy="137577"/>
            </a:xfrm>
            <a:prstGeom prst="rect">
              <a:avLst/>
            </a:prstGeom>
          </p:spPr>
        </p:pic>
        <p:sp>
          <p:nvSpPr>
            <p:cNvPr id="138" name="object 138"/>
            <p:cNvSpPr/>
            <p:nvPr/>
          </p:nvSpPr>
          <p:spPr>
            <a:xfrm>
              <a:off x="3456695" y="5254827"/>
              <a:ext cx="729615" cy="367665"/>
            </a:xfrm>
            <a:custGeom>
              <a:avLst/>
              <a:gdLst/>
              <a:ahLst/>
              <a:cxnLst/>
              <a:rect l="l" t="t" r="r" b="b"/>
              <a:pathLst>
                <a:path w="729614" h="367664">
                  <a:moveTo>
                    <a:pt x="148637" y="99584"/>
                  </a:moveTo>
                  <a:lnTo>
                    <a:pt x="148637" y="154799"/>
                  </a:lnTo>
                  <a:lnTo>
                    <a:pt x="101310" y="154799"/>
                  </a:lnTo>
                  <a:lnTo>
                    <a:pt x="101310" y="260300"/>
                  </a:lnTo>
                  <a:lnTo>
                    <a:pt x="103569" y="301177"/>
                  </a:lnTo>
                  <a:lnTo>
                    <a:pt x="108828" y="306395"/>
                  </a:lnTo>
                  <a:lnTo>
                    <a:pt x="112032" y="308695"/>
                  </a:lnTo>
                  <a:lnTo>
                    <a:pt x="115935" y="309846"/>
                  </a:lnTo>
                  <a:lnTo>
                    <a:pt x="120536" y="309846"/>
                  </a:lnTo>
                  <a:lnTo>
                    <a:pt x="125882" y="309430"/>
                  </a:lnTo>
                  <a:lnTo>
                    <a:pt x="132307" y="308182"/>
                  </a:lnTo>
                  <a:lnTo>
                    <a:pt x="139809" y="306102"/>
                  </a:lnTo>
                  <a:lnTo>
                    <a:pt x="148391" y="303190"/>
                  </a:lnTo>
                  <a:lnTo>
                    <a:pt x="154306" y="356927"/>
                  </a:lnTo>
                  <a:lnTo>
                    <a:pt x="141827" y="361456"/>
                  </a:lnTo>
                  <a:lnTo>
                    <a:pt x="128547" y="364691"/>
                  </a:lnTo>
                  <a:lnTo>
                    <a:pt x="114466" y="366632"/>
                  </a:lnTo>
                  <a:lnTo>
                    <a:pt x="99584" y="367279"/>
                  </a:lnTo>
                  <a:lnTo>
                    <a:pt x="90448" y="366887"/>
                  </a:lnTo>
                  <a:lnTo>
                    <a:pt x="52781" y="353784"/>
                  </a:lnTo>
                  <a:lnTo>
                    <a:pt x="34016" y="317734"/>
                  </a:lnTo>
                  <a:lnTo>
                    <a:pt x="31798" y="268927"/>
                  </a:lnTo>
                  <a:lnTo>
                    <a:pt x="31798" y="154799"/>
                  </a:lnTo>
                  <a:lnTo>
                    <a:pt x="0" y="154799"/>
                  </a:lnTo>
                  <a:lnTo>
                    <a:pt x="0" y="99584"/>
                  </a:lnTo>
                  <a:lnTo>
                    <a:pt x="31798" y="99584"/>
                  </a:lnTo>
                  <a:lnTo>
                    <a:pt x="31798" y="47573"/>
                  </a:lnTo>
                  <a:lnTo>
                    <a:pt x="101310" y="7148"/>
                  </a:lnTo>
                  <a:lnTo>
                    <a:pt x="101310" y="99584"/>
                  </a:lnTo>
                  <a:lnTo>
                    <a:pt x="148637" y="99584"/>
                  </a:lnTo>
                  <a:close/>
                </a:path>
                <a:path w="729614" h="367664">
                  <a:moveTo>
                    <a:pt x="265723" y="0"/>
                  </a:moveTo>
                  <a:lnTo>
                    <a:pt x="265723" y="132861"/>
                  </a:lnTo>
                  <a:lnTo>
                    <a:pt x="283301" y="115714"/>
                  </a:lnTo>
                  <a:lnTo>
                    <a:pt x="302512" y="103466"/>
                  </a:lnTo>
                  <a:lnTo>
                    <a:pt x="323357" y="96118"/>
                  </a:lnTo>
                  <a:lnTo>
                    <a:pt x="345834" y="93668"/>
                  </a:lnTo>
                  <a:lnTo>
                    <a:pt x="357497" y="94223"/>
                  </a:lnTo>
                  <a:lnTo>
                    <a:pt x="397991" y="107287"/>
                  </a:lnTo>
                  <a:lnTo>
                    <a:pt x="426131" y="139763"/>
                  </a:lnTo>
                  <a:lnTo>
                    <a:pt x="433926" y="177169"/>
                  </a:lnTo>
                  <a:lnTo>
                    <a:pt x="434820" y="207796"/>
                  </a:lnTo>
                  <a:lnTo>
                    <a:pt x="434820" y="361363"/>
                  </a:lnTo>
                  <a:lnTo>
                    <a:pt x="365554" y="361363"/>
                  </a:lnTo>
                  <a:lnTo>
                    <a:pt x="365554" y="223079"/>
                  </a:lnTo>
                  <a:lnTo>
                    <a:pt x="365307" y="204376"/>
                  </a:lnTo>
                  <a:lnTo>
                    <a:pt x="358981" y="163427"/>
                  </a:lnTo>
                  <a:lnTo>
                    <a:pt x="322664" y="146665"/>
                  </a:lnTo>
                  <a:lnTo>
                    <a:pt x="314267" y="147189"/>
                  </a:lnTo>
                  <a:lnTo>
                    <a:pt x="280112" y="165553"/>
                  </a:lnTo>
                  <a:lnTo>
                    <a:pt x="266116" y="214721"/>
                  </a:lnTo>
                  <a:lnTo>
                    <a:pt x="265723" y="230227"/>
                  </a:lnTo>
                  <a:lnTo>
                    <a:pt x="265723" y="361363"/>
                  </a:lnTo>
                  <a:lnTo>
                    <a:pt x="196457" y="361363"/>
                  </a:lnTo>
                  <a:lnTo>
                    <a:pt x="196457" y="0"/>
                  </a:lnTo>
                  <a:lnTo>
                    <a:pt x="265723" y="0"/>
                  </a:lnTo>
                  <a:close/>
                </a:path>
                <a:path w="729614" h="367664">
                  <a:moveTo>
                    <a:pt x="656666" y="278048"/>
                  </a:moveTo>
                  <a:lnTo>
                    <a:pt x="725685" y="289633"/>
                  </a:lnTo>
                  <a:lnTo>
                    <a:pt x="697053" y="336383"/>
                  </a:lnTo>
                  <a:lnTo>
                    <a:pt x="651336" y="362319"/>
                  </a:lnTo>
                  <a:lnTo>
                    <a:pt x="611804" y="367279"/>
                  </a:lnTo>
                  <a:lnTo>
                    <a:pt x="579883" y="364491"/>
                  </a:lnTo>
                  <a:lnTo>
                    <a:pt x="529351" y="342183"/>
                  </a:lnTo>
                  <a:lnTo>
                    <a:pt x="499417" y="303622"/>
                  </a:lnTo>
                  <a:lnTo>
                    <a:pt x="486476" y="258513"/>
                  </a:lnTo>
                  <a:lnTo>
                    <a:pt x="484858" y="232446"/>
                  </a:lnTo>
                  <a:lnTo>
                    <a:pt x="486984" y="201672"/>
                  </a:lnTo>
                  <a:lnTo>
                    <a:pt x="503993" y="150709"/>
                  </a:lnTo>
                  <a:lnTo>
                    <a:pt x="537008" y="114397"/>
                  </a:lnTo>
                  <a:lnTo>
                    <a:pt x="580021" y="95971"/>
                  </a:lnTo>
                  <a:lnTo>
                    <a:pt x="604902" y="93668"/>
                  </a:lnTo>
                  <a:lnTo>
                    <a:pt x="632571" y="96079"/>
                  </a:lnTo>
                  <a:lnTo>
                    <a:pt x="678666" y="115368"/>
                  </a:lnTo>
                  <a:lnTo>
                    <a:pt x="711774" y="154098"/>
                  </a:lnTo>
                  <a:lnTo>
                    <a:pt x="727919" y="213196"/>
                  </a:lnTo>
                  <a:lnTo>
                    <a:pt x="729383" y="250440"/>
                  </a:lnTo>
                  <a:lnTo>
                    <a:pt x="555849" y="250440"/>
                  </a:lnTo>
                  <a:lnTo>
                    <a:pt x="557174" y="264991"/>
                  </a:lnTo>
                  <a:lnTo>
                    <a:pt x="581115" y="305879"/>
                  </a:lnTo>
                  <a:lnTo>
                    <a:pt x="612544" y="315515"/>
                  </a:lnTo>
                  <a:lnTo>
                    <a:pt x="620354" y="314960"/>
                  </a:lnTo>
                  <a:lnTo>
                    <a:pt x="653493" y="287230"/>
                  </a:lnTo>
                  <a:lnTo>
                    <a:pt x="656666" y="278048"/>
                  </a:lnTo>
                  <a:close/>
                </a:path>
              </a:pathLst>
            </a:custGeom>
            <a:ln w="76199">
              <a:solidFill>
                <a:srgbClr val="FFFFFF"/>
              </a:solidFill>
            </a:ln>
          </p:spPr>
          <p:txBody>
            <a:bodyPr wrap="square" lIns="0" tIns="0" rIns="0" bIns="0" rtlCol="0"/>
            <a:lstStyle/>
            <a:p>
              <a:endParaRPr/>
            </a:p>
          </p:txBody>
        </p:sp>
        <p:pic>
          <p:nvPicPr>
            <p:cNvPr id="139" name="object 139"/>
            <p:cNvPicPr/>
            <p:nvPr/>
          </p:nvPicPr>
          <p:blipFill>
            <a:blip r:embed="rId8" cstate="print"/>
            <a:stretch>
              <a:fillRect/>
            </a:stretch>
          </p:blipFill>
          <p:spPr>
            <a:xfrm>
              <a:off x="3975677" y="5363393"/>
              <a:ext cx="179728" cy="137577"/>
            </a:xfrm>
            <a:prstGeom prst="rect">
              <a:avLst/>
            </a:prstGeom>
          </p:spPr>
        </p:pic>
        <p:sp>
          <p:nvSpPr>
            <p:cNvPr id="140" name="object 140"/>
            <p:cNvSpPr/>
            <p:nvPr/>
          </p:nvSpPr>
          <p:spPr>
            <a:xfrm>
              <a:off x="4367253" y="5348496"/>
              <a:ext cx="255904" cy="374015"/>
            </a:xfrm>
            <a:custGeom>
              <a:avLst/>
              <a:gdLst/>
              <a:ahLst/>
              <a:cxnLst/>
              <a:rect l="l" t="t" r="r" b="b"/>
              <a:pathLst>
                <a:path w="255904" h="374014">
                  <a:moveTo>
                    <a:pt x="9120" y="284949"/>
                  </a:moveTo>
                  <a:lnTo>
                    <a:pt x="88245" y="294563"/>
                  </a:lnTo>
                  <a:lnTo>
                    <a:pt x="89560" y="303766"/>
                  </a:lnTo>
                  <a:lnTo>
                    <a:pt x="92600" y="310092"/>
                  </a:lnTo>
                  <a:lnTo>
                    <a:pt x="128424" y="320938"/>
                  </a:lnTo>
                  <a:lnTo>
                    <a:pt x="141134" y="320430"/>
                  </a:lnTo>
                  <a:lnTo>
                    <a:pt x="179778" y="303354"/>
                  </a:lnTo>
                  <a:lnTo>
                    <a:pt x="186104" y="263504"/>
                  </a:lnTo>
                  <a:lnTo>
                    <a:pt x="186104" y="225297"/>
                  </a:lnTo>
                  <a:lnTo>
                    <a:pt x="169558" y="243846"/>
                  </a:lnTo>
                  <a:lnTo>
                    <a:pt x="150979" y="257095"/>
                  </a:lnTo>
                  <a:lnTo>
                    <a:pt x="130365" y="265045"/>
                  </a:lnTo>
                  <a:lnTo>
                    <a:pt x="107719" y="267695"/>
                  </a:lnTo>
                  <a:lnTo>
                    <a:pt x="82715" y="264906"/>
                  </a:lnTo>
                  <a:lnTo>
                    <a:pt x="40933" y="242598"/>
                  </a:lnTo>
                  <a:lnTo>
                    <a:pt x="13588" y="204376"/>
                  </a:lnTo>
                  <a:lnTo>
                    <a:pt x="1509" y="160500"/>
                  </a:lnTo>
                  <a:lnTo>
                    <a:pt x="0" y="135326"/>
                  </a:lnTo>
                  <a:lnTo>
                    <a:pt x="1979" y="104360"/>
                  </a:lnTo>
                  <a:lnTo>
                    <a:pt x="17817" y="54075"/>
                  </a:lnTo>
                  <a:lnTo>
                    <a:pt x="48475" y="19550"/>
                  </a:lnTo>
                  <a:lnTo>
                    <a:pt x="87852" y="2172"/>
                  </a:lnTo>
                  <a:lnTo>
                    <a:pt x="110430" y="0"/>
                  </a:lnTo>
                  <a:lnTo>
                    <a:pt x="133647" y="2665"/>
                  </a:lnTo>
                  <a:lnTo>
                    <a:pt x="154738" y="10660"/>
                  </a:lnTo>
                  <a:lnTo>
                    <a:pt x="173703" y="23987"/>
                  </a:lnTo>
                  <a:lnTo>
                    <a:pt x="190541" y="42643"/>
                  </a:lnTo>
                  <a:lnTo>
                    <a:pt x="190541" y="5915"/>
                  </a:lnTo>
                  <a:lnTo>
                    <a:pt x="255370" y="5915"/>
                  </a:lnTo>
                  <a:lnTo>
                    <a:pt x="255370" y="240827"/>
                  </a:lnTo>
                  <a:lnTo>
                    <a:pt x="253460" y="281314"/>
                  </a:lnTo>
                  <a:lnTo>
                    <a:pt x="243523" y="320938"/>
                  </a:lnTo>
                  <a:lnTo>
                    <a:pt x="218804" y="352258"/>
                  </a:lnTo>
                  <a:lnTo>
                    <a:pt x="177146" y="369775"/>
                  </a:lnTo>
                  <a:lnTo>
                    <a:pt x="131136" y="373935"/>
                  </a:lnTo>
                  <a:lnTo>
                    <a:pt x="100277" y="372510"/>
                  </a:lnTo>
                  <a:lnTo>
                    <a:pt x="53073" y="361109"/>
                  </a:lnTo>
                  <a:lnTo>
                    <a:pt x="15837" y="325283"/>
                  </a:lnTo>
                  <a:lnTo>
                    <a:pt x="8873" y="293330"/>
                  </a:lnTo>
                  <a:lnTo>
                    <a:pt x="8873" y="291030"/>
                  </a:lnTo>
                  <a:lnTo>
                    <a:pt x="8956" y="288236"/>
                  </a:lnTo>
                  <a:lnTo>
                    <a:pt x="9120" y="284949"/>
                  </a:lnTo>
                  <a:close/>
                </a:path>
              </a:pathLst>
            </a:custGeom>
            <a:ln w="76199">
              <a:solidFill>
                <a:srgbClr val="FFFFFF"/>
              </a:solidFill>
            </a:ln>
          </p:spPr>
          <p:txBody>
            <a:bodyPr wrap="square" lIns="0" tIns="0" rIns="0" bIns="0" rtlCol="0"/>
            <a:lstStyle/>
            <a:p>
              <a:endParaRPr/>
            </a:p>
          </p:txBody>
        </p:sp>
        <p:pic>
          <p:nvPicPr>
            <p:cNvPr id="141" name="object 141"/>
            <p:cNvPicPr/>
            <p:nvPr/>
          </p:nvPicPr>
          <p:blipFill>
            <a:blip r:embed="rId31" cstate="print"/>
            <a:stretch>
              <a:fillRect/>
            </a:stretch>
          </p:blipFill>
          <p:spPr>
            <a:xfrm>
              <a:off x="4400144" y="5363393"/>
              <a:ext cx="192546" cy="234943"/>
            </a:xfrm>
            <a:prstGeom prst="rect">
              <a:avLst/>
            </a:prstGeom>
          </p:spPr>
        </p:pic>
        <p:sp>
          <p:nvSpPr>
            <p:cNvPr id="142" name="object 142"/>
            <p:cNvSpPr/>
            <p:nvPr/>
          </p:nvSpPr>
          <p:spPr>
            <a:xfrm>
              <a:off x="4670937" y="5348496"/>
              <a:ext cx="245110" cy="273685"/>
            </a:xfrm>
            <a:custGeom>
              <a:avLst/>
              <a:gdLst/>
              <a:ahLst/>
              <a:cxnLst/>
              <a:rect l="l" t="t" r="r" b="b"/>
              <a:pathLst>
                <a:path w="245110" h="273685">
                  <a:moveTo>
                    <a:pt x="171808" y="184379"/>
                  </a:moveTo>
                  <a:lnTo>
                    <a:pt x="240827" y="195964"/>
                  </a:lnTo>
                  <a:lnTo>
                    <a:pt x="212194" y="242714"/>
                  </a:lnTo>
                  <a:lnTo>
                    <a:pt x="166477" y="268650"/>
                  </a:lnTo>
                  <a:lnTo>
                    <a:pt x="126945" y="273611"/>
                  </a:lnTo>
                  <a:lnTo>
                    <a:pt x="95024" y="270822"/>
                  </a:lnTo>
                  <a:lnTo>
                    <a:pt x="44492" y="248514"/>
                  </a:lnTo>
                  <a:lnTo>
                    <a:pt x="14558" y="209953"/>
                  </a:lnTo>
                  <a:lnTo>
                    <a:pt x="1617" y="164844"/>
                  </a:lnTo>
                  <a:lnTo>
                    <a:pt x="0" y="138777"/>
                  </a:lnTo>
                  <a:lnTo>
                    <a:pt x="2126" y="108003"/>
                  </a:lnTo>
                  <a:lnTo>
                    <a:pt x="19134" y="57040"/>
                  </a:lnTo>
                  <a:lnTo>
                    <a:pt x="52149" y="20728"/>
                  </a:lnTo>
                  <a:lnTo>
                    <a:pt x="95163" y="2303"/>
                  </a:lnTo>
                  <a:lnTo>
                    <a:pt x="120043" y="0"/>
                  </a:lnTo>
                  <a:lnTo>
                    <a:pt x="147713" y="2411"/>
                  </a:lnTo>
                  <a:lnTo>
                    <a:pt x="193807" y="21699"/>
                  </a:lnTo>
                  <a:lnTo>
                    <a:pt x="226915" y="60430"/>
                  </a:lnTo>
                  <a:lnTo>
                    <a:pt x="243061" y="119527"/>
                  </a:lnTo>
                  <a:lnTo>
                    <a:pt x="244524" y="156771"/>
                  </a:lnTo>
                  <a:lnTo>
                    <a:pt x="70990" y="156771"/>
                  </a:lnTo>
                  <a:lnTo>
                    <a:pt x="72315" y="171322"/>
                  </a:lnTo>
                  <a:lnTo>
                    <a:pt x="96256" y="212210"/>
                  </a:lnTo>
                  <a:lnTo>
                    <a:pt x="127685" y="221846"/>
                  </a:lnTo>
                  <a:lnTo>
                    <a:pt x="135496" y="221292"/>
                  </a:lnTo>
                  <a:lnTo>
                    <a:pt x="168634" y="193561"/>
                  </a:lnTo>
                  <a:lnTo>
                    <a:pt x="171808" y="184379"/>
                  </a:lnTo>
                  <a:close/>
                </a:path>
              </a:pathLst>
            </a:custGeom>
            <a:ln w="76199">
              <a:solidFill>
                <a:srgbClr val="FFFFFF"/>
              </a:solidFill>
            </a:ln>
          </p:spPr>
          <p:txBody>
            <a:bodyPr wrap="square" lIns="0" tIns="0" rIns="0" bIns="0" rtlCol="0"/>
            <a:lstStyle/>
            <a:p>
              <a:endParaRPr/>
            </a:p>
          </p:txBody>
        </p:sp>
        <p:pic>
          <p:nvPicPr>
            <p:cNvPr id="143" name="object 143"/>
            <p:cNvPicPr/>
            <p:nvPr/>
          </p:nvPicPr>
          <p:blipFill>
            <a:blip r:embed="rId8" cstate="print"/>
            <a:stretch>
              <a:fillRect/>
            </a:stretch>
          </p:blipFill>
          <p:spPr>
            <a:xfrm>
              <a:off x="4705061" y="5363393"/>
              <a:ext cx="179728" cy="137577"/>
            </a:xfrm>
            <a:prstGeom prst="rect">
              <a:avLst/>
            </a:prstGeom>
          </p:spPr>
        </p:pic>
        <p:sp>
          <p:nvSpPr>
            <p:cNvPr id="144" name="object 144"/>
            <p:cNvSpPr/>
            <p:nvPr/>
          </p:nvSpPr>
          <p:spPr>
            <a:xfrm>
              <a:off x="4971416" y="5348496"/>
              <a:ext cx="533400" cy="273685"/>
            </a:xfrm>
            <a:custGeom>
              <a:avLst/>
              <a:gdLst/>
              <a:ahLst/>
              <a:cxnLst/>
              <a:rect l="l" t="t" r="r" b="b"/>
              <a:pathLst>
                <a:path w="533400" h="273685">
                  <a:moveTo>
                    <a:pt x="238608" y="267695"/>
                  </a:moveTo>
                  <a:lnTo>
                    <a:pt x="169343" y="267695"/>
                  </a:lnTo>
                  <a:lnTo>
                    <a:pt x="169343" y="134094"/>
                  </a:lnTo>
                  <a:lnTo>
                    <a:pt x="169065" y="114767"/>
                  </a:lnTo>
                  <a:lnTo>
                    <a:pt x="161948" y="70950"/>
                  </a:lnTo>
                  <a:lnTo>
                    <a:pt x="135819" y="52996"/>
                  </a:lnTo>
                  <a:lnTo>
                    <a:pt x="126452" y="52996"/>
                  </a:lnTo>
                  <a:lnTo>
                    <a:pt x="87575" y="68187"/>
                  </a:lnTo>
                  <a:lnTo>
                    <a:pt x="70590" y="112155"/>
                  </a:lnTo>
                  <a:lnTo>
                    <a:pt x="69265" y="149130"/>
                  </a:lnTo>
                  <a:lnTo>
                    <a:pt x="69265" y="267695"/>
                  </a:lnTo>
                  <a:lnTo>
                    <a:pt x="0" y="267695"/>
                  </a:lnTo>
                  <a:lnTo>
                    <a:pt x="0" y="5915"/>
                  </a:lnTo>
                  <a:lnTo>
                    <a:pt x="64335" y="5915"/>
                  </a:lnTo>
                  <a:lnTo>
                    <a:pt x="64335" y="44369"/>
                  </a:lnTo>
                  <a:lnTo>
                    <a:pt x="82576" y="24957"/>
                  </a:lnTo>
                  <a:lnTo>
                    <a:pt x="103035" y="11092"/>
                  </a:lnTo>
                  <a:lnTo>
                    <a:pt x="125713" y="2773"/>
                  </a:lnTo>
                  <a:lnTo>
                    <a:pt x="150609" y="0"/>
                  </a:lnTo>
                  <a:lnTo>
                    <a:pt x="161825" y="516"/>
                  </a:lnTo>
                  <a:lnTo>
                    <a:pt x="201426" y="12671"/>
                  </a:lnTo>
                  <a:lnTo>
                    <a:pt x="229488" y="43013"/>
                  </a:lnTo>
                  <a:lnTo>
                    <a:pt x="238369" y="90726"/>
                  </a:lnTo>
                  <a:lnTo>
                    <a:pt x="238608" y="105007"/>
                  </a:lnTo>
                  <a:lnTo>
                    <a:pt x="238608" y="267695"/>
                  </a:lnTo>
                  <a:close/>
                </a:path>
                <a:path w="533400" h="273685">
                  <a:moveTo>
                    <a:pt x="460455" y="184379"/>
                  </a:moveTo>
                  <a:lnTo>
                    <a:pt x="529474" y="195964"/>
                  </a:lnTo>
                  <a:lnTo>
                    <a:pt x="500842" y="242714"/>
                  </a:lnTo>
                  <a:lnTo>
                    <a:pt x="455125" y="268650"/>
                  </a:lnTo>
                  <a:lnTo>
                    <a:pt x="415593" y="273611"/>
                  </a:lnTo>
                  <a:lnTo>
                    <a:pt x="383671" y="270822"/>
                  </a:lnTo>
                  <a:lnTo>
                    <a:pt x="333140" y="248514"/>
                  </a:lnTo>
                  <a:lnTo>
                    <a:pt x="303206" y="209953"/>
                  </a:lnTo>
                  <a:lnTo>
                    <a:pt x="290265" y="164844"/>
                  </a:lnTo>
                  <a:lnTo>
                    <a:pt x="288647" y="138777"/>
                  </a:lnTo>
                  <a:lnTo>
                    <a:pt x="290773" y="108003"/>
                  </a:lnTo>
                  <a:lnTo>
                    <a:pt x="307781" y="57040"/>
                  </a:lnTo>
                  <a:lnTo>
                    <a:pt x="340796" y="20728"/>
                  </a:lnTo>
                  <a:lnTo>
                    <a:pt x="383810" y="2303"/>
                  </a:lnTo>
                  <a:lnTo>
                    <a:pt x="408691" y="0"/>
                  </a:lnTo>
                  <a:lnTo>
                    <a:pt x="436360" y="2411"/>
                  </a:lnTo>
                  <a:lnTo>
                    <a:pt x="482455" y="21699"/>
                  </a:lnTo>
                  <a:lnTo>
                    <a:pt x="515562" y="60430"/>
                  </a:lnTo>
                  <a:lnTo>
                    <a:pt x="531708" y="119527"/>
                  </a:lnTo>
                  <a:lnTo>
                    <a:pt x="533172" y="156771"/>
                  </a:lnTo>
                  <a:lnTo>
                    <a:pt x="359638" y="156771"/>
                  </a:lnTo>
                  <a:lnTo>
                    <a:pt x="360963" y="171322"/>
                  </a:lnTo>
                  <a:lnTo>
                    <a:pt x="384904" y="212210"/>
                  </a:lnTo>
                  <a:lnTo>
                    <a:pt x="416332" y="221846"/>
                  </a:lnTo>
                  <a:lnTo>
                    <a:pt x="424143" y="221292"/>
                  </a:lnTo>
                  <a:lnTo>
                    <a:pt x="457281" y="193561"/>
                  </a:lnTo>
                  <a:lnTo>
                    <a:pt x="460455" y="184379"/>
                  </a:lnTo>
                  <a:close/>
                </a:path>
              </a:pathLst>
            </a:custGeom>
            <a:ln w="76199">
              <a:solidFill>
                <a:srgbClr val="FFFFFF"/>
              </a:solidFill>
            </a:ln>
          </p:spPr>
          <p:txBody>
            <a:bodyPr wrap="square" lIns="0" tIns="0" rIns="0" bIns="0" rtlCol="0"/>
            <a:lstStyle/>
            <a:p>
              <a:endParaRPr/>
            </a:p>
          </p:txBody>
        </p:sp>
        <p:pic>
          <p:nvPicPr>
            <p:cNvPr id="145" name="object 145"/>
            <p:cNvPicPr/>
            <p:nvPr/>
          </p:nvPicPr>
          <p:blipFill>
            <a:blip r:embed="rId6" cstate="print"/>
            <a:stretch>
              <a:fillRect/>
            </a:stretch>
          </p:blipFill>
          <p:spPr>
            <a:xfrm>
              <a:off x="5294187" y="5363393"/>
              <a:ext cx="179728" cy="137577"/>
            </a:xfrm>
            <a:prstGeom prst="rect">
              <a:avLst/>
            </a:prstGeom>
          </p:spPr>
        </p:pic>
        <p:sp>
          <p:nvSpPr>
            <p:cNvPr id="146" name="object 146"/>
            <p:cNvSpPr/>
            <p:nvPr/>
          </p:nvSpPr>
          <p:spPr>
            <a:xfrm>
              <a:off x="5558078" y="5348496"/>
              <a:ext cx="427355" cy="273685"/>
            </a:xfrm>
            <a:custGeom>
              <a:avLst/>
              <a:gdLst/>
              <a:ahLst/>
              <a:cxnLst/>
              <a:rect l="l" t="t" r="r" b="b"/>
              <a:pathLst>
                <a:path w="427354" h="273685">
                  <a:moveTo>
                    <a:pt x="69265" y="267695"/>
                  </a:moveTo>
                  <a:lnTo>
                    <a:pt x="0" y="267695"/>
                  </a:lnTo>
                  <a:lnTo>
                    <a:pt x="0" y="5915"/>
                  </a:lnTo>
                  <a:lnTo>
                    <a:pt x="64335" y="5915"/>
                  </a:lnTo>
                  <a:lnTo>
                    <a:pt x="64335" y="43136"/>
                  </a:lnTo>
                  <a:lnTo>
                    <a:pt x="72385" y="31073"/>
                  </a:lnTo>
                  <a:lnTo>
                    <a:pt x="100855" y="4714"/>
                  </a:lnTo>
                  <a:lnTo>
                    <a:pt x="123987" y="0"/>
                  </a:lnTo>
                  <a:lnTo>
                    <a:pt x="135711" y="816"/>
                  </a:lnTo>
                  <a:lnTo>
                    <a:pt x="147220" y="3266"/>
                  </a:lnTo>
                  <a:lnTo>
                    <a:pt x="158512" y="7348"/>
                  </a:lnTo>
                  <a:lnTo>
                    <a:pt x="169589" y="13064"/>
                  </a:lnTo>
                  <a:lnTo>
                    <a:pt x="148144" y="73455"/>
                  </a:lnTo>
                  <a:lnTo>
                    <a:pt x="139547" y="68495"/>
                  </a:lnTo>
                  <a:lnTo>
                    <a:pt x="131259" y="64951"/>
                  </a:lnTo>
                  <a:lnTo>
                    <a:pt x="123279" y="62825"/>
                  </a:lnTo>
                  <a:lnTo>
                    <a:pt x="115606" y="62117"/>
                  </a:lnTo>
                  <a:lnTo>
                    <a:pt x="108612" y="62617"/>
                  </a:lnTo>
                  <a:lnTo>
                    <a:pt x="78224" y="89424"/>
                  </a:lnTo>
                  <a:lnTo>
                    <a:pt x="70713" y="131505"/>
                  </a:lnTo>
                  <a:lnTo>
                    <a:pt x="69265" y="186844"/>
                  </a:lnTo>
                  <a:lnTo>
                    <a:pt x="69265" y="267695"/>
                  </a:lnTo>
                  <a:close/>
                </a:path>
                <a:path w="427354" h="273685">
                  <a:moveTo>
                    <a:pt x="251180" y="85780"/>
                  </a:moveTo>
                  <a:lnTo>
                    <a:pt x="188323" y="74441"/>
                  </a:lnTo>
                  <a:lnTo>
                    <a:pt x="194578" y="56694"/>
                  </a:lnTo>
                  <a:lnTo>
                    <a:pt x="202743" y="41411"/>
                  </a:lnTo>
                  <a:lnTo>
                    <a:pt x="239317" y="10260"/>
                  </a:lnTo>
                  <a:lnTo>
                    <a:pt x="277770" y="1140"/>
                  </a:lnTo>
                  <a:lnTo>
                    <a:pt x="301711" y="0"/>
                  </a:lnTo>
                  <a:lnTo>
                    <a:pt x="323403" y="685"/>
                  </a:lnTo>
                  <a:lnTo>
                    <a:pt x="370730" y="10969"/>
                  </a:lnTo>
                  <a:lnTo>
                    <a:pt x="402652" y="38823"/>
                  </a:lnTo>
                  <a:lnTo>
                    <a:pt x="411318" y="80026"/>
                  </a:lnTo>
                  <a:lnTo>
                    <a:pt x="411895" y="100817"/>
                  </a:lnTo>
                  <a:lnTo>
                    <a:pt x="411156" y="181667"/>
                  </a:lnTo>
                  <a:lnTo>
                    <a:pt x="411364" y="197790"/>
                  </a:lnTo>
                  <a:lnTo>
                    <a:pt x="416509" y="240911"/>
                  </a:lnTo>
                  <a:lnTo>
                    <a:pt x="426932" y="267695"/>
                  </a:lnTo>
                  <a:lnTo>
                    <a:pt x="358406" y="267695"/>
                  </a:lnTo>
                  <a:lnTo>
                    <a:pt x="356598" y="263094"/>
                  </a:lnTo>
                  <a:lnTo>
                    <a:pt x="354380" y="256274"/>
                  </a:lnTo>
                  <a:lnTo>
                    <a:pt x="351750" y="247236"/>
                  </a:lnTo>
                  <a:lnTo>
                    <a:pt x="350600" y="243127"/>
                  </a:lnTo>
                  <a:lnTo>
                    <a:pt x="349778" y="240416"/>
                  </a:lnTo>
                  <a:lnTo>
                    <a:pt x="349285" y="239101"/>
                  </a:lnTo>
                  <a:lnTo>
                    <a:pt x="340257" y="247189"/>
                  </a:lnTo>
                  <a:lnTo>
                    <a:pt x="330921" y="254199"/>
                  </a:lnTo>
                  <a:lnTo>
                    <a:pt x="290434" y="271454"/>
                  </a:lnTo>
                  <a:lnTo>
                    <a:pt x="268188" y="273611"/>
                  </a:lnTo>
                  <a:lnTo>
                    <a:pt x="249046" y="272240"/>
                  </a:lnTo>
                  <a:lnTo>
                    <a:pt x="204468" y="251672"/>
                  </a:lnTo>
                  <a:lnTo>
                    <a:pt x="182630" y="212248"/>
                  </a:lnTo>
                  <a:lnTo>
                    <a:pt x="181175" y="196211"/>
                  </a:lnTo>
                  <a:lnTo>
                    <a:pt x="181837" y="185419"/>
                  </a:lnTo>
                  <a:lnTo>
                    <a:pt x="197605" y="148467"/>
                  </a:lnTo>
                  <a:lnTo>
                    <a:pt x="232084" y="125551"/>
                  </a:lnTo>
                  <a:lnTo>
                    <a:pt x="276569" y="113881"/>
                  </a:lnTo>
                  <a:lnTo>
                    <a:pt x="298984" y="109398"/>
                  </a:lnTo>
                  <a:lnTo>
                    <a:pt x="317672" y="105069"/>
                  </a:lnTo>
                  <a:lnTo>
                    <a:pt x="332631" y="100894"/>
                  </a:lnTo>
                  <a:lnTo>
                    <a:pt x="343862" y="96873"/>
                  </a:lnTo>
                  <a:lnTo>
                    <a:pt x="343862" y="89971"/>
                  </a:lnTo>
                  <a:lnTo>
                    <a:pt x="319767" y="55122"/>
                  </a:lnTo>
                  <a:lnTo>
                    <a:pt x="296781" y="52996"/>
                  </a:lnTo>
                  <a:lnTo>
                    <a:pt x="288046" y="53451"/>
                  </a:lnTo>
                  <a:lnTo>
                    <a:pt x="254630" y="77345"/>
                  </a:lnTo>
                  <a:lnTo>
                    <a:pt x="251180" y="85780"/>
                  </a:lnTo>
                  <a:close/>
                </a:path>
              </a:pathLst>
            </a:custGeom>
            <a:ln w="76199">
              <a:solidFill>
                <a:srgbClr val="FFFFFF"/>
              </a:solidFill>
            </a:ln>
          </p:spPr>
          <p:txBody>
            <a:bodyPr wrap="square" lIns="0" tIns="0" rIns="0" bIns="0" rtlCol="0"/>
            <a:lstStyle/>
            <a:p>
              <a:endParaRPr/>
            </a:p>
          </p:txBody>
        </p:sp>
        <p:pic>
          <p:nvPicPr>
            <p:cNvPr id="147" name="object 147"/>
            <p:cNvPicPr/>
            <p:nvPr/>
          </p:nvPicPr>
          <p:blipFill>
            <a:blip r:embed="rId25" cstate="print"/>
            <a:stretch>
              <a:fillRect/>
            </a:stretch>
          </p:blipFill>
          <p:spPr>
            <a:xfrm>
              <a:off x="5770419" y="5452378"/>
              <a:ext cx="169622" cy="159022"/>
            </a:xfrm>
            <a:prstGeom prst="rect">
              <a:avLst/>
            </a:prstGeom>
          </p:spPr>
        </p:pic>
        <p:sp>
          <p:nvSpPr>
            <p:cNvPr id="148" name="object 148"/>
            <p:cNvSpPr/>
            <p:nvPr/>
          </p:nvSpPr>
          <p:spPr>
            <a:xfrm>
              <a:off x="6009660" y="5261976"/>
              <a:ext cx="450850" cy="360680"/>
            </a:xfrm>
            <a:custGeom>
              <a:avLst/>
              <a:gdLst/>
              <a:ahLst/>
              <a:cxnLst/>
              <a:rect l="l" t="t" r="r" b="b"/>
              <a:pathLst>
                <a:path w="450850" h="360679">
                  <a:moveTo>
                    <a:pt x="148637" y="92436"/>
                  </a:moveTo>
                  <a:lnTo>
                    <a:pt x="148637" y="147651"/>
                  </a:lnTo>
                  <a:lnTo>
                    <a:pt x="101310" y="147651"/>
                  </a:lnTo>
                  <a:lnTo>
                    <a:pt x="101310" y="253152"/>
                  </a:lnTo>
                  <a:lnTo>
                    <a:pt x="103569" y="294029"/>
                  </a:lnTo>
                  <a:lnTo>
                    <a:pt x="108828" y="299246"/>
                  </a:lnTo>
                  <a:lnTo>
                    <a:pt x="112032" y="301547"/>
                  </a:lnTo>
                  <a:lnTo>
                    <a:pt x="115935" y="302697"/>
                  </a:lnTo>
                  <a:lnTo>
                    <a:pt x="120536" y="302697"/>
                  </a:lnTo>
                  <a:lnTo>
                    <a:pt x="125882" y="302281"/>
                  </a:lnTo>
                  <a:lnTo>
                    <a:pt x="132307" y="301033"/>
                  </a:lnTo>
                  <a:lnTo>
                    <a:pt x="139809" y="298954"/>
                  </a:lnTo>
                  <a:lnTo>
                    <a:pt x="148390" y="296042"/>
                  </a:lnTo>
                  <a:lnTo>
                    <a:pt x="154306" y="349778"/>
                  </a:lnTo>
                  <a:lnTo>
                    <a:pt x="141828" y="354308"/>
                  </a:lnTo>
                  <a:lnTo>
                    <a:pt x="128548" y="357543"/>
                  </a:lnTo>
                  <a:lnTo>
                    <a:pt x="114466" y="359484"/>
                  </a:lnTo>
                  <a:lnTo>
                    <a:pt x="99584" y="360131"/>
                  </a:lnTo>
                  <a:lnTo>
                    <a:pt x="90448" y="359738"/>
                  </a:lnTo>
                  <a:lnTo>
                    <a:pt x="52780" y="346635"/>
                  </a:lnTo>
                  <a:lnTo>
                    <a:pt x="34016" y="310585"/>
                  </a:lnTo>
                  <a:lnTo>
                    <a:pt x="31798" y="261779"/>
                  </a:lnTo>
                  <a:lnTo>
                    <a:pt x="31798" y="147651"/>
                  </a:lnTo>
                  <a:lnTo>
                    <a:pt x="0" y="147651"/>
                  </a:lnTo>
                  <a:lnTo>
                    <a:pt x="0" y="92436"/>
                  </a:lnTo>
                  <a:lnTo>
                    <a:pt x="31798" y="92436"/>
                  </a:lnTo>
                  <a:lnTo>
                    <a:pt x="31798" y="40425"/>
                  </a:lnTo>
                  <a:lnTo>
                    <a:pt x="101310" y="0"/>
                  </a:lnTo>
                  <a:lnTo>
                    <a:pt x="101310" y="92436"/>
                  </a:lnTo>
                  <a:lnTo>
                    <a:pt x="148637" y="92436"/>
                  </a:lnTo>
                  <a:close/>
                </a:path>
                <a:path w="450850" h="360679">
                  <a:moveTo>
                    <a:pt x="180681" y="219628"/>
                  </a:moveTo>
                  <a:lnTo>
                    <a:pt x="190249" y="169112"/>
                  </a:lnTo>
                  <a:lnTo>
                    <a:pt x="218241" y="124357"/>
                  </a:lnTo>
                  <a:lnTo>
                    <a:pt x="261925" y="96087"/>
                  </a:lnTo>
                  <a:lnTo>
                    <a:pt x="315515" y="86520"/>
                  </a:lnTo>
                  <a:lnTo>
                    <a:pt x="343878" y="88931"/>
                  </a:lnTo>
                  <a:lnTo>
                    <a:pt x="392561" y="108219"/>
                  </a:lnTo>
                  <a:lnTo>
                    <a:pt x="429489" y="145656"/>
                  </a:lnTo>
                  <a:lnTo>
                    <a:pt x="448469" y="194401"/>
                  </a:lnTo>
                  <a:lnTo>
                    <a:pt x="450842" y="222586"/>
                  </a:lnTo>
                  <a:lnTo>
                    <a:pt x="448446" y="251018"/>
                  </a:lnTo>
                  <a:lnTo>
                    <a:pt x="429281" y="300255"/>
                  </a:lnTo>
                  <a:lnTo>
                    <a:pt x="392106" y="338154"/>
                  </a:lnTo>
                  <a:lnTo>
                    <a:pt x="343854" y="357689"/>
                  </a:lnTo>
                  <a:lnTo>
                    <a:pt x="316008" y="360131"/>
                  </a:lnTo>
                  <a:lnTo>
                    <a:pt x="298222" y="359114"/>
                  </a:lnTo>
                  <a:lnTo>
                    <a:pt x="247359" y="343862"/>
                  </a:lnTo>
                  <a:lnTo>
                    <a:pt x="207172" y="310932"/>
                  </a:lnTo>
                  <a:lnTo>
                    <a:pt x="184934" y="261317"/>
                  </a:lnTo>
                  <a:lnTo>
                    <a:pt x="180681" y="219628"/>
                  </a:lnTo>
                  <a:close/>
                </a:path>
              </a:pathLst>
            </a:custGeom>
            <a:ln w="76199">
              <a:solidFill>
                <a:srgbClr val="FFFFFF"/>
              </a:solidFill>
            </a:ln>
          </p:spPr>
          <p:txBody>
            <a:bodyPr wrap="square" lIns="0" tIns="0" rIns="0" bIns="0" rtlCol="0"/>
            <a:lstStyle/>
            <a:p>
              <a:endParaRPr/>
            </a:p>
          </p:txBody>
        </p:sp>
        <p:pic>
          <p:nvPicPr>
            <p:cNvPr id="149" name="object 149"/>
            <p:cNvPicPr/>
            <p:nvPr/>
          </p:nvPicPr>
          <p:blipFill>
            <a:blip r:embed="rId10" cstate="print"/>
            <a:stretch>
              <a:fillRect/>
            </a:stretch>
          </p:blipFill>
          <p:spPr>
            <a:xfrm>
              <a:off x="6223233" y="5366844"/>
              <a:ext cx="204131" cy="236915"/>
            </a:xfrm>
            <a:prstGeom prst="rect">
              <a:avLst/>
            </a:prstGeom>
          </p:spPr>
        </p:pic>
        <p:sp>
          <p:nvSpPr>
            <p:cNvPr id="150" name="object 150"/>
            <p:cNvSpPr/>
            <p:nvPr/>
          </p:nvSpPr>
          <p:spPr>
            <a:xfrm>
              <a:off x="6511774" y="5348496"/>
              <a:ext cx="170180" cy="267970"/>
            </a:xfrm>
            <a:custGeom>
              <a:avLst/>
              <a:gdLst/>
              <a:ahLst/>
              <a:cxnLst/>
              <a:rect l="l" t="t" r="r" b="b"/>
              <a:pathLst>
                <a:path w="170179" h="267970">
                  <a:moveTo>
                    <a:pt x="69265" y="267695"/>
                  </a:moveTo>
                  <a:lnTo>
                    <a:pt x="0" y="267695"/>
                  </a:lnTo>
                  <a:lnTo>
                    <a:pt x="0" y="5915"/>
                  </a:lnTo>
                  <a:lnTo>
                    <a:pt x="64335" y="5915"/>
                  </a:lnTo>
                  <a:lnTo>
                    <a:pt x="64335" y="43136"/>
                  </a:lnTo>
                  <a:lnTo>
                    <a:pt x="72385" y="31073"/>
                  </a:lnTo>
                  <a:lnTo>
                    <a:pt x="100855" y="4714"/>
                  </a:lnTo>
                  <a:lnTo>
                    <a:pt x="123987" y="0"/>
                  </a:lnTo>
                  <a:lnTo>
                    <a:pt x="135711" y="816"/>
                  </a:lnTo>
                  <a:lnTo>
                    <a:pt x="147220" y="3266"/>
                  </a:lnTo>
                  <a:lnTo>
                    <a:pt x="158512" y="7348"/>
                  </a:lnTo>
                  <a:lnTo>
                    <a:pt x="169589" y="13064"/>
                  </a:lnTo>
                  <a:lnTo>
                    <a:pt x="148144" y="73455"/>
                  </a:lnTo>
                  <a:lnTo>
                    <a:pt x="139547" y="68495"/>
                  </a:lnTo>
                  <a:lnTo>
                    <a:pt x="131259" y="64951"/>
                  </a:lnTo>
                  <a:lnTo>
                    <a:pt x="123279" y="62825"/>
                  </a:lnTo>
                  <a:lnTo>
                    <a:pt x="115606" y="62117"/>
                  </a:lnTo>
                  <a:lnTo>
                    <a:pt x="108612" y="62617"/>
                  </a:lnTo>
                  <a:lnTo>
                    <a:pt x="78224" y="89424"/>
                  </a:lnTo>
                  <a:lnTo>
                    <a:pt x="70713" y="131505"/>
                  </a:lnTo>
                  <a:lnTo>
                    <a:pt x="69265" y="186844"/>
                  </a:lnTo>
                  <a:lnTo>
                    <a:pt x="69265" y="267695"/>
                  </a:lnTo>
                  <a:close/>
                </a:path>
              </a:pathLst>
            </a:custGeom>
            <a:ln w="76199">
              <a:solidFill>
                <a:srgbClr val="FFFFFF"/>
              </a:solidFill>
            </a:ln>
          </p:spPr>
          <p:txBody>
            <a:bodyPr wrap="square" lIns="0" tIns="0" rIns="0" bIns="0" rtlCol="0"/>
            <a:lstStyle/>
            <a:p>
              <a:endParaRPr/>
            </a:p>
          </p:txBody>
        </p:sp>
        <p:pic>
          <p:nvPicPr>
            <p:cNvPr id="151" name="object 151"/>
            <p:cNvPicPr/>
            <p:nvPr/>
          </p:nvPicPr>
          <p:blipFill>
            <a:blip r:embed="rId32" cstate="print"/>
            <a:stretch>
              <a:fillRect/>
            </a:stretch>
          </p:blipFill>
          <p:spPr>
            <a:xfrm>
              <a:off x="6797816" y="5223876"/>
              <a:ext cx="2416191" cy="536655"/>
            </a:xfrm>
            <a:prstGeom prst="rect">
              <a:avLst/>
            </a:prstGeom>
          </p:spPr>
        </p:pic>
        <p:sp>
          <p:nvSpPr>
            <p:cNvPr id="152" name="object 152"/>
            <p:cNvSpPr/>
            <p:nvPr/>
          </p:nvSpPr>
          <p:spPr>
            <a:xfrm>
              <a:off x="9361274" y="5254827"/>
              <a:ext cx="255904" cy="367665"/>
            </a:xfrm>
            <a:custGeom>
              <a:avLst/>
              <a:gdLst/>
              <a:ahLst/>
              <a:cxnLst/>
              <a:rect l="l" t="t" r="r" b="b"/>
              <a:pathLst>
                <a:path w="255904" h="367664">
                  <a:moveTo>
                    <a:pt x="255616" y="361363"/>
                  </a:moveTo>
                  <a:lnTo>
                    <a:pt x="191281" y="361363"/>
                  </a:lnTo>
                  <a:lnTo>
                    <a:pt x="191281" y="322910"/>
                  </a:lnTo>
                  <a:lnTo>
                    <a:pt x="182908" y="333409"/>
                  </a:lnTo>
                  <a:lnTo>
                    <a:pt x="142513" y="361109"/>
                  </a:lnTo>
                  <a:lnTo>
                    <a:pt x="109444" y="367279"/>
                  </a:lnTo>
                  <a:lnTo>
                    <a:pt x="87698" y="365007"/>
                  </a:lnTo>
                  <a:lnTo>
                    <a:pt x="49060" y="346828"/>
                  </a:lnTo>
                  <a:lnTo>
                    <a:pt x="18094" y="310947"/>
                  </a:lnTo>
                  <a:lnTo>
                    <a:pt x="2010" y="260231"/>
                  </a:lnTo>
                  <a:lnTo>
                    <a:pt x="0" y="229488"/>
                  </a:lnTo>
                  <a:lnTo>
                    <a:pt x="1956" y="198206"/>
                  </a:lnTo>
                  <a:lnTo>
                    <a:pt x="17609" y="147612"/>
                  </a:lnTo>
                  <a:lnTo>
                    <a:pt x="47989" y="113149"/>
                  </a:lnTo>
                  <a:lnTo>
                    <a:pt x="87552" y="95833"/>
                  </a:lnTo>
                  <a:lnTo>
                    <a:pt x="110430" y="93668"/>
                  </a:lnTo>
                  <a:lnTo>
                    <a:pt x="131629" y="95948"/>
                  </a:lnTo>
                  <a:lnTo>
                    <a:pt x="151348" y="102789"/>
                  </a:lnTo>
                  <a:lnTo>
                    <a:pt x="169589" y="114189"/>
                  </a:lnTo>
                  <a:lnTo>
                    <a:pt x="186351" y="130150"/>
                  </a:lnTo>
                  <a:lnTo>
                    <a:pt x="186351" y="0"/>
                  </a:lnTo>
                  <a:lnTo>
                    <a:pt x="255616" y="0"/>
                  </a:lnTo>
                  <a:lnTo>
                    <a:pt x="255616" y="361363"/>
                  </a:lnTo>
                  <a:close/>
                </a:path>
              </a:pathLst>
            </a:custGeom>
            <a:ln w="76199">
              <a:solidFill>
                <a:srgbClr val="FFFFFF"/>
              </a:solidFill>
            </a:ln>
          </p:spPr>
          <p:txBody>
            <a:bodyPr wrap="square" lIns="0" tIns="0" rIns="0" bIns="0" rtlCol="0"/>
            <a:lstStyle/>
            <a:p>
              <a:endParaRPr/>
            </a:p>
          </p:txBody>
        </p:sp>
        <p:pic>
          <p:nvPicPr>
            <p:cNvPr id="153" name="object 153"/>
            <p:cNvPicPr/>
            <p:nvPr/>
          </p:nvPicPr>
          <p:blipFill>
            <a:blip r:embed="rId23" cstate="print"/>
            <a:stretch>
              <a:fillRect/>
            </a:stretch>
          </p:blipFill>
          <p:spPr>
            <a:xfrm>
              <a:off x="9393918" y="5363393"/>
              <a:ext cx="192053" cy="242092"/>
            </a:xfrm>
            <a:prstGeom prst="rect">
              <a:avLst/>
            </a:prstGeom>
          </p:spPr>
        </p:pic>
        <p:sp>
          <p:nvSpPr>
            <p:cNvPr id="154" name="object 154"/>
            <p:cNvSpPr/>
            <p:nvPr/>
          </p:nvSpPr>
          <p:spPr>
            <a:xfrm>
              <a:off x="9666929" y="5348496"/>
              <a:ext cx="246379" cy="273685"/>
            </a:xfrm>
            <a:custGeom>
              <a:avLst/>
              <a:gdLst/>
              <a:ahLst/>
              <a:cxnLst/>
              <a:rect l="l" t="t" r="r" b="b"/>
              <a:pathLst>
                <a:path w="246379" h="273685">
                  <a:moveTo>
                    <a:pt x="70005" y="85780"/>
                  </a:moveTo>
                  <a:lnTo>
                    <a:pt x="7148" y="74441"/>
                  </a:lnTo>
                  <a:lnTo>
                    <a:pt x="13403" y="56694"/>
                  </a:lnTo>
                  <a:lnTo>
                    <a:pt x="21568" y="41411"/>
                  </a:lnTo>
                  <a:lnTo>
                    <a:pt x="58142" y="10260"/>
                  </a:lnTo>
                  <a:lnTo>
                    <a:pt x="96595" y="1140"/>
                  </a:lnTo>
                  <a:lnTo>
                    <a:pt x="120536" y="0"/>
                  </a:lnTo>
                  <a:lnTo>
                    <a:pt x="142228" y="685"/>
                  </a:lnTo>
                  <a:lnTo>
                    <a:pt x="189555" y="10969"/>
                  </a:lnTo>
                  <a:lnTo>
                    <a:pt x="221477" y="38823"/>
                  </a:lnTo>
                  <a:lnTo>
                    <a:pt x="230143" y="80026"/>
                  </a:lnTo>
                  <a:lnTo>
                    <a:pt x="230720" y="100817"/>
                  </a:lnTo>
                  <a:lnTo>
                    <a:pt x="229981" y="181667"/>
                  </a:lnTo>
                  <a:lnTo>
                    <a:pt x="230189" y="197790"/>
                  </a:lnTo>
                  <a:lnTo>
                    <a:pt x="235334" y="240911"/>
                  </a:lnTo>
                  <a:lnTo>
                    <a:pt x="245757" y="267695"/>
                  </a:lnTo>
                  <a:lnTo>
                    <a:pt x="177230" y="267695"/>
                  </a:lnTo>
                  <a:lnTo>
                    <a:pt x="175423" y="263094"/>
                  </a:lnTo>
                  <a:lnTo>
                    <a:pt x="173205" y="256274"/>
                  </a:lnTo>
                  <a:lnTo>
                    <a:pt x="170575" y="247236"/>
                  </a:lnTo>
                  <a:lnTo>
                    <a:pt x="169425" y="243127"/>
                  </a:lnTo>
                  <a:lnTo>
                    <a:pt x="168603" y="240416"/>
                  </a:lnTo>
                  <a:lnTo>
                    <a:pt x="168110" y="239101"/>
                  </a:lnTo>
                  <a:lnTo>
                    <a:pt x="159082" y="247189"/>
                  </a:lnTo>
                  <a:lnTo>
                    <a:pt x="149746" y="254199"/>
                  </a:lnTo>
                  <a:lnTo>
                    <a:pt x="109259" y="271454"/>
                  </a:lnTo>
                  <a:lnTo>
                    <a:pt x="87013" y="273611"/>
                  </a:lnTo>
                  <a:lnTo>
                    <a:pt x="67871" y="272240"/>
                  </a:lnTo>
                  <a:lnTo>
                    <a:pt x="23293" y="251672"/>
                  </a:lnTo>
                  <a:lnTo>
                    <a:pt x="1455" y="212248"/>
                  </a:lnTo>
                  <a:lnTo>
                    <a:pt x="0" y="196211"/>
                  </a:lnTo>
                  <a:lnTo>
                    <a:pt x="662" y="185419"/>
                  </a:lnTo>
                  <a:lnTo>
                    <a:pt x="16430" y="148467"/>
                  </a:lnTo>
                  <a:lnTo>
                    <a:pt x="50909" y="125551"/>
                  </a:lnTo>
                  <a:lnTo>
                    <a:pt x="95394" y="113881"/>
                  </a:lnTo>
                  <a:lnTo>
                    <a:pt x="117809" y="109398"/>
                  </a:lnTo>
                  <a:lnTo>
                    <a:pt x="136497" y="105069"/>
                  </a:lnTo>
                  <a:lnTo>
                    <a:pt x="151456" y="100894"/>
                  </a:lnTo>
                  <a:lnTo>
                    <a:pt x="162687" y="96873"/>
                  </a:lnTo>
                  <a:lnTo>
                    <a:pt x="162687" y="89971"/>
                  </a:lnTo>
                  <a:lnTo>
                    <a:pt x="138592" y="55122"/>
                  </a:lnTo>
                  <a:lnTo>
                    <a:pt x="115606" y="52996"/>
                  </a:lnTo>
                  <a:lnTo>
                    <a:pt x="106871" y="53451"/>
                  </a:lnTo>
                  <a:lnTo>
                    <a:pt x="73455" y="77345"/>
                  </a:lnTo>
                  <a:lnTo>
                    <a:pt x="70005" y="85780"/>
                  </a:lnTo>
                  <a:close/>
                </a:path>
              </a:pathLst>
            </a:custGeom>
            <a:ln w="76199">
              <a:solidFill>
                <a:srgbClr val="FFFFFF"/>
              </a:solidFill>
            </a:ln>
          </p:spPr>
          <p:txBody>
            <a:bodyPr wrap="square" lIns="0" tIns="0" rIns="0" bIns="0" rtlCol="0"/>
            <a:lstStyle/>
            <a:p>
              <a:endParaRPr/>
            </a:p>
          </p:txBody>
        </p:sp>
        <p:pic>
          <p:nvPicPr>
            <p:cNvPr id="155" name="object 155"/>
            <p:cNvPicPr/>
            <p:nvPr/>
          </p:nvPicPr>
          <p:blipFill>
            <a:blip r:embed="rId9" cstate="print"/>
            <a:stretch>
              <a:fillRect/>
            </a:stretch>
          </p:blipFill>
          <p:spPr>
            <a:xfrm>
              <a:off x="9698095" y="5452378"/>
              <a:ext cx="169622" cy="159022"/>
            </a:xfrm>
            <a:prstGeom prst="rect">
              <a:avLst/>
            </a:prstGeom>
          </p:spPr>
        </p:pic>
        <p:sp>
          <p:nvSpPr>
            <p:cNvPr id="156" name="object 156"/>
            <p:cNvSpPr/>
            <p:nvPr/>
          </p:nvSpPr>
          <p:spPr>
            <a:xfrm>
              <a:off x="9937336" y="5261976"/>
              <a:ext cx="424815" cy="360680"/>
            </a:xfrm>
            <a:custGeom>
              <a:avLst/>
              <a:gdLst/>
              <a:ahLst/>
              <a:cxnLst/>
              <a:rect l="l" t="t" r="r" b="b"/>
              <a:pathLst>
                <a:path w="424815" h="360679">
                  <a:moveTo>
                    <a:pt x="148637" y="92436"/>
                  </a:moveTo>
                  <a:lnTo>
                    <a:pt x="148637" y="147651"/>
                  </a:lnTo>
                  <a:lnTo>
                    <a:pt x="101310" y="147651"/>
                  </a:lnTo>
                  <a:lnTo>
                    <a:pt x="101310" y="253152"/>
                  </a:lnTo>
                  <a:lnTo>
                    <a:pt x="103569" y="294029"/>
                  </a:lnTo>
                  <a:lnTo>
                    <a:pt x="108828" y="299246"/>
                  </a:lnTo>
                  <a:lnTo>
                    <a:pt x="112032" y="301547"/>
                  </a:lnTo>
                  <a:lnTo>
                    <a:pt x="115935" y="302697"/>
                  </a:lnTo>
                  <a:lnTo>
                    <a:pt x="120536" y="302697"/>
                  </a:lnTo>
                  <a:lnTo>
                    <a:pt x="125882" y="302281"/>
                  </a:lnTo>
                  <a:lnTo>
                    <a:pt x="132307" y="301033"/>
                  </a:lnTo>
                  <a:lnTo>
                    <a:pt x="139809" y="298954"/>
                  </a:lnTo>
                  <a:lnTo>
                    <a:pt x="148390" y="296042"/>
                  </a:lnTo>
                  <a:lnTo>
                    <a:pt x="154306" y="349778"/>
                  </a:lnTo>
                  <a:lnTo>
                    <a:pt x="141828" y="354308"/>
                  </a:lnTo>
                  <a:lnTo>
                    <a:pt x="128548" y="357543"/>
                  </a:lnTo>
                  <a:lnTo>
                    <a:pt x="114466" y="359484"/>
                  </a:lnTo>
                  <a:lnTo>
                    <a:pt x="99584" y="360131"/>
                  </a:lnTo>
                  <a:lnTo>
                    <a:pt x="90448" y="359738"/>
                  </a:lnTo>
                  <a:lnTo>
                    <a:pt x="52780" y="346635"/>
                  </a:lnTo>
                  <a:lnTo>
                    <a:pt x="34016" y="310585"/>
                  </a:lnTo>
                  <a:lnTo>
                    <a:pt x="31798" y="261779"/>
                  </a:lnTo>
                  <a:lnTo>
                    <a:pt x="31798" y="147651"/>
                  </a:lnTo>
                  <a:lnTo>
                    <a:pt x="0" y="147651"/>
                  </a:lnTo>
                  <a:lnTo>
                    <a:pt x="0" y="92436"/>
                  </a:lnTo>
                  <a:lnTo>
                    <a:pt x="31798" y="92436"/>
                  </a:lnTo>
                  <a:lnTo>
                    <a:pt x="31798" y="40425"/>
                  </a:lnTo>
                  <a:lnTo>
                    <a:pt x="101310" y="0"/>
                  </a:lnTo>
                  <a:lnTo>
                    <a:pt x="101310" y="92436"/>
                  </a:lnTo>
                  <a:lnTo>
                    <a:pt x="148637" y="92436"/>
                  </a:lnTo>
                  <a:close/>
                </a:path>
                <a:path w="424815" h="360679">
                  <a:moveTo>
                    <a:pt x="248468" y="172301"/>
                  </a:moveTo>
                  <a:lnTo>
                    <a:pt x="185611" y="160962"/>
                  </a:lnTo>
                  <a:lnTo>
                    <a:pt x="191866" y="143214"/>
                  </a:lnTo>
                  <a:lnTo>
                    <a:pt x="200032" y="127931"/>
                  </a:lnTo>
                  <a:lnTo>
                    <a:pt x="236605" y="96780"/>
                  </a:lnTo>
                  <a:lnTo>
                    <a:pt x="275059" y="87660"/>
                  </a:lnTo>
                  <a:lnTo>
                    <a:pt x="299000" y="86520"/>
                  </a:lnTo>
                  <a:lnTo>
                    <a:pt x="320691" y="87205"/>
                  </a:lnTo>
                  <a:lnTo>
                    <a:pt x="368019" y="97489"/>
                  </a:lnTo>
                  <a:lnTo>
                    <a:pt x="399940" y="125343"/>
                  </a:lnTo>
                  <a:lnTo>
                    <a:pt x="408606" y="166546"/>
                  </a:lnTo>
                  <a:lnTo>
                    <a:pt x="409184" y="187337"/>
                  </a:lnTo>
                  <a:lnTo>
                    <a:pt x="408444" y="268188"/>
                  </a:lnTo>
                  <a:lnTo>
                    <a:pt x="408652" y="284310"/>
                  </a:lnTo>
                  <a:lnTo>
                    <a:pt x="413798" y="327432"/>
                  </a:lnTo>
                  <a:lnTo>
                    <a:pt x="424220" y="354215"/>
                  </a:lnTo>
                  <a:lnTo>
                    <a:pt x="355694" y="354215"/>
                  </a:lnTo>
                  <a:lnTo>
                    <a:pt x="353887" y="349614"/>
                  </a:lnTo>
                  <a:lnTo>
                    <a:pt x="351668" y="342794"/>
                  </a:lnTo>
                  <a:lnTo>
                    <a:pt x="349039" y="333756"/>
                  </a:lnTo>
                  <a:lnTo>
                    <a:pt x="347888" y="329648"/>
                  </a:lnTo>
                  <a:lnTo>
                    <a:pt x="347067" y="326936"/>
                  </a:lnTo>
                  <a:lnTo>
                    <a:pt x="346574" y="325622"/>
                  </a:lnTo>
                  <a:lnTo>
                    <a:pt x="337546" y="333710"/>
                  </a:lnTo>
                  <a:lnTo>
                    <a:pt x="328210" y="340719"/>
                  </a:lnTo>
                  <a:lnTo>
                    <a:pt x="287723" y="357974"/>
                  </a:lnTo>
                  <a:lnTo>
                    <a:pt x="265476" y="360131"/>
                  </a:lnTo>
                  <a:lnTo>
                    <a:pt x="246334" y="358760"/>
                  </a:lnTo>
                  <a:lnTo>
                    <a:pt x="201757" y="338193"/>
                  </a:lnTo>
                  <a:lnTo>
                    <a:pt x="179919" y="298769"/>
                  </a:lnTo>
                  <a:lnTo>
                    <a:pt x="178463" y="282731"/>
                  </a:lnTo>
                  <a:lnTo>
                    <a:pt x="179125" y="271939"/>
                  </a:lnTo>
                  <a:lnTo>
                    <a:pt x="194894" y="234988"/>
                  </a:lnTo>
                  <a:lnTo>
                    <a:pt x="229372" y="212071"/>
                  </a:lnTo>
                  <a:lnTo>
                    <a:pt x="273857" y="200401"/>
                  </a:lnTo>
                  <a:lnTo>
                    <a:pt x="296273" y="195918"/>
                  </a:lnTo>
                  <a:lnTo>
                    <a:pt x="314960" y="191589"/>
                  </a:lnTo>
                  <a:lnTo>
                    <a:pt x="329920" y="187414"/>
                  </a:lnTo>
                  <a:lnTo>
                    <a:pt x="341151" y="183393"/>
                  </a:lnTo>
                  <a:lnTo>
                    <a:pt x="341151" y="176491"/>
                  </a:lnTo>
                  <a:lnTo>
                    <a:pt x="317056" y="141643"/>
                  </a:lnTo>
                  <a:lnTo>
                    <a:pt x="294070" y="139517"/>
                  </a:lnTo>
                  <a:lnTo>
                    <a:pt x="285335" y="139971"/>
                  </a:lnTo>
                  <a:lnTo>
                    <a:pt x="251919" y="163866"/>
                  </a:lnTo>
                  <a:lnTo>
                    <a:pt x="248468" y="172301"/>
                  </a:lnTo>
                  <a:close/>
                </a:path>
              </a:pathLst>
            </a:custGeom>
            <a:ln w="76199">
              <a:solidFill>
                <a:srgbClr val="FFFFFF"/>
              </a:solidFill>
            </a:ln>
          </p:spPr>
          <p:txBody>
            <a:bodyPr wrap="square" lIns="0" tIns="0" rIns="0" bIns="0" rtlCol="0"/>
            <a:lstStyle/>
            <a:p>
              <a:endParaRPr/>
            </a:p>
          </p:txBody>
        </p:sp>
        <p:pic>
          <p:nvPicPr>
            <p:cNvPr id="157" name="object 157"/>
            <p:cNvPicPr/>
            <p:nvPr/>
          </p:nvPicPr>
          <p:blipFill>
            <a:blip r:embed="rId25" cstate="print"/>
            <a:stretch>
              <a:fillRect/>
            </a:stretch>
          </p:blipFill>
          <p:spPr>
            <a:xfrm>
              <a:off x="10146965" y="5452378"/>
              <a:ext cx="169622" cy="159022"/>
            </a:xfrm>
            <a:prstGeom prst="rect">
              <a:avLst/>
            </a:prstGeom>
          </p:spPr>
        </p:pic>
        <p:sp>
          <p:nvSpPr>
            <p:cNvPr id="158" name="object 158"/>
            <p:cNvSpPr/>
            <p:nvPr/>
          </p:nvSpPr>
          <p:spPr>
            <a:xfrm>
              <a:off x="10552099" y="5254827"/>
              <a:ext cx="255904" cy="367665"/>
            </a:xfrm>
            <a:custGeom>
              <a:avLst/>
              <a:gdLst/>
              <a:ahLst/>
              <a:cxnLst/>
              <a:rect l="l" t="t" r="r" b="b"/>
              <a:pathLst>
                <a:path w="255904" h="367664">
                  <a:moveTo>
                    <a:pt x="0" y="361363"/>
                  </a:moveTo>
                  <a:lnTo>
                    <a:pt x="0" y="0"/>
                  </a:lnTo>
                  <a:lnTo>
                    <a:pt x="69265" y="0"/>
                  </a:lnTo>
                  <a:lnTo>
                    <a:pt x="69265" y="130150"/>
                  </a:lnTo>
                  <a:lnTo>
                    <a:pt x="86027" y="114189"/>
                  </a:lnTo>
                  <a:lnTo>
                    <a:pt x="104268" y="102789"/>
                  </a:lnTo>
                  <a:lnTo>
                    <a:pt x="123987" y="95948"/>
                  </a:lnTo>
                  <a:lnTo>
                    <a:pt x="145186" y="93668"/>
                  </a:lnTo>
                  <a:lnTo>
                    <a:pt x="168064" y="95833"/>
                  </a:lnTo>
                  <a:lnTo>
                    <a:pt x="207627" y="113149"/>
                  </a:lnTo>
                  <a:lnTo>
                    <a:pt x="238007" y="147505"/>
                  </a:lnTo>
                  <a:lnTo>
                    <a:pt x="253660" y="197235"/>
                  </a:lnTo>
                  <a:lnTo>
                    <a:pt x="255616" y="227762"/>
                  </a:lnTo>
                  <a:lnTo>
                    <a:pt x="253621" y="259360"/>
                  </a:lnTo>
                  <a:lnTo>
                    <a:pt x="237661" y="311001"/>
                  </a:lnTo>
                  <a:lnTo>
                    <a:pt x="206879" y="346897"/>
                  </a:lnTo>
                  <a:lnTo>
                    <a:pt x="168118" y="365015"/>
                  </a:lnTo>
                  <a:lnTo>
                    <a:pt x="146172" y="367279"/>
                  </a:lnTo>
                  <a:lnTo>
                    <a:pt x="134995" y="366578"/>
                  </a:lnTo>
                  <a:lnTo>
                    <a:pt x="91396" y="349786"/>
                  </a:lnTo>
                  <a:lnTo>
                    <a:pt x="64335" y="322910"/>
                  </a:lnTo>
                  <a:lnTo>
                    <a:pt x="64335" y="361363"/>
                  </a:lnTo>
                  <a:lnTo>
                    <a:pt x="0" y="361363"/>
                  </a:lnTo>
                  <a:close/>
                </a:path>
              </a:pathLst>
            </a:custGeom>
            <a:ln w="76199">
              <a:solidFill>
                <a:srgbClr val="FFFFFF"/>
              </a:solidFill>
            </a:ln>
          </p:spPr>
          <p:txBody>
            <a:bodyPr wrap="square" lIns="0" tIns="0" rIns="0" bIns="0" rtlCol="0"/>
            <a:lstStyle/>
            <a:p>
              <a:endParaRPr/>
            </a:p>
          </p:txBody>
        </p:sp>
        <p:pic>
          <p:nvPicPr>
            <p:cNvPr id="159" name="object 159"/>
            <p:cNvPicPr/>
            <p:nvPr/>
          </p:nvPicPr>
          <p:blipFill>
            <a:blip r:embed="rId33" cstate="print"/>
            <a:stretch>
              <a:fillRect/>
            </a:stretch>
          </p:blipFill>
          <p:spPr>
            <a:xfrm>
              <a:off x="10582771" y="5363393"/>
              <a:ext cx="192053" cy="242092"/>
            </a:xfrm>
            <a:prstGeom prst="rect">
              <a:avLst/>
            </a:prstGeom>
          </p:spPr>
        </p:pic>
        <p:sp>
          <p:nvSpPr>
            <p:cNvPr id="160" name="object 160"/>
            <p:cNvSpPr/>
            <p:nvPr/>
          </p:nvSpPr>
          <p:spPr>
            <a:xfrm>
              <a:off x="10845183" y="5348496"/>
              <a:ext cx="246379" cy="273685"/>
            </a:xfrm>
            <a:custGeom>
              <a:avLst/>
              <a:gdLst/>
              <a:ahLst/>
              <a:cxnLst/>
              <a:rect l="l" t="t" r="r" b="b"/>
              <a:pathLst>
                <a:path w="246379" h="273685">
                  <a:moveTo>
                    <a:pt x="70005" y="85780"/>
                  </a:moveTo>
                  <a:lnTo>
                    <a:pt x="7148" y="74441"/>
                  </a:lnTo>
                  <a:lnTo>
                    <a:pt x="13403" y="56694"/>
                  </a:lnTo>
                  <a:lnTo>
                    <a:pt x="21568" y="41411"/>
                  </a:lnTo>
                  <a:lnTo>
                    <a:pt x="58142" y="10260"/>
                  </a:lnTo>
                  <a:lnTo>
                    <a:pt x="96595" y="1140"/>
                  </a:lnTo>
                  <a:lnTo>
                    <a:pt x="120536" y="0"/>
                  </a:lnTo>
                  <a:lnTo>
                    <a:pt x="142228" y="685"/>
                  </a:lnTo>
                  <a:lnTo>
                    <a:pt x="189555" y="10969"/>
                  </a:lnTo>
                  <a:lnTo>
                    <a:pt x="221477" y="38823"/>
                  </a:lnTo>
                  <a:lnTo>
                    <a:pt x="230143" y="80026"/>
                  </a:lnTo>
                  <a:lnTo>
                    <a:pt x="230720" y="100817"/>
                  </a:lnTo>
                  <a:lnTo>
                    <a:pt x="229981" y="181667"/>
                  </a:lnTo>
                  <a:lnTo>
                    <a:pt x="230189" y="197790"/>
                  </a:lnTo>
                  <a:lnTo>
                    <a:pt x="235334" y="240911"/>
                  </a:lnTo>
                  <a:lnTo>
                    <a:pt x="245757" y="267695"/>
                  </a:lnTo>
                  <a:lnTo>
                    <a:pt x="177230" y="267695"/>
                  </a:lnTo>
                  <a:lnTo>
                    <a:pt x="175423" y="263094"/>
                  </a:lnTo>
                  <a:lnTo>
                    <a:pt x="173204" y="256274"/>
                  </a:lnTo>
                  <a:lnTo>
                    <a:pt x="170575" y="247236"/>
                  </a:lnTo>
                  <a:lnTo>
                    <a:pt x="169425" y="243127"/>
                  </a:lnTo>
                  <a:lnTo>
                    <a:pt x="168603" y="240416"/>
                  </a:lnTo>
                  <a:lnTo>
                    <a:pt x="168110" y="239101"/>
                  </a:lnTo>
                  <a:lnTo>
                    <a:pt x="159082" y="247189"/>
                  </a:lnTo>
                  <a:lnTo>
                    <a:pt x="149746" y="254199"/>
                  </a:lnTo>
                  <a:lnTo>
                    <a:pt x="109259" y="271454"/>
                  </a:lnTo>
                  <a:lnTo>
                    <a:pt x="87013" y="273611"/>
                  </a:lnTo>
                  <a:lnTo>
                    <a:pt x="67871" y="272240"/>
                  </a:lnTo>
                  <a:lnTo>
                    <a:pt x="23293" y="251672"/>
                  </a:lnTo>
                  <a:lnTo>
                    <a:pt x="1455" y="212248"/>
                  </a:lnTo>
                  <a:lnTo>
                    <a:pt x="0" y="196211"/>
                  </a:lnTo>
                  <a:lnTo>
                    <a:pt x="662" y="185419"/>
                  </a:lnTo>
                  <a:lnTo>
                    <a:pt x="16430" y="148467"/>
                  </a:lnTo>
                  <a:lnTo>
                    <a:pt x="50909" y="125551"/>
                  </a:lnTo>
                  <a:lnTo>
                    <a:pt x="95394" y="113881"/>
                  </a:lnTo>
                  <a:lnTo>
                    <a:pt x="117810" y="109398"/>
                  </a:lnTo>
                  <a:lnTo>
                    <a:pt x="136497" y="105069"/>
                  </a:lnTo>
                  <a:lnTo>
                    <a:pt x="151456" y="100894"/>
                  </a:lnTo>
                  <a:lnTo>
                    <a:pt x="162687" y="96873"/>
                  </a:lnTo>
                  <a:lnTo>
                    <a:pt x="162687" y="89971"/>
                  </a:lnTo>
                  <a:lnTo>
                    <a:pt x="138592" y="55122"/>
                  </a:lnTo>
                  <a:lnTo>
                    <a:pt x="115606" y="52996"/>
                  </a:lnTo>
                  <a:lnTo>
                    <a:pt x="106871" y="53451"/>
                  </a:lnTo>
                  <a:lnTo>
                    <a:pt x="73456" y="77345"/>
                  </a:lnTo>
                  <a:lnTo>
                    <a:pt x="70005" y="85780"/>
                  </a:lnTo>
                  <a:close/>
                </a:path>
              </a:pathLst>
            </a:custGeom>
            <a:ln w="76199">
              <a:solidFill>
                <a:srgbClr val="FFFFFF"/>
              </a:solidFill>
            </a:ln>
          </p:spPr>
          <p:txBody>
            <a:bodyPr wrap="square" lIns="0" tIns="0" rIns="0" bIns="0" rtlCol="0"/>
            <a:lstStyle/>
            <a:p>
              <a:endParaRPr/>
            </a:p>
          </p:txBody>
        </p:sp>
        <p:pic>
          <p:nvPicPr>
            <p:cNvPr id="161" name="object 161"/>
            <p:cNvPicPr/>
            <p:nvPr/>
          </p:nvPicPr>
          <p:blipFill>
            <a:blip r:embed="rId25" cstate="print"/>
            <a:stretch>
              <a:fillRect/>
            </a:stretch>
          </p:blipFill>
          <p:spPr>
            <a:xfrm>
              <a:off x="10876349" y="5452378"/>
              <a:ext cx="169622" cy="159022"/>
            </a:xfrm>
            <a:prstGeom prst="rect">
              <a:avLst/>
            </a:prstGeom>
          </p:spPr>
        </p:pic>
        <p:sp>
          <p:nvSpPr>
            <p:cNvPr id="162" name="object 162"/>
            <p:cNvSpPr/>
            <p:nvPr/>
          </p:nvSpPr>
          <p:spPr>
            <a:xfrm>
              <a:off x="11119780" y="5348496"/>
              <a:ext cx="529590" cy="273685"/>
            </a:xfrm>
            <a:custGeom>
              <a:avLst/>
              <a:gdLst/>
              <a:ahLst/>
              <a:cxnLst/>
              <a:rect l="l" t="t" r="r" b="b"/>
              <a:pathLst>
                <a:path w="529590" h="273685">
                  <a:moveTo>
                    <a:pt x="0" y="193006"/>
                  </a:moveTo>
                  <a:lnTo>
                    <a:pt x="69512" y="182407"/>
                  </a:lnTo>
                  <a:lnTo>
                    <a:pt x="72300" y="191905"/>
                  </a:lnTo>
                  <a:lnTo>
                    <a:pt x="76229" y="200185"/>
                  </a:lnTo>
                  <a:lnTo>
                    <a:pt x="113943" y="222917"/>
                  </a:lnTo>
                  <a:lnTo>
                    <a:pt x="125466" y="223572"/>
                  </a:lnTo>
                  <a:lnTo>
                    <a:pt x="138068" y="222956"/>
                  </a:lnTo>
                  <a:lnTo>
                    <a:pt x="175012" y="202948"/>
                  </a:lnTo>
                  <a:lnTo>
                    <a:pt x="175012" y="195225"/>
                  </a:lnTo>
                  <a:lnTo>
                    <a:pt x="175012" y="189966"/>
                  </a:lnTo>
                  <a:lnTo>
                    <a:pt x="146911" y="173040"/>
                  </a:lnTo>
                  <a:lnTo>
                    <a:pt x="108843" y="163997"/>
                  </a:lnTo>
                  <a:lnTo>
                    <a:pt x="55723" y="147112"/>
                  </a:lnTo>
                  <a:lnTo>
                    <a:pt x="17378" y="113942"/>
                  </a:lnTo>
                  <a:lnTo>
                    <a:pt x="9613" y="80357"/>
                  </a:lnTo>
                  <a:lnTo>
                    <a:pt x="11292" y="64027"/>
                  </a:lnTo>
                  <a:lnTo>
                    <a:pt x="36481" y="23170"/>
                  </a:lnTo>
                  <a:lnTo>
                    <a:pt x="70744" y="5792"/>
                  </a:lnTo>
                  <a:lnTo>
                    <a:pt x="119797" y="0"/>
                  </a:lnTo>
                  <a:lnTo>
                    <a:pt x="144940" y="1093"/>
                  </a:lnTo>
                  <a:lnTo>
                    <a:pt x="184872" y="9844"/>
                  </a:lnTo>
                  <a:lnTo>
                    <a:pt x="221723" y="39193"/>
                  </a:lnTo>
                  <a:lnTo>
                    <a:pt x="235650" y="69265"/>
                  </a:lnTo>
                  <a:lnTo>
                    <a:pt x="170329" y="81343"/>
                  </a:lnTo>
                  <a:lnTo>
                    <a:pt x="167763" y="74149"/>
                  </a:lnTo>
                  <a:lnTo>
                    <a:pt x="164258" y="67848"/>
                  </a:lnTo>
                  <a:lnTo>
                    <a:pt x="121029" y="49792"/>
                  </a:lnTo>
                  <a:lnTo>
                    <a:pt x="108319" y="50269"/>
                  </a:lnTo>
                  <a:lnTo>
                    <a:pt x="73948" y="65732"/>
                  </a:lnTo>
                  <a:lnTo>
                    <a:pt x="73948" y="71483"/>
                  </a:lnTo>
                  <a:lnTo>
                    <a:pt x="73948" y="76413"/>
                  </a:lnTo>
                  <a:lnTo>
                    <a:pt x="120760" y="97597"/>
                  </a:lnTo>
                  <a:lnTo>
                    <a:pt x="145556" y="103528"/>
                  </a:lnTo>
                  <a:lnTo>
                    <a:pt x="171137" y="110168"/>
                  </a:lnTo>
                  <a:lnTo>
                    <a:pt x="209776" y="125574"/>
                  </a:lnTo>
                  <a:lnTo>
                    <a:pt x="239101" y="156463"/>
                  </a:lnTo>
                  <a:lnTo>
                    <a:pt x="244524" y="185858"/>
                  </a:lnTo>
                  <a:lnTo>
                    <a:pt x="242645" y="203221"/>
                  </a:lnTo>
                  <a:lnTo>
                    <a:pt x="214452" y="247729"/>
                  </a:lnTo>
                  <a:lnTo>
                    <a:pt x="177169" y="267140"/>
                  </a:lnTo>
                  <a:lnTo>
                    <a:pt x="125466" y="273611"/>
                  </a:lnTo>
                  <a:lnTo>
                    <a:pt x="100116" y="272255"/>
                  </a:lnTo>
                  <a:lnTo>
                    <a:pt x="57780" y="261409"/>
                  </a:lnTo>
                  <a:lnTo>
                    <a:pt x="15005" y="226345"/>
                  </a:lnTo>
                  <a:lnTo>
                    <a:pt x="6154" y="210646"/>
                  </a:lnTo>
                  <a:lnTo>
                    <a:pt x="0" y="193006"/>
                  </a:lnTo>
                  <a:close/>
                </a:path>
                <a:path w="529590" h="273685">
                  <a:moveTo>
                    <a:pt x="456758" y="184379"/>
                  </a:moveTo>
                  <a:lnTo>
                    <a:pt x="525777" y="195964"/>
                  </a:lnTo>
                  <a:lnTo>
                    <a:pt x="497144" y="242714"/>
                  </a:lnTo>
                  <a:lnTo>
                    <a:pt x="451427" y="268650"/>
                  </a:lnTo>
                  <a:lnTo>
                    <a:pt x="411895" y="273611"/>
                  </a:lnTo>
                  <a:lnTo>
                    <a:pt x="379974" y="270822"/>
                  </a:lnTo>
                  <a:lnTo>
                    <a:pt x="329442" y="248514"/>
                  </a:lnTo>
                  <a:lnTo>
                    <a:pt x="299508" y="209953"/>
                  </a:lnTo>
                  <a:lnTo>
                    <a:pt x="286567" y="164844"/>
                  </a:lnTo>
                  <a:lnTo>
                    <a:pt x="284950" y="138777"/>
                  </a:lnTo>
                  <a:lnTo>
                    <a:pt x="287076" y="108003"/>
                  </a:lnTo>
                  <a:lnTo>
                    <a:pt x="304084" y="57040"/>
                  </a:lnTo>
                  <a:lnTo>
                    <a:pt x="337099" y="20728"/>
                  </a:lnTo>
                  <a:lnTo>
                    <a:pt x="380113" y="2303"/>
                  </a:lnTo>
                  <a:lnTo>
                    <a:pt x="404993" y="0"/>
                  </a:lnTo>
                  <a:lnTo>
                    <a:pt x="432663" y="2411"/>
                  </a:lnTo>
                  <a:lnTo>
                    <a:pt x="478757" y="21699"/>
                  </a:lnTo>
                  <a:lnTo>
                    <a:pt x="511865" y="60430"/>
                  </a:lnTo>
                  <a:lnTo>
                    <a:pt x="528011" y="119527"/>
                  </a:lnTo>
                  <a:lnTo>
                    <a:pt x="529474" y="156771"/>
                  </a:lnTo>
                  <a:lnTo>
                    <a:pt x="355941" y="156771"/>
                  </a:lnTo>
                  <a:lnTo>
                    <a:pt x="357265" y="171322"/>
                  </a:lnTo>
                  <a:lnTo>
                    <a:pt x="381207" y="212210"/>
                  </a:lnTo>
                  <a:lnTo>
                    <a:pt x="412635" y="221846"/>
                  </a:lnTo>
                  <a:lnTo>
                    <a:pt x="420446" y="221292"/>
                  </a:lnTo>
                  <a:lnTo>
                    <a:pt x="453584" y="193561"/>
                  </a:lnTo>
                  <a:lnTo>
                    <a:pt x="456758" y="184379"/>
                  </a:lnTo>
                  <a:close/>
                </a:path>
              </a:pathLst>
            </a:custGeom>
            <a:ln w="76199">
              <a:solidFill>
                <a:srgbClr val="FFFFFF"/>
              </a:solidFill>
            </a:ln>
          </p:spPr>
          <p:txBody>
            <a:bodyPr wrap="square" lIns="0" tIns="0" rIns="0" bIns="0" rtlCol="0"/>
            <a:lstStyle/>
            <a:p>
              <a:endParaRPr/>
            </a:p>
          </p:txBody>
        </p:sp>
        <p:pic>
          <p:nvPicPr>
            <p:cNvPr id="163" name="object 163"/>
            <p:cNvPicPr/>
            <p:nvPr/>
          </p:nvPicPr>
          <p:blipFill>
            <a:blip r:embed="rId8" cstate="print"/>
            <a:stretch>
              <a:fillRect/>
            </a:stretch>
          </p:blipFill>
          <p:spPr>
            <a:xfrm>
              <a:off x="11438854" y="5363393"/>
              <a:ext cx="179728" cy="137577"/>
            </a:xfrm>
            <a:prstGeom prst="rect">
              <a:avLst/>
            </a:prstGeom>
          </p:spPr>
        </p:pic>
        <p:sp>
          <p:nvSpPr>
            <p:cNvPr id="164" name="object 164"/>
            <p:cNvSpPr/>
            <p:nvPr/>
          </p:nvSpPr>
          <p:spPr>
            <a:xfrm>
              <a:off x="11690173" y="5254827"/>
              <a:ext cx="255904" cy="367665"/>
            </a:xfrm>
            <a:custGeom>
              <a:avLst/>
              <a:gdLst/>
              <a:ahLst/>
              <a:cxnLst/>
              <a:rect l="l" t="t" r="r" b="b"/>
              <a:pathLst>
                <a:path w="255904" h="367664">
                  <a:moveTo>
                    <a:pt x="255616" y="361363"/>
                  </a:moveTo>
                  <a:lnTo>
                    <a:pt x="191281" y="361363"/>
                  </a:lnTo>
                  <a:lnTo>
                    <a:pt x="191281" y="322910"/>
                  </a:lnTo>
                  <a:lnTo>
                    <a:pt x="182907" y="333409"/>
                  </a:lnTo>
                  <a:lnTo>
                    <a:pt x="142513" y="361109"/>
                  </a:lnTo>
                  <a:lnTo>
                    <a:pt x="109444" y="367279"/>
                  </a:lnTo>
                  <a:lnTo>
                    <a:pt x="87698" y="365007"/>
                  </a:lnTo>
                  <a:lnTo>
                    <a:pt x="49060" y="346828"/>
                  </a:lnTo>
                  <a:lnTo>
                    <a:pt x="18094" y="310947"/>
                  </a:lnTo>
                  <a:lnTo>
                    <a:pt x="2010" y="260231"/>
                  </a:lnTo>
                  <a:lnTo>
                    <a:pt x="0" y="229488"/>
                  </a:lnTo>
                  <a:lnTo>
                    <a:pt x="1956" y="198206"/>
                  </a:lnTo>
                  <a:lnTo>
                    <a:pt x="17609" y="147612"/>
                  </a:lnTo>
                  <a:lnTo>
                    <a:pt x="47989" y="113149"/>
                  </a:lnTo>
                  <a:lnTo>
                    <a:pt x="87552" y="95833"/>
                  </a:lnTo>
                  <a:lnTo>
                    <a:pt x="110430" y="93668"/>
                  </a:lnTo>
                  <a:lnTo>
                    <a:pt x="131629" y="95948"/>
                  </a:lnTo>
                  <a:lnTo>
                    <a:pt x="151348" y="102789"/>
                  </a:lnTo>
                  <a:lnTo>
                    <a:pt x="169589" y="114189"/>
                  </a:lnTo>
                  <a:lnTo>
                    <a:pt x="186351" y="130150"/>
                  </a:lnTo>
                  <a:lnTo>
                    <a:pt x="186351" y="0"/>
                  </a:lnTo>
                  <a:lnTo>
                    <a:pt x="255616" y="0"/>
                  </a:lnTo>
                  <a:lnTo>
                    <a:pt x="255616" y="361363"/>
                  </a:lnTo>
                  <a:close/>
                </a:path>
              </a:pathLst>
            </a:custGeom>
            <a:ln w="76199">
              <a:solidFill>
                <a:srgbClr val="FFFFFF"/>
              </a:solidFill>
            </a:ln>
          </p:spPr>
          <p:txBody>
            <a:bodyPr wrap="square" lIns="0" tIns="0" rIns="0" bIns="0" rtlCol="0"/>
            <a:lstStyle/>
            <a:p>
              <a:endParaRPr/>
            </a:p>
          </p:txBody>
        </p:sp>
        <p:pic>
          <p:nvPicPr>
            <p:cNvPr id="165" name="object 165"/>
            <p:cNvPicPr/>
            <p:nvPr/>
          </p:nvPicPr>
          <p:blipFill>
            <a:blip r:embed="rId23" cstate="print"/>
            <a:stretch>
              <a:fillRect/>
            </a:stretch>
          </p:blipFill>
          <p:spPr>
            <a:xfrm>
              <a:off x="11722818" y="5363393"/>
              <a:ext cx="192053" cy="242092"/>
            </a:xfrm>
            <a:prstGeom prst="rect">
              <a:avLst/>
            </a:prstGeom>
          </p:spPr>
        </p:pic>
        <p:sp>
          <p:nvSpPr>
            <p:cNvPr id="166" name="object 166"/>
            <p:cNvSpPr/>
            <p:nvPr/>
          </p:nvSpPr>
          <p:spPr>
            <a:xfrm>
              <a:off x="12138304" y="5348496"/>
              <a:ext cx="270510" cy="273685"/>
            </a:xfrm>
            <a:custGeom>
              <a:avLst/>
              <a:gdLst/>
              <a:ahLst/>
              <a:cxnLst/>
              <a:rect l="l" t="t" r="r" b="b"/>
              <a:pathLst>
                <a:path w="270509" h="273685">
                  <a:moveTo>
                    <a:pt x="0" y="133108"/>
                  </a:moveTo>
                  <a:lnTo>
                    <a:pt x="9567" y="82591"/>
                  </a:lnTo>
                  <a:lnTo>
                    <a:pt x="37559" y="37837"/>
                  </a:lnTo>
                  <a:lnTo>
                    <a:pt x="81243" y="9567"/>
                  </a:lnTo>
                  <a:lnTo>
                    <a:pt x="134833" y="0"/>
                  </a:lnTo>
                  <a:lnTo>
                    <a:pt x="163196" y="2411"/>
                  </a:lnTo>
                  <a:lnTo>
                    <a:pt x="211879" y="21699"/>
                  </a:lnTo>
                  <a:lnTo>
                    <a:pt x="248807" y="59136"/>
                  </a:lnTo>
                  <a:lnTo>
                    <a:pt x="267787" y="107880"/>
                  </a:lnTo>
                  <a:lnTo>
                    <a:pt x="270160" y="136066"/>
                  </a:lnTo>
                  <a:lnTo>
                    <a:pt x="267764" y="164497"/>
                  </a:lnTo>
                  <a:lnTo>
                    <a:pt x="248599" y="213735"/>
                  </a:lnTo>
                  <a:lnTo>
                    <a:pt x="211424" y="251634"/>
                  </a:lnTo>
                  <a:lnTo>
                    <a:pt x="163173" y="271169"/>
                  </a:lnTo>
                  <a:lnTo>
                    <a:pt x="135326" y="273611"/>
                  </a:lnTo>
                  <a:lnTo>
                    <a:pt x="117540" y="272594"/>
                  </a:lnTo>
                  <a:lnTo>
                    <a:pt x="66677" y="257342"/>
                  </a:lnTo>
                  <a:lnTo>
                    <a:pt x="26490" y="224411"/>
                  </a:lnTo>
                  <a:lnTo>
                    <a:pt x="4252" y="174796"/>
                  </a:lnTo>
                  <a:lnTo>
                    <a:pt x="0" y="133108"/>
                  </a:lnTo>
                  <a:close/>
                </a:path>
              </a:pathLst>
            </a:custGeom>
            <a:ln w="76199">
              <a:solidFill>
                <a:srgbClr val="FFFFFF"/>
              </a:solidFill>
            </a:ln>
          </p:spPr>
          <p:txBody>
            <a:bodyPr wrap="square" lIns="0" tIns="0" rIns="0" bIns="0" rtlCol="0"/>
            <a:lstStyle/>
            <a:p>
              <a:endParaRPr/>
            </a:p>
          </p:txBody>
        </p:sp>
        <p:pic>
          <p:nvPicPr>
            <p:cNvPr id="167" name="object 167"/>
            <p:cNvPicPr/>
            <p:nvPr/>
          </p:nvPicPr>
          <p:blipFill>
            <a:blip r:embed="rId18" cstate="print"/>
            <a:stretch>
              <a:fillRect/>
            </a:stretch>
          </p:blipFill>
          <p:spPr>
            <a:xfrm>
              <a:off x="12171195" y="5366844"/>
              <a:ext cx="204131" cy="236915"/>
            </a:xfrm>
            <a:prstGeom prst="rect">
              <a:avLst/>
            </a:prstGeom>
          </p:spPr>
        </p:pic>
        <p:sp>
          <p:nvSpPr>
            <p:cNvPr id="168" name="object 168"/>
            <p:cNvSpPr/>
            <p:nvPr/>
          </p:nvSpPr>
          <p:spPr>
            <a:xfrm>
              <a:off x="12462201" y="5254827"/>
              <a:ext cx="689610" cy="367665"/>
            </a:xfrm>
            <a:custGeom>
              <a:avLst/>
              <a:gdLst/>
              <a:ahLst/>
              <a:cxnLst/>
              <a:rect l="l" t="t" r="r" b="b"/>
              <a:pathLst>
                <a:path w="689609" h="367664">
                  <a:moveTo>
                    <a:pt x="238608" y="361363"/>
                  </a:moveTo>
                  <a:lnTo>
                    <a:pt x="169343" y="361363"/>
                  </a:lnTo>
                  <a:lnTo>
                    <a:pt x="169343" y="227762"/>
                  </a:lnTo>
                  <a:lnTo>
                    <a:pt x="169065" y="208436"/>
                  </a:lnTo>
                  <a:lnTo>
                    <a:pt x="161948" y="164618"/>
                  </a:lnTo>
                  <a:lnTo>
                    <a:pt x="135819" y="146665"/>
                  </a:lnTo>
                  <a:lnTo>
                    <a:pt x="126452" y="146665"/>
                  </a:lnTo>
                  <a:lnTo>
                    <a:pt x="87575" y="161855"/>
                  </a:lnTo>
                  <a:lnTo>
                    <a:pt x="70590" y="205824"/>
                  </a:lnTo>
                  <a:lnTo>
                    <a:pt x="69265" y="242799"/>
                  </a:lnTo>
                  <a:lnTo>
                    <a:pt x="69265" y="361363"/>
                  </a:lnTo>
                  <a:lnTo>
                    <a:pt x="0" y="361363"/>
                  </a:lnTo>
                  <a:lnTo>
                    <a:pt x="0" y="99584"/>
                  </a:lnTo>
                  <a:lnTo>
                    <a:pt x="64335" y="99584"/>
                  </a:lnTo>
                  <a:lnTo>
                    <a:pt x="64335" y="138038"/>
                  </a:lnTo>
                  <a:lnTo>
                    <a:pt x="82576" y="118626"/>
                  </a:lnTo>
                  <a:lnTo>
                    <a:pt x="103035" y="104761"/>
                  </a:lnTo>
                  <a:lnTo>
                    <a:pt x="125713" y="96441"/>
                  </a:lnTo>
                  <a:lnTo>
                    <a:pt x="150609" y="93668"/>
                  </a:lnTo>
                  <a:lnTo>
                    <a:pt x="161824" y="94184"/>
                  </a:lnTo>
                  <a:lnTo>
                    <a:pt x="201426" y="106340"/>
                  </a:lnTo>
                  <a:lnTo>
                    <a:pt x="229488" y="136682"/>
                  </a:lnTo>
                  <a:lnTo>
                    <a:pt x="238369" y="184394"/>
                  </a:lnTo>
                  <a:lnTo>
                    <a:pt x="238608" y="198676"/>
                  </a:lnTo>
                  <a:lnTo>
                    <a:pt x="238608" y="361363"/>
                  </a:lnTo>
                  <a:close/>
                </a:path>
                <a:path w="689609" h="367664">
                  <a:moveTo>
                    <a:pt x="689204" y="361363"/>
                  </a:moveTo>
                  <a:lnTo>
                    <a:pt x="624868" y="361363"/>
                  </a:lnTo>
                  <a:lnTo>
                    <a:pt x="624868" y="322910"/>
                  </a:lnTo>
                  <a:lnTo>
                    <a:pt x="616495" y="333409"/>
                  </a:lnTo>
                  <a:lnTo>
                    <a:pt x="576100" y="361109"/>
                  </a:lnTo>
                  <a:lnTo>
                    <a:pt x="543031" y="367279"/>
                  </a:lnTo>
                  <a:lnTo>
                    <a:pt x="521286" y="365007"/>
                  </a:lnTo>
                  <a:lnTo>
                    <a:pt x="482647" y="346828"/>
                  </a:lnTo>
                  <a:lnTo>
                    <a:pt x="451681" y="310947"/>
                  </a:lnTo>
                  <a:lnTo>
                    <a:pt x="435597" y="260231"/>
                  </a:lnTo>
                  <a:lnTo>
                    <a:pt x="433587" y="229488"/>
                  </a:lnTo>
                  <a:lnTo>
                    <a:pt x="435544" y="198206"/>
                  </a:lnTo>
                  <a:lnTo>
                    <a:pt x="451196" y="147612"/>
                  </a:lnTo>
                  <a:lnTo>
                    <a:pt x="481576" y="113149"/>
                  </a:lnTo>
                  <a:lnTo>
                    <a:pt x="521139" y="95833"/>
                  </a:lnTo>
                  <a:lnTo>
                    <a:pt x="544017" y="93668"/>
                  </a:lnTo>
                  <a:lnTo>
                    <a:pt x="565216" y="95948"/>
                  </a:lnTo>
                  <a:lnTo>
                    <a:pt x="584936" y="102789"/>
                  </a:lnTo>
                  <a:lnTo>
                    <a:pt x="603177" y="114189"/>
                  </a:lnTo>
                  <a:lnTo>
                    <a:pt x="619938" y="130150"/>
                  </a:lnTo>
                  <a:lnTo>
                    <a:pt x="619938" y="0"/>
                  </a:lnTo>
                  <a:lnTo>
                    <a:pt x="689204" y="0"/>
                  </a:lnTo>
                  <a:lnTo>
                    <a:pt x="689204" y="361363"/>
                  </a:lnTo>
                  <a:close/>
                </a:path>
              </a:pathLst>
            </a:custGeom>
            <a:ln w="76199">
              <a:solidFill>
                <a:srgbClr val="FFFFFF"/>
              </a:solidFill>
            </a:ln>
          </p:spPr>
          <p:txBody>
            <a:bodyPr wrap="square" lIns="0" tIns="0" rIns="0" bIns="0" rtlCol="0"/>
            <a:lstStyle/>
            <a:p>
              <a:endParaRPr/>
            </a:p>
          </p:txBody>
        </p:sp>
        <p:pic>
          <p:nvPicPr>
            <p:cNvPr id="169" name="object 169"/>
            <p:cNvPicPr/>
            <p:nvPr/>
          </p:nvPicPr>
          <p:blipFill>
            <a:blip r:embed="rId14" cstate="print"/>
            <a:stretch>
              <a:fillRect/>
            </a:stretch>
          </p:blipFill>
          <p:spPr>
            <a:xfrm>
              <a:off x="12928433" y="5363393"/>
              <a:ext cx="192053" cy="242092"/>
            </a:xfrm>
            <a:prstGeom prst="rect">
              <a:avLst/>
            </a:prstGeom>
          </p:spPr>
        </p:pic>
        <p:sp>
          <p:nvSpPr>
            <p:cNvPr id="170" name="object 170"/>
            <p:cNvSpPr/>
            <p:nvPr/>
          </p:nvSpPr>
          <p:spPr>
            <a:xfrm>
              <a:off x="13201444" y="5348496"/>
              <a:ext cx="246379" cy="273685"/>
            </a:xfrm>
            <a:custGeom>
              <a:avLst/>
              <a:gdLst/>
              <a:ahLst/>
              <a:cxnLst/>
              <a:rect l="l" t="t" r="r" b="b"/>
              <a:pathLst>
                <a:path w="246380" h="273685">
                  <a:moveTo>
                    <a:pt x="70005" y="85780"/>
                  </a:moveTo>
                  <a:lnTo>
                    <a:pt x="7148" y="74441"/>
                  </a:lnTo>
                  <a:lnTo>
                    <a:pt x="13403" y="56694"/>
                  </a:lnTo>
                  <a:lnTo>
                    <a:pt x="21568" y="41411"/>
                  </a:lnTo>
                  <a:lnTo>
                    <a:pt x="58142" y="10260"/>
                  </a:lnTo>
                  <a:lnTo>
                    <a:pt x="96595" y="1140"/>
                  </a:lnTo>
                  <a:lnTo>
                    <a:pt x="120536" y="0"/>
                  </a:lnTo>
                  <a:lnTo>
                    <a:pt x="142228" y="685"/>
                  </a:lnTo>
                  <a:lnTo>
                    <a:pt x="189555" y="10969"/>
                  </a:lnTo>
                  <a:lnTo>
                    <a:pt x="221477" y="38823"/>
                  </a:lnTo>
                  <a:lnTo>
                    <a:pt x="230143" y="80026"/>
                  </a:lnTo>
                  <a:lnTo>
                    <a:pt x="230720" y="100817"/>
                  </a:lnTo>
                  <a:lnTo>
                    <a:pt x="229981" y="181667"/>
                  </a:lnTo>
                  <a:lnTo>
                    <a:pt x="230189" y="197790"/>
                  </a:lnTo>
                  <a:lnTo>
                    <a:pt x="235334" y="240911"/>
                  </a:lnTo>
                  <a:lnTo>
                    <a:pt x="245757" y="267695"/>
                  </a:lnTo>
                  <a:lnTo>
                    <a:pt x="177230" y="267695"/>
                  </a:lnTo>
                  <a:lnTo>
                    <a:pt x="175422" y="263094"/>
                  </a:lnTo>
                  <a:lnTo>
                    <a:pt x="173204" y="256274"/>
                  </a:lnTo>
                  <a:lnTo>
                    <a:pt x="170575" y="247236"/>
                  </a:lnTo>
                  <a:lnTo>
                    <a:pt x="169425" y="243127"/>
                  </a:lnTo>
                  <a:lnTo>
                    <a:pt x="168603" y="240416"/>
                  </a:lnTo>
                  <a:lnTo>
                    <a:pt x="168110" y="239101"/>
                  </a:lnTo>
                  <a:lnTo>
                    <a:pt x="159082" y="247189"/>
                  </a:lnTo>
                  <a:lnTo>
                    <a:pt x="149746" y="254199"/>
                  </a:lnTo>
                  <a:lnTo>
                    <a:pt x="109259" y="271454"/>
                  </a:lnTo>
                  <a:lnTo>
                    <a:pt x="87013" y="273611"/>
                  </a:lnTo>
                  <a:lnTo>
                    <a:pt x="67871" y="272240"/>
                  </a:lnTo>
                  <a:lnTo>
                    <a:pt x="23293" y="251672"/>
                  </a:lnTo>
                  <a:lnTo>
                    <a:pt x="1455" y="212248"/>
                  </a:lnTo>
                  <a:lnTo>
                    <a:pt x="0" y="196211"/>
                  </a:lnTo>
                  <a:lnTo>
                    <a:pt x="662" y="185419"/>
                  </a:lnTo>
                  <a:lnTo>
                    <a:pt x="16430" y="148467"/>
                  </a:lnTo>
                  <a:lnTo>
                    <a:pt x="50908" y="125551"/>
                  </a:lnTo>
                  <a:lnTo>
                    <a:pt x="95394" y="113881"/>
                  </a:lnTo>
                  <a:lnTo>
                    <a:pt x="117810" y="109398"/>
                  </a:lnTo>
                  <a:lnTo>
                    <a:pt x="136497" y="105069"/>
                  </a:lnTo>
                  <a:lnTo>
                    <a:pt x="151456" y="100894"/>
                  </a:lnTo>
                  <a:lnTo>
                    <a:pt x="162687" y="96873"/>
                  </a:lnTo>
                  <a:lnTo>
                    <a:pt x="162687" y="89971"/>
                  </a:lnTo>
                  <a:lnTo>
                    <a:pt x="138592" y="55122"/>
                  </a:lnTo>
                  <a:lnTo>
                    <a:pt x="115606" y="52996"/>
                  </a:lnTo>
                  <a:lnTo>
                    <a:pt x="106871" y="53451"/>
                  </a:lnTo>
                  <a:lnTo>
                    <a:pt x="73456" y="77345"/>
                  </a:lnTo>
                  <a:lnTo>
                    <a:pt x="70005" y="85780"/>
                  </a:lnTo>
                  <a:close/>
                </a:path>
              </a:pathLst>
            </a:custGeom>
            <a:ln w="76199">
              <a:solidFill>
                <a:srgbClr val="FFFFFF"/>
              </a:solidFill>
            </a:ln>
          </p:spPr>
          <p:txBody>
            <a:bodyPr wrap="square" lIns="0" tIns="0" rIns="0" bIns="0" rtlCol="0"/>
            <a:lstStyle/>
            <a:p>
              <a:endParaRPr/>
            </a:p>
          </p:txBody>
        </p:sp>
        <p:pic>
          <p:nvPicPr>
            <p:cNvPr id="171" name="object 171"/>
            <p:cNvPicPr/>
            <p:nvPr/>
          </p:nvPicPr>
          <p:blipFill>
            <a:blip r:embed="rId25" cstate="print"/>
            <a:stretch>
              <a:fillRect/>
            </a:stretch>
          </p:blipFill>
          <p:spPr>
            <a:xfrm>
              <a:off x="13232610" y="5452378"/>
              <a:ext cx="169622" cy="159022"/>
            </a:xfrm>
            <a:prstGeom prst="rect">
              <a:avLst/>
            </a:prstGeom>
          </p:spPr>
        </p:pic>
        <p:sp>
          <p:nvSpPr>
            <p:cNvPr id="172" name="object 172"/>
            <p:cNvSpPr/>
            <p:nvPr/>
          </p:nvSpPr>
          <p:spPr>
            <a:xfrm>
              <a:off x="13471851" y="5261976"/>
              <a:ext cx="424815" cy="360680"/>
            </a:xfrm>
            <a:custGeom>
              <a:avLst/>
              <a:gdLst/>
              <a:ahLst/>
              <a:cxnLst/>
              <a:rect l="l" t="t" r="r" b="b"/>
              <a:pathLst>
                <a:path w="424815" h="360679">
                  <a:moveTo>
                    <a:pt x="148637" y="92436"/>
                  </a:moveTo>
                  <a:lnTo>
                    <a:pt x="148637" y="147651"/>
                  </a:lnTo>
                  <a:lnTo>
                    <a:pt x="101310" y="147651"/>
                  </a:lnTo>
                  <a:lnTo>
                    <a:pt x="101310" y="253152"/>
                  </a:lnTo>
                  <a:lnTo>
                    <a:pt x="103569" y="294029"/>
                  </a:lnTo>
                  <a:lnTo>
                    <a:pt x="108828" y="299246"/>
                  </a:lnTo>
                  <a:lnTo>
                    <a:pt x="112032" y="301547"/>
                  </a:lnTo>
                  <a:lnTo>
                    <a:pt x="115935" y="302697"/>
                  </a:lnTo>
                  <a:lnTo>
                    <a:pt x="120536" y="302697"/>
                  </a:lnTo>
                  <a:lnTo>
                    <a:pt x="125882" y="302281"/>
                  </a:lnTo>
                  <a:lnTo>
                    <a:pt x="132306" y="301033"/>
                  </a:lnTo>
                  <a:lnTo>
                    <a:pt x="139809" y="298954"/>
                  </a:lnTo>
                  <a:lnTo>
                    <a:pt x="148390" y="296042"/>
                  </a:lnTo>
                  <a:lnTo>
                    <a:pt x="154306" y="349778"/>
                  </a:lnTo>
                  <a:lnTo>
                    <a:pt x="141827" y="354308"/>
                  </a:lnTo>
                  <a:lnTo>
                    <a:pt x="128547" y="357543"/>
                  </a:lnTo>
                  <a:lnTo>
                    <a:pt x="114466" y="359484"/>
                  </a:lnTo>
                  <a:lnTo>
                    <a:pt x="99584" y="360131"/>
                  </a:lnTo>
                  <a:lnTo>
                    <a:pt x="90448" y="359738"/>
                  </a:lnTo>
                  <a:lnTo>
                    <a:pt x="52781" y="346635"/>
                  </a:lnTo>
                  <a:lnTo>
                    <a:pt x="34016" y="310585"/>
                  </a:lnTo>
                  <a:lnTo>
                    <a:pt x="31797" y="261779"/>
                  </a:lnTo>
                  <a:lnTo>
                    <a:pt x="31797" y="147651"/>
                  </a:lnTo>
                  <a:lnTo>
                    <a:pt x="0" y="147651"/>
                  </a:lnTo>
                  <a:lnTo>
                    <a:pt x="0" y="92436"/>
                  </a:lnTo>
                  <a:lnTo>
                    <a:pt x="31797" y="92436"/>
                  </a:lnTo>
                  <a:lnTo>
                    <a:pt x="31797" y="40425"/>
                  </a:lnTo>
                  <a:lnTo>
                    <a:pt x="101310" y="0"/>
                  </a:lnTo>
                  <a:lnTo>
                    <a:pt x="101310" y="92436"/>
                  </a:lnTo>
                  <a:lnTo>
                    <a:pt x="148637" y="92436"/>
                  </a:lnTo>
                  <a:close/>
                </a:path>
                <a:path w="424815" h="360679">
                  <a:moveTo>
                    <a:pt x="248468" y="172301"/>
                  </a:moveTo>
                  <a:lnTo>
                    <a:pt x="185611" y="160962"/>
                  </a:lnTo>
                  <a:lnTo>
                    <a:pt x="191866" y="143214"/>
                  </a:lnTo>
                  <a:lnTo>
                    <a:pt x="200031" y="127931"/>
                  </a:lnTo>
                  <a:lnTo>
                    <a:pt x="236605" y="96780"/>
                  </a:lnTo>
                  <a:lnTo>
                    <a:pt x="275059" y="87660"/>
                  </a:lnTo>
                  <a:lnTo>
                    <a:pt x="299000" y="86520"/>
                  </a:lnTo>
                  <a:lnTo>
                    <a:pt x="320692" y="87205"/>
                  </a:lnTo>
                  <a:lnTo>
                    <a:pt x="368019" y="97489"/>
                  </a:lnTo>
                  <a:lnTo>
                    <a:pt x="399940" y="125343"/>
                  </a:lnTo>
                  <a:lnTo>
                    <a:pt x="408606" y="166546"/>
                  </a:lnTo>
                  <a:lnTo>
                    <a:pt x="409184" y="187337"/>
                  </a:lnTo>
                  <a:lnTo>
                    <a:pt x="408444" y="268188"/>
                  </a:lnTo>
                  <a:lnTo>
                    <a:pt x="408652" y="284310"/>
                  </a:lnTo>
                  <a:lnTo>
                    <a:pt x="413798" y="327432"/>
                  </a:lnTo>
                  <a:lnTo>
                    <a:pt x="424220" y="354215"/>
                  </a:lnTo>
                  <a:lnTo>
                    <a:pt x="355694" y="354215"/>
                  </a:lnTo>
                  <a:lnTo>
                    <a:pt x="353886" y="349614"/>
                  </a:lnTo>
                  <a:lnTo>
                    <a:pt x="351668" y="342794"/>
                  </a:lnTo>
                  <a:lnTo>
                    <a:pt x="349039" y="333756"/>
                  </a:lnTo>
                  <a:lnTo>
                    <a:pt x="347889" y="329648"/>
                  </a:lnTo>
                  <a:lnTo>
                    <a:pt x="347067" y="326936"/>
                  </a:lnTo>
                  <a:lnTo>
                    <a:pt x="346574" y="325622"/>
                  </a:lnTo>
                  <a:lnTo>
                    <a:pt x="337546" y="333710"/>
                  </a:lnTo>
                  <a:lnTo>
                    <a:pt x="328209" y="340719"/>
                  </a:lnTo>
                  <a:lnTo>
                    <a:pt x="287723" y="357974"/>
                  </a:lnTo>
                  <a:lnTo>
                    <a:pt x="265476" y="360131"/>
                  </a:lnTo>
                  <a:lnTo>
                    <a:pt x="246334" y="358760"/>
                  </a:lnTo>
                  <a:lnTo>
                    <a:pt x="201757" y="338193"/>
                  </a:lnTo>
                  <a:lnTo>
                    <a:pt x="179919" y="298769"/>
                  </a:lnTo>
                  <a:lnTo>
                    <a:pt x="178463" y="282731"/>
                  </a:lnTo>
                  <a:lnTo>
                    <a:pt x="179125" y="271939"/>
                  </a:lnTo>
                  <a:lnTo>
                    <a:pt x="194893" y="234988"/>
                  </a:lnTo>
                  <a:lnTo>
                    <a:pt x="229372" y="212071"/>
                  </a:lnTo>
                  <a:lnTo>
                    <a:pt x="273857" y="200401"/>
                  </a:lnTo>
                  <a:lnTo>
                    <a:pt x="296273" y="195918"/>
                  </a:lnTo>
                  <a:lnTo>
                    <a:pt x="314961" y="191589"/>
                  </a:lnTo>
                  <a:lnTo>
                    <a:pt x="329920" y="187414"/>
                  </a:lnTo>
                  <a:lnTo>
                    <a:pt x="341151" y="183393"/>
                  </a:lnTo>
                  <a:lnTo>
                    <a:pt x="341151" y="176491"/>
                  </a:lnTo>
                  <a:lnTo>
                    <a:pt x="317056" y="141643"/>
                  </a:lnTo>
                  <a:lnTo>
                    <a:pt x="294070" y="139517"/>
                  </a:lnTo>
                  <a:lnTo>
                    <a:pt x="285335" y="139971"/>
                  </a:lnTo>
                  <a:lnTo>
                    <a:pt x="251919" y="163866"/>
                  </a:lnTo>
                  <a:lnTo>
                    <a:pt x="248468" y="172301"/>
                  </a:lnTo>
                  <a:close/>
                </a:path>
              </a:pathLst>
            </a:custGeom>
            <a:ln w="76199">
              <a:solidFill>
                <a:srgbClr val="FFFFFF"/>
              </a:solidFill>
            </a:ln>
          </p:spPr>
          <p:txBody>
            <a:bodyPr wrap="square" lIns="0" tIns="0" rIns="0" bIns="0" rtlCol="0"/>
            <a:lstStyle/>
            <a:p>
              <a:endParaRPr/>
            </a:p>
          </p:txBody>
        </p:sp>
        <p:pic>
          <p:nvPicPr>
            <p:cNvPr id="173" name="object 173"/>
            <p:cNvPicPr/>
            <p:nvPr/>
          </p:nvPicPr>
          <p:blipFill>
            <a:blip r:embed="rId21" cstate="print"/>
            <a:stretch>
              <a:fillRect/>
            </a:stretch>
          </p:blipFill>
          <p:spPr>
            <a:xfrm>
              <a:off x="13681480" y="5452378"/>
              <a:ext cx="169622" cy="159022"/>
            </a:xfrm>
            <a:prstGeom prst="rect">
              <a:avLst/>
            </a:prstGeom>
          </p:spPr>
        </p:pic>
        <p:sp>
          <p:nvSpPr>
            <p:cNvPr id="174" name="object 174"/>
            <p:cNvSpPr/>
            <p:nvPr/>
          </p:nvSpPr>
          <p:spPr>
            <a:xfrm>
              <a:off x="14089571" y="5254827"/>
              <a:ext cx="813435" cy="367665"/>
            </a:xfrm>
            <a:custGeom>
              <a:avLst/>
              <a:gdLst/>
              <a:ahLst/>
              <a:cxnLst/>
              <a:rect l="l" t="t" r="r" b="b"/>
              <a:pathLst>
                <a:path w="813434" h="367664">
                  <a:moveTo>
                    <a:pt x="0" y="64089"/>
                  </a:moveTo>
                  <a:lnTo>
                    <a:pt x="0" y="0"/>
                  </a:lnTo>
                  <a:lnTo>
                    <a:pt x="69265" y="0"/>
                  </a:lnTo>
                  <a:lnTo>
                    <a:pt x="69265" y="64089"/>
                  </a:lnTo>
                  <a:lnTo>
                    <a:pt x="0" y="64089"/>
                  </a:lnTo>
                  <a:close/>
                </a:path>
                <a:path w="813434" h="367664">
                  <a:moveTo>
                    <a:pt x="0" y="361363"/>
                  </a:moveTo>
                  <a:lnTo>
                    <a:pt x="0" y="99584"/>
                  </a:lnTo>
                  <a:lnTo>
                    <a:pt x="69265" y="99584"/>
                  </a:lnTo>
                  <a:lnTo>
                    <a:pt x="69265" y="361363"/>
                  </a:lnTo>
                  <a:lnTo>
                    <a:pt x="0" y="361363"/>
                  </a:lnTo>
                  <a:close/>
                </a:path>
                <a:path w="813434" h="367664">
                  <a:moveTo>
                    <a:pt x="260300" y="99584"/>
                  </a:moveTo>
                  <a:lnTo>
                    <a:pt x="260300" y="154799"/>
                  </a:lnTo>
                  <a:lnTo>
                    <a:pt x="212973" y="154799"/>
                  </a:lnTo>
                  <a:lnTo>
                    <a:pt x="212973" y="260300"/>
                  </a:lnTo>
                  <a:lnTo>
                    <a:pt x="215232" y="301177"/>
                  </a:lnTo>
                  <a:lnTo>
                    <a:pt x="220491" y="306395"/>
                  </a:lnTo>
                  <a:lnTo>
                    <a:pt x="223695" y="308695"/>
                  </a:lnTo>
                  <a:lnTo>
                    <a:pt x="227598" y="309846"/>
                  </a:lnTo>
                  <a:lnTo>
                    <a:pt x="232199" y="309846"/>
                  </a:lnTo>
                  <a:lnTo>
                    <a:pt x="237545" y="309430"/>
                  </a:lnTo>
                  <a:lnTo>
                    <a:pt x="243969" y="308182"/>
                  </a:lnTo>
                  <a:lnTo>
                    <a:pt x="251472" y="306102"/>
                  </a:lnTo>
                  <a:lnTo>
                    <a:pt x="260053" y="303190"/>
                  </a:lnTo>
                  <a:lnTo>
                    <a:pt x="265969" y="356927"/>
                  </a:lnTo>
                  <a:lnTo>
                    <a:pt x="253490" y="361456"/>
                  </a:lnTo>
                  <a:lnTo>
                    <a:pt x="240210" y="364691"/>
                  </a:lnTo>
                  <a:lnTo>
                    <a:pt x="226129" y="366632"/>
                  </a:lnTo>
                  <a:lnTo>
                    <a:pt x="211247" y="367279"/>
                  </a:lnTo>
                  <a:lnTo>
                    <a:pt x="202111" y="366887"/>
                  </a:lnTo>
                  <a:lnTo>
                    <a:pt x="164444" y="353784"/>
                  </a:lnTo>
                  <a:lnTo>
                    <a:pt x="145679" y="317734"/>
                  </a:lnTo>
                  <a:lnTo>
                    <a:pt x="143461" y="268927"/>
                  </a:lnTo>
                  <a:lnTo>
                    <a:pt x="143461" y="154799"/>
                  </a:lnTo>
                  <a:lnTo>
                    <a:pt x="111662" y="154799"/>
                  </a:lnTo>
                  <a:lnTo>
                    <a:pt x="111662" y="99584"/>
                  </a:lnTo>
                  <a:lnTo>
                    <a:pt x="143461" y="99584"/>
                  </a:lnTo>
                  <a:lnTo>
                    <a:pt x="143461" y="47573"/>
                  </a:lnTo>
                  <a:lnTo>
                    <a:pt x="212973" y="7148"/>
                  </a:lnTo>
                  <a:lnTo>
                    <a:pt x="212973" y="99584"/>
                  </a:lnTo>
                  <a:lnTo>
                    <a:pt x="260300" y="99584"/>
                  </a:lnTo>
                  <a:close/>
                </a:path>
                <a:path w="813434" h="367664">
                  <a:moveTo>
                    <a:pt x="448623" y="361363"/>
                  </a:moveTo>
                  <a:lnTo>
                    <a:pt x="448623" y="0"/>
                  </a:lnTo>
                  <a:lnTo>
                    <a:pt x="517889" y="0"/>
                  </a:lnTo>
                  <a:lnTo>
                    <a:pt x="517889" y="361363"/>
                  </a:lnTo>
                  <a:lnTo>
                    <a:pt x="448623" y="361363"/>
                  </a:lnTo>
                  <a:close/>
                </a:path>
                <a:path w="813434" h="367664">
                  <a:moveTo>
                    <a:pt x="740475" y="278048"/>
                  </a:moveTo>
                  <a:lnTo>
                    <a:pt x="809494" y="289633"/>
                  </a:lnTo>
                  <a:lnTo>
                    <a:pt x="780862" y="336383"/>
                  </a:lnTo>
                  <a:lnTo>
                    <a:pt x="735145" y="362319"/>
                  </a:lnTo>
                  <a:lnTo>
                    <a:pt x="695613" y="367279"/>
                  </a:lnTo>
                  <a:lnTo>
                    <a:pt x="663692" y="364491"/>
                  </a:lnTo>
                  <a:lnTo>
                    <a:pt x="613160" y="342183"/>
                  </a:lnTo>
                  <a:lnTo>
                    <a:pt x="583226" y="303622"/>
                  </a:lnTo>
                  <a:lnTo>
                    <a:pt x="570285" y="258513"/>
                  </a:lnTo>
                  <a:lnTo>
                    <a:pt x="568667" y="232446"/>
                  </a:lnTo>
                  <a:lnTo>
                    <a:pt x="570793" y="201672"/>
                  </a:lnTo>
                  <a:lnTo>
                    <a:pt x="587801" y="150709"/>
                  </a:lnTo>
                  <a:lnTo>
                    <a:pt x="620817" y="114397"/>
                  </a:lnTo>
                  <a:lnTo>
                    <a:pt x="663830" y="95971"/>
                  </a:lnTo>
                  <a:lnTo>
                    <a:pt x="688711" y="93668"/>
                  </a:lnTo>
                  <a:lnTo>
                    <a:pt x="716380" y="96079"/>
                  </a:lnTo>
                  <a:lnTo>
                    <a:pt x="762475" y="115368"/>
                  </a:lnTo>
                  <a:lnTo>
                    <a:pt x="795583" y="154098"/>
                  </a:lnTo>
                  <a:lnTo>
                    <a:pt x="811728" y="213196"/>
                  </a:lnTo>
                  <a:lnTo>
                    <a:pt x="813192" y="250440"/>
                  </a:lnTo>
                  <a:lnTo>
                    <a:pt x="639658" y="250440"/>
                  </a:lnTo>
                  <a:lnTo>
                    <a:pt x="640983" y="264991"/>
                  </a:lnTo>
                  <a:lnTo>
                    <a:pt x="664924" y="305879"/>
                  </a:lnTo>
                  <a:lnTo>
                    <a:pt x="696352" y="315515"/>
                  </a:lnTo>
                  <a:lnTo>
                    <a:pt x="704163" y="314960"/>
                  </a:lnTo>
                  <a:lnTo>
                    <a:pt x="737301" y="287230"/>
                  </a:lnTo>
                  <a:lnTo>
                    <a:pt x="740475" y="278048"/>
                  </a:lnTo>
                  <a:close/>
                </a:path>
              </a:pathLst>
            </a:custGeom>
            <a:ln w="76199">
              <a:solidFill>
                <a:srgbClr val="FFFFFF"/>
              </a:solidFill>
            </a:ln>
          </p:spPr>
          <p:txBody>
            <a:bodyPr wrap="square" lIns="0" tIns="0" rIns="0" bIns="0" rtlCol="0"/>
            <a:lstStyle/>
            <a:p>
              <a:endParaRPr/>
            </a:p>
          </p:txBody>
        </p:sp>
        <p:pic>
          <p:nvPicPr>
            <p:cNvPr id="175" name="object 175"/>
            <p:cNvPicPr/>
            <p:nvPr/>
          </p:nvPicPr>
          <p:blipFill>
            <a:blip r:embed="rId8" cstate="print"/>
            <a:stretch>
              <a:fillRect/>
            </a:stretch>
          </p:blipFill>
          <p:spPr>
            <a:xfrm>
              <a:off x="14692362" y="5363393"/>
              <a:ext cx="179728" cy="137577"/>
            </a:xfrm>
            <a:prstGeom prst="rect">
              <a:avLst/>
            </a:prstGeom>
          </p:spPr>
        </p:pic>
        <p:sp>
          <p:nvSpPr>
            <p:cNvPr id="176" name="object 176"/>
            <p:cNvSpPr/>
            <p:nvPr/>
          </p:nvSpPr>
          <p:spPr>
            <a:xfrm>
              <a:off x="14940970" y="5348496"/>
              <a:ext cx="246379" cy="273685"/>
            </a:xfrm>
            <a:custGeom>
              <a:avLst/>
              <a:gdLst/>
              <a:ahLst/>
              <a:cxnLst/>
              <a:rect l="l" t="t" r="r" b="b"/>
              <a:pathLst>
                <a:path w="246380" h="273685">
                  <a:moveTo>
                    <a:pt x="70005" y="85780"/>
                  </a:moveTo>
                  <a:lnTo>
                    <a:pt x="7148" y="74441"/>
                  </a:lnTo>
                  <a:lnTo>
                    <a:pt x="13403" y="56694"/>
                  </a:lnTo>
                  <a:lnTo>
                    <a:pt x="21568" y="41411"/>
                  </a:lnTo>
                  <a:lnTo>
                    <a:pt x="58142" y="10260"/>
                  </a:lnTo>
                  <a:lnTo>
                    <a:pt x="96595" y="1140"/>
                  </a:lnTo>
                  <a:lnTo>
                    <a:pt x="120536" y="0"/>
                  </a:lnTo>
                  <a:lnTo>
                    <a:pt x="142228" y="685"/>
                  </a:lnTo>
                  <a:lnTo>
                    <a:pt x="189555" y="10969"/>
                  </a:lnTo>
                  <a:lnTo>
                    <a:pt x="221477" y="38823"/>
                  </a:lnTo>
                  <a:lnTo>
                    <a:pt x="230143" y="80026"/>
                  </a:lnTo>
                  <a:lnTo>
                    <a:pt x="230720" y="100817"/>
                  </a:lnTo>
                  <a:lnTo>
                    <a:pt x="229981" y="181667"/>
                  </a:lnTo>
                  <a:lnTo>
                    <a:pt x="230189" y="197790"/>
                  </a:lnTo>
                  <a:lnTo>
                    <a:pt x="235334" y="240911"/>
                  </a:lnTo>
                  <a:lnTo>
                    <a:pt x="245757" y="267695"/>
                  </a:lnTo>
                  <a:lnTo>
                    <a:pt x="177230" y="267695"/>
                  </a:lnTo>
                  <a:lnTo>
                    <a:pt x="175422" y="263094"/>
                  </a:lnTo>
                  <a:lnTo>
                    <a:pt x="173204" y="256274"/>
                  </a:lnTo>
                  <a:lnTo>
                    <a:pt x="170575" y="247236"/>
                  </a:lnTo>
                  <a:lnTo>
                    <a:pt x="169425" y="243127"/>
                  </a:lnTo>
                  <a:lnTo>
                    <a:pt x="168603" y="240416"/>
                  </a:lnTo>
                  <a:lnTo>
                    <a:pt x="168110" y="239101"/>
                  </a:lnTo>
                  <a:lnTo>
                    <a:pt x="159082" y="247189"/>
                  </a:lnTo>
                  <a:lnTo>
                    <a:pt x="149746" y="254199"/>
                  </a:lnTo>
                  <a:lnTo>
                    <a:pt x="109259" y="271454"/>
                  </a:lnTo>
                  <a:lnTo>
                    <a:pt x="87013" y="273611"/>
                  </a:lnTo>
                  <a:lnTo>
                    <a:pt x="67871" y="272240"/>
                  </a:lnTo>
                  <a:lnTo>
                    <a:pt x="23293" y="251672"/>
                  </a:lnTo>
                  <a:lnTo>
                    <a:pt x="1455" y="212248"/>
                  </a:lnTo>
                  <a:lnTo>
                    <a:pt x="0" y="196211"/>
                  </a:lnTo>
                  <a:lnTo>
                    <a:pt x="662" y="185419"/>
                  </a:lnTo>
                  <a:lnTo>
                    <a:pt x="16430" y="148467"/>
                  </a:lnTo>
                  <a:lnTo>
                    <a:pt x="50908" y="125551"/>
                  </a:lnTo>
                  <a:lnTo>
                    <a:pt x="95394" y="113881"/>
                  </a:lnTo>
                  <a:lnTo>
                    <a:pt x="117810" y="109398"/>
                  </a:lnTo>
                  <a:lnTo>
                    <a:pt x="136497" y="105069"/>
                  </a:lnTo>
                  <a:lnTo>
                    <a:pt x="151456" y="100894"/>
                  </a:lnTo>
                  <a:lnTo>
                    <a:pt x="162687" y="96873"/>
                  </a:lnTo>
                  <a:lnTo>
                    <a:pt x="162687" y="89971"/>
                  </a:lnTo>
                  <a:lnTo>
                    <a:pt x="138592" y="55122"/>
                  </a:lnTo>
                  <a:lnTo>
                    <a:pt x="115606" y="52996"/>
                  </a:lnTo>
                  <a:lnTo>
                    <a:pt x="106871" y="53451"/>
                  </a:lnTo>
                  <a:lnTo>
                    <a:pt x="73456" y="77345"/>
                  </a:lnTo>
                  <a:lnTo>
                    <a:pt x="70005" y="85780"/>
                  </a:lnTo>
                  <a:close/>
                </a:path>
              </a:pathLst>
            </a:custGeom>
            <a:ln w="76199">
              <a:solidFill>
                <a:srgbClr val="FFFFFF"/>
              </a:solidFill>
            </a:ln>
          </p:spPr>
          <p:txBody>
            <a:bodyPr wrap="square" lIns="0" tIns="0" rIns="0" bIns="0" rtlCol="0"/>
            <a:lstStyle/>
            <a:p>
              <a:endParaRPr/>
            </a:p>
          </p:txBody>
        </p:sp>
        <p:pic>
          <p:nvPicPr>
            <p:cNvPr id="177" name="object 177"/>
            <p:cNvPicPr/>
            <p:nvPr/>
          </p:nvPicPr>
          <p:blipFill>
            <a:blip r:embed="rId25" cstate="print"/>
            <a:stretch>
              <a:fillRect/>
            </a:stretch>
          </p:blipFill>
          <p:spPr>
            <a:xfrm>
              <a:off x="14972136" y="5452378"/>
              <a:ext cx="169622" cy="159022"/>
            </a:xfrm>
            <a:prstGeom prst="rect">
              <a:avLst/>
            </a:prstGeom>
          </p:spPr>
        </p:pic>
        <p:sp>
          <p:nvSpPr>
            <p:cNvPr id="178" name="object 178"/>
            <p:cNvSpPr/>
            <p:nvPr/>
          </p:nvSpPr>
          <p:spPr>
            <a:xfrm>
              <a:off x="15237013" y="5348496"/>
              <a:ext cx="732155" cy="273685"/>
            </a:xfrm>
            <a:custGeom>
              <a:avLst/>
              <a:gdLst/>
              <a:ahLst/>
              <a:cxnLst/>
              <a:rect l="l" t="t" r="r" b="b"/>
              <a:pathLst>
                <a:path w="732155" h="273685">
                  <a:moveTo>
                    <a:pt x="69265" y="267695"/>
                  </a:moveTo>
                  <a:lnTo>
                    <a:pt x="0" y="267695"/>
                  </a:lnTo>
                  <a:lnTo>
                    <a:pt x="0" y="5915"/>
                  </a:lnTo>
                  <a:lnTo>
                    <a:pt x="64335" y="5915"/>
                  </a:lnTo>
                  <a:lnTo>
                    <a:pt x="64335" y="43136"/>
                  </a:lnTo>
                  <a:lnTo>
                    <a:pt x="72385" y="31073"/>
                  </a:lnTo>
                  <a:lnTo>
                    <a:pt x="100855" y="4714"/>
                  </a:lnTo>
                  <a:lnTo>
                    <a:pt x="123987" y="0"/>
                  </a:lnTo>
                  <a:lnTo>
                    <a:pt x="135711" y="816"/>
                  </a:lnTo>
                  <a:lnTo>
                    <a:pt x="147219" y="3266"/>
                  </a:lnTo>
                  <a:lnTo>
                    <a:pt x="158512" y="7348"/>
                  </a:lnTo>
                  <a:lnTo>
                    <a:pt x="169589" y="13064"/>
                  </a:lnTo>
                  <a:lnTo>
                    <a:pt x="148144" y="73455"/>
                  </a:lnTo>
                  <a:lnTo>
                    <a:pt x="139547" y="68495"/>
                  </a:lnTo>
                  <a:lnTo>
                    <a:pt x="131259" y="64951"/>
                  </a:lnTo>
                  <a:lnTo>
                    <a:pt x="123278" y="62825"/>
                  </a:lnTo>
                  <a:lnTo>
                    <a:pt x="115606" y="62117"/>
                  </a:lnTo>
                  <a:lnTo>
                    <a:pt x="108612" y="62617"/>
                  </a:lnTo>
                  <a:lnTo>
                    <a:pt x="78223" y="89424"/>
                  </a:lnTo>
                  <a:lnTo>
                    <a:pt x="70713" y="131505"/>
                  </a:lnTo>
                  <a:lnTo>
                    <a:pt x="69265" y="186844"/>
                  </a:lnTo>
                  <a:lnTo>
                    <a:pt x="69265" y="267695"/>
                  </a:lnTo>
                  <a:close/>
                </a:path>
                <a:path w="732155" h="273685">
                  <a:moveTo>
                    <a:pt x="437531" y="267695"/>
                  </a:moveTo>
                  <a:lnTo>
                    <a:pt x="368265" y="267695"/>
                  </a:lnTo>
                  <a:lnTo>
                    <a:pt x="368265" y="134094"/>
                  </a:lnTo>
                  <a:lnTo>
                    <a:pt x="367988" y="114767"/>
                  </a:lnTo>
                  <a:lnTo>
                    <a:pt x="360870" y="70950"/>
                  </a:lnTo>
                  <a:lnTo>
                    <a:pt x="334742" y="52996"/>
                  </a:lnTo>
                  <a:lnTo>
                    <a:pt x="325375" y="52996"/>
                  </a:lnTo>
                  <a:lnTo>
                    <a:pt x="286498" y="68187"/>
                  </a:lnTo>
                  <a:lnTo>
                    <a:pt x="269513" y="112155"/>
                  </a:lnTo>
                  <a:lnTo>
                    <a:pt x="268188" y="149130"/>
                  </a:lnTo>
                  <a:lnTo>
                    <a:pt x="268188" y="267695"/>
                  </a:lnTo>
                  <a:lnTo>
                    <a:pt x="198922" y="267695"/>
                  </a:lnTo>
                  <a:lnTo>
                    <a:pt x="198922" y="5915"/>
                  </a:lnTo>
                  <a:lnTo>
                    <a:pt x="263258" y="5915"/>
                  </a:lnTo>
                  <a:lnTo>
                    <a:pt x="263258" y="44369"/>
                  </a:lnTo>
                  <a:lnTo>
                    <a:pt x="281499" y="24957"/>
                  </a:lnTo>
                  <a:lnTo>
                    <a:pt x="301958" y="11092"/>
                  </a:lnTo>
                  <a:lnTo>
                    <a:pt x="324636" y="2773"/>
                  </a:lnTo>
                  <a:lnTo>
                    <a:pt x="349532" y="0"/>
                  </a:lnTo>
                  <a:lnTo>
                    <a:pt x="360747" y="516"/>
                  </a:lnTo>
                  <a:lnTo>
                    <a:pt x="400349" y="12671"/>
                  </a:lnTo>
                  <a:lnTo>
                    <a:pt x="428411" y="43013"/>
                  </a:lnTo>
                  <a:lnTo>
                    <a:pt x="437292" y="90726"/>
                  </a:lnTo>
                  <a:lnTo>
                    <a:pt x="437531" y="105007"/>
                  </a:lnTo>
                  <a:lnTo>
                    <a:pt x="437531" y="267695"/>
                  </a:lnTo>
                  <a:close/>
                </a:path>
                <a:path w="732155" h="273685">
                  <a:moveTo>
                    <a:pt x="659378" y="184379"/>
                  </a:moveTo>
                  <a:lnTo>
                    <a:pt x="728397" y="195964"/>
                  </a:lnTo>
                  <a:lnTo>
                    <a:pt x="699765" y="242714"/>
                  </a:lnTo>
                  <a:lnTo>
                    <a:pt x="654047" y="268650"/>
                  </a:lnTo>
                  <a:lnTo>
                    <a:pt x="614515" y="273611"/>
                  </a:lnTo>
                  <a:lnTo>
                    <a:pt x="582594" y="270822"/>
                  </a:lnTo>
                  <a:lnTo>
                    <a:pt x="532062" y="248514"/>
                  </a:lnTo>
                  <a:lnTo>
                    <a:pt x="502128" y="209953"/>
                  </a:lnTo>
                  <a:lnTo>
                    <a:pt x="489187" y="164844"/>
                  </a:lnTo>
                  <a:lnTo>
                    <a:pt x="487570" y="138777"/>
                  </a:lnTo>
                  <a:lnTo>
                    <a:pt x="489696" y="108003"/>
                  </a:lnTo>
                  <a:lnTo>
                    <a:pt x="506704" y="57040"/>
                  </a:lnTo>
                  <a:lnTo>
                    <a:pt x="539719" y="20728"/>
                  </a:lnTo>
                  <a:lnTo>
                    <a:pt x="582733" y="2303"/>
                  </a:lnTo>
                  <a:lnTo>
                    <a:pt x="607614" y="0"/>
                  </a:lnTo>
                  <a:lnTo>
                    <a:pt x="635283" y="2411"/>
                  </a:lnTo>
                  <a:lnTo>
                    <a:pt x="681377" y="21699"/>
                  </a:lnTo>
                  <a:lnTo>
                    <a:pt x="714485" y="60430"/>
                  </a:lnTo>
                  <a:lnTo>
                    <a:pt x="730631" y="119527"/>
                  </a:lnTo>
                  <a:lnTo>
                    <a:pt x="732094" y="156771"/>
                  </a:lnTo>
                  <a:lnTo>
                    <a:pt x="558561" y="156771"/>
                  </a:lnTo>
                  <a:lnTo>
                    <a:pt x="559886" y="171322"/>
                  </a:lnTo>
                  <a:lnTo>
                    <a:pt x="583827" y="212210"/>
                  </a:lnTo>
                  <a:lnTo>
                    <a:pt x="615255" y="221846"/>
                  </a:lnTo>
                  <a:lnTo>
                    <a:pt x="623066" y="221292"/>
                  </a:lnTo>
                  <a:lnTo>
                    <a:pt x="656204" y="193561"/>
                  </a:lnTo>
                  <a:lnTo>
                    <a:pt x="659378" y="184379"/>
                  </a:lnTo>
                  <a:close/>
                </a:path>
              </a:pathLst>
            </a:custGeom>
            <a:ln w="76199">
              <a:solidFill>
                <a:srgbClr val="FFFFFF"/>
              </a:solidFill>
            </a:ln>
          </p:spPr>
          <p:txBody>
            <a:bodyPr wrap="square" lIns="0" tIns="0" rIns="0" bIns="0" rtlCol="0"/>
            <a:lstStyle/>
            <a:p>
              <a:endParaRPr/>
            </a:p>
          </p:txBody>
        </p:sp>
        <p:pic>
          <p:nvPicPr>
            <p:cNvPr id="179" name="object 179"/>
            <p:cNvPicPr/>
            <p:nvPr/>
          </p:nvPicPr>
          <p:blipFill>
            <a:blip r:embed="rId8" cstate="print"/>
            <a:stretch>
              <a:fillRect/>
            </a:stretch>
          </p:blipFill>
          <p:spPr>
            <a:xfrm>
              <a:off x="15758706" y="5363393"/>
              <a:ext cx="179728" cy="137577"/>
            </a:xfrm>
            <a:prstGeom prst="rect">
              <a:avLst/>
            </a:prstGeom>
          </p:spPr>
        </p:pic>
        <p:sp>
          <p:nvSpPr>
            <p:cNvPr id="180" name="object 180"/>
            <p:cNvSpPr/>
            <p:nvPr/>
          </p:nvSpPr>
          <p:spPr>
            <a:xfrm>
              <a:off x="16010026" y="5254827"/>
              <a:ext cx="255904" cy="367665"/>
            </a:xfrm>
            <a:custGeom>
              <a:avLst/>
              <a:gdLst/>
              <a:ahLst/>
              <a:cxnLst/>
              <a:rect l="l" t="t" r="r" b="b"/>
              <a:pathLst>
                <a:path w="255905" h="367664">
                  <a:moveTo>
                    <a:pt x="255616" y="361363"/>
                  </a:moveTo>
                  <a:lnTo>
                    <a:pt x="191281" y="361363"/>
                  </a:lnTo>
                  <a:lnTo>
                    <a:pt x="191281" y="322910"/>
                  </a:lnTo>
                  <a:lnTo>
                    <a:pt x="182907" y="333409"/>
                  </a:lnTo>
                  <a:lnTo>
                    <a:pt x="142513" y="361109"/>
                  </a:lnTo>
                  <a:lnTo>
                    <a:pt x="109444" y="367279"/>
                  </a:lnTo>
                  <a:lnTo>
                    <a:pt x="87698" y="365007"/>
                  </a:lnTo>
                  <a:lnTo>
                    <a:pt x="49060" y="346828"/>
                  </a:lnTo>
                  <a:lnTo>
                    <a:pt x="18094" y="310947"/>
                  </a:lnTo>
                  <a:lnTo>
                    <a:pt x="2010" y="260231"/>
                  </a:lnTo>
                  <a:lnTo>
                    <a:pt x="0" y="229488"/>
                  </a:lnTo>
                  <a:lnTo>
                    <a:pt x="1956" y="198206"/>
                  </a:lnTo>
                  <a:lnTo>
                    <a:pt x="17609" y="147612"/>
                  </a:lnTo>
                  <a:lnTo>
                    <a:pt x="47989" y="113149"/>
                  </a:lnTo>
                  <a:lnTo>
                    <a:pt x="87552" y="95833"/>
                  </a:lnTo>
                  <a:lnTo>
                    <a:pt x="110430" y="93668"/>
                  </a:lnTo>
                  <a:lnTo>
                    <a:pt x="131629" y="95948"/>
                  </a:lnTo>
                  <a:lnTo>
                    <a:pt x="151348" y="102789"/>
                  </a:lnTo>
                  <a:lnTo>
                    <a:pt x="169589" y="114189"/>
                  </a:lnTo>
                  <a:lnTo>
                    <a:pt x="186351" y="130150"/>
                  </a:lnTo>
                  <a:lnTo>
                    <a:pt x="186351" y="0"/>
                  </a:lnTo>
                  <a:lnTo>
                    <a:pt x="255616" y="0"/>
                  </a:lnTo>
                  <a:lnTo>
                    <a:pt x="255616" y="361363"/>
                  </a:lnTo>
                  <a:close/>
                </a:path>
              </a:pathLst>
            </a:custGeom>
            <a:ln w="76199">
              <a:solidFill>
                <a:srgbClr val="FFFFFF"/>
              </a:solidFill>
            </a:ln>
          </p:spPr>
          <p:txBody>
            <a:bodyPr wrap="square" lIns="0" tIns="0" rIns="0" bIns="0" rtlCol="0"/>
            <a:lstStyle/>
            <a:p>
              <a:endParaRPr/>
            </a:p>
          </p:txBody>
        </p:sp>
        <p:pic>
          <p:nvPicPr>
            <p:cNvPr id="181" name="object 181"/>
            <p:cNvPicPr/>
            <p:nvPr/>
          </p:nvPicPr>
          <p:blipFill>
            <a:blip r:embed="rId14" cstate="print"/>
            <a:stretch>
              <a:fillRect/>
            </a:stretch>
          </p:blipFill>
          <p:spPr>
            <a:xfrm>
              <a:off x="16042671" y="5363393"/>
              <a:ext cx="192053" cy="242092"/>
            </a:xfrm>
            <a:prstGeom prst="rect">
              <a:avLst/>
            </a:prstGeom>
          </p:spPr>
        </p:pic>
        <p:pic>
          <p:nvPicPr>
            <p:cNvPr id="182" name="object 182"/>
            <p:cNvPicPr/>
            <p:nvPr/>
          </p:nvPicPr>
          <p:blipFill>
            <a:blip r:embed="rId34" cstate="print"/>
            <a:stretch>
              <a:fillRect/>
            </a:stretch>
          </p:blipFill>
          <p:spPr>
            <a:xfrm>
              <a:off x="16288428" y="5508826"/>
              <a:ext cx="151134" cy="226069"/>
            </a:xfrm>
            <a:prstGeom prst="rect">
              <a:avLst/>
            </a:prstGeom>
          </p:spPr>
        </p:pic>
      </p:grpSp>
      <p:sp>
        <p:nvSpPr>
          <p:cNvPr id="183" name="object 183"/>
          <p:cNvSpPr txBox="1"/>
          <p:nvPr/>
        </p:nvSpPr>
        <p:spPr>
          <a:xfrm>
            <a:off x="588714" y="2679317"/>
            <a:ext cx="17110710" cy="3660140"/>
          </a:xfrm>
          <a:prstGeom prst="rect">
            <a:avLst/>
          </a:prstGeom>
        </p:spPr>
        <p:txBody>
          <a:bodyPr vert="horz" wrap="square" lIns="0" tIns="15875" rIns="0" bIns="0" rtlCol="0">
            <a:spAutoFit/>
          </a:bodyPr>
          <a:lstStyle/>
          <a:p>
            <a:pPr algn="ctr">
              <a:lnSpc>
                <a:spcPct val="100000"/>
              </a:lnSpc>
              <a:spcBef>
                <a:spcPts val="125"/>
              </a:spcBef>
            </a:pPr>
            <a:r>
              <a:rPr sz="3950" b="1" spc="10" dirty="0">
                <a:latin typeface="Arial"/>
                <a:cs typeface="Arial"/>
              </a:rPr>
              <a:t>These</a:t>
            </a:r>
            <a:r>
              <a:rPr sz="3950" b="1" spc="15" dirty="0">
                <a:latin typeface="Arial"/>
                <a:cs typeface="Arial"/>
              </a:rPr>
              <a:t> </a:t>
            </a:r>
            <a:r>
              <a:rPr sz="3950" b="1" spc="10" dirty="0">
                <a:latin typeface="Arial"/>
                <a:cs typeface="Arial"/>
              </a:rPr>
              <a:t>were</a:t>
            </a:r>
            <a:r>
              <a:rPr sz="3950" b="1" spc="15" dirty="0">
                <a:latin typeface="Arial"/>
                <a:cs typeface="Arial"/>
              </a:rPr>
              <a:t> </a:t>
            </a:r>
            <a:r>
              <a:rPr sz="3950" b="1" spc="10" dirty="0">
                <a:latin typeface="Arial"/>
                <a:cs typeface="Arial"/>
              </a:rPr>
              <a:t>the</a:t>
            </a:r>
            <a:r>
              <a:rPr sz="3950" b="1" spc="15" dirty="0">
                <a:latin typeface="Arial"/>
                <a:cs typeface="Arial"/>
              </a:rPr>
              <a:t> </a:t>
            </a:r>
            <a:r>
              <a:rPr sz="3950" b="1" spc="10" dirty="0">
                <a:latin typeface="Arial"/>
                <a:cs typeface="Arial"/>
              </a:rPr>
              <a:t>main</a:t>
            </a:r>
            <a:r>
              <a:rPr sz="3950" b="1" spc="15" dirty="0">
                <a:latin typeface="Arial"/>
                <a:cs typeface="Arial"/>
              </a:rPr>
              <a:t> </a:t>
            </a:r>
            <a:r>
              <a:rPr sz="3950" b="1" spc="10" dirty="0">
                <a:latin typeface="Arial"/>
                <a:cs typeface="Arial"/>
              </a:rPr>
              <a:t>concepts</a:t>
            </a:r>
            <a:r>
              <a:rPr sz="3950" b="1" spc="20" dirty="0">
                <a:latin typeface="Arial"/>
                <a:cs typeface="Arial"/>
              </a:rPr>
              <a:t> </a:t>
            </a:r>
            <a:r>
              <a:rPr sz="3950" b="1" spc="10" dirty="0">
                <a:latin typeface="Arial"/>
                <a:cs typeface="Arial"/>
              </a:rPr>
              <a:t>regarding</a:t>
            </a:r>
            <a:r>
              <a:rPr sz="3950" b="1" spc="15" dirty="0">
                <a:latin typeface="Arial"/>
                <a:cs typeface="Arial"/>
              </a:rPr>
              <a:t> </a:t>
            </a:r>
            <a:r>
              <a:rPr sz="3950" b="1" spc="10" dirty="0">
                <a:latin typeface="Arial"/>
                <a:cs typeface="Arial"/>
              </a:rPr>
              <a:t>the</a:t>
            </a:r>
            <a:r>
              <a:rPr sz="3950" b="1" spc="15" dirty="0">
                <a:latin typeface="Arial"/>
                <a:cs typeface="Arial"/>
              </a:rPr>
              <a:t> </a:t>
            </a:r>
            <a:r>
              <a:rPr sz="3950" b="1" spc="10" dirty="0">
                <a:latin typeface="Arial"/>
                <a:cs typeface="Arial"/>
              </a:rPr>
              <a:t>proposed</a:t>
            </a:r>
            <a:r>
              <a:rPr sz="3950" b="1" spc="15" dirty="0">
                <a:latin typeface="Arial"/>
                <a:cs typeface="Arial"/>
              </a:rPr>
              <a:t> </a:t>
            </a:r>
            <a:r>
              <a:rPr sz="3950" b="1" spc="-30" dirty="0">
                <a:latin typeface="Arial"/>
                <a:cs typeface="Arial"/>
              </a:rPr>
              <a:t>novelty.</a:t>
            </a:r>
            <a:endParaRPr sz="3950" dirty="0">
              <a:latin typeface="Arial"/>
              <a:cs typeface="Arial"/>
            </a:endParaRPr>
          </a:p>
          <a:p>
            <a:pPr marL="596265" marR="588645" algn="ctr">
              <a:lnSpc>
                <a:spcPts val="4730"/>
              </a:lnSpc>
              <a:spcBef>
                <a:spcPts val="225"/>
              </a:spcBef>
            </a:pPr>
            <a:r>
              <a:rPr sz="3950" b="1" spc="10" dirty="0">
                <a:latin typeface="Arial"/>
                <a:cs typeface="Arial"/>
              </a:rPr>
              <a:t>All these steps are</a:t>
            </a:r>
            <a:r>
              <a:rPr sz="3950" b="1" spc="15" dirty="0">
                <a:latin typeface="Arial"/>
                <a:cs typeface="Arial"/>
              </a:rPr>
              <a:t> </a:t>
            </a:r>
            <a:r>
              <a:rPr sz="3950" b="1" spc="10" dirty="0">
                <a:latin typeface="Arial"/>
                <a:cs typeface="Arial"/>
              </a:rPr>
              <a:t>included in the Generative</a:t>
            </a:r>
            <a:r>
              <a:rPr sz="3950" b="1" spc="-135" dirty="0">
                <a:latin typeface="Arial"/>
                <a:cs typeface="Arial"/>
              </a:rPr>
              <a:t> </a:t>
            </a:r>
            <a:r>
              <a:rPr sz="3950" b="1" spc="10" dirty="0">
                <a:latin typeface="Arial"/>
                <a:cs typeface="Arial"/>
              </a:rPr>
              <a:t>Adversarial Network </a:t>
            </a:r>
            <a:r>
              <a:rPr sz="3950" b="1" spc="-1085" dirty="0">
                <a:latin typeface="Arial"/>
                <a:cs typeface="Arial"/>
              </a:rPr>
              <a:t> </a:t>
            </a:r>
            <a:r>
              <a:rPr sz="3950" b="1" spc="10" dirty="0">
                <a:latin typeface="Arial"/>
                <a:cs typeface="Arial"/>
              </a:rPr>
              <a:t>(GAN).</a:t>
            </a:r>
            <a:endParaRPr sz="3950" dirty="0">
              <a:latin typeface="Arial"/>
              <a:cs typeface="Arial"/>
            </a:endParaRPr>
          </a:p>
          <a:p>
            <a:pPr marL="12700" marR="5080" algn="ctr">
              <a:lnSpc>
                <a:spcPts val="4730"/>
              </a:lnSpc>
              <a:spcBef>
                <a:spcPts val="65"/>
              </a:spcBef>
            </a:pPr>
            <a:r>
              <a:rPr sz="3950" b="1" spc="15" dirty="0">
                <a:latin typeface="Arial"/>
                <a:cs typeface="Arial"/>
              </a:rPr>
              <a:t>GANs </a:t>
            </a:r>
            <a:r>
              <a:rPr sz="3950" b="1" spc="10" dirty="0">
                <a:latin typeface="Arial"/>
                <a:cs typeface="Arial"/>
              </a:rPr>
              <a:t>include a Generator and a </a:t>
            </a:r>
            <a:r>
              <a:rPr sz="3950" b="1" spc="-5" dirty="0">
                <a:latin typeface="Arial"/>
                <a:cs typeface="Arial"/>
              </a:rPr>
              <a:t>Discriminator, </a:t>
            </a:r>
            <a:r>
              <a:rPr sz="3950" b="1" spc="10" dirty="0">
                <a:latin typeface="Arial"/>
                <a:cs typeface="Arial"/>
              </a:rPr>
              <a:t>they aim to play a </a:t>
            </a:r>
            <a:r>
              <a:rPr sz="3950" b="1" spc="15" dirty="0">
                <a:latin typeface="Arial"/>
                <a:cs typeface="Arial"/>
              </a:rPr>
              <a:t>game </a:t>
            </a:r>
            <a:r>
              <a:rPr sz="3950" b="1" spc="-1085" dirty="0">
                <a:latin typeface="Arial"/>
                <a:cs typeface="Arial"/>
              </a:rPr>
              <a:t> </a:t>
            </a:r>
            <a:r>
              <a:rPr sz="3950" b="1" spc="10" dirty="0">
                <a:latin typeface="Arial"/>
                <a:cs typeface="Arial"/>
              </a:rPr>
              <a:t>where</a:t>
            </a:r>
            <a:r>
              <a:rPr sz="3950" b="1" spc="5" dirty="0">
                <a:latin typeface="Arial"/>
                <a:cs typeface="Arial"/>
              </a:rPr>
              <a:t> </a:t>
            </a:r>
            <a:r>
              <a:rPr sz="3950" b="1" spc="10" dirty="0">
                <a:latin typeface="Arial"/>
                <a:cs typeface="Arial"/>
              </a:rPr>
              <a:t>the</a:t>
            </a:r>
            <a:r>
              <a:rPr sz="3950" b="1" spc="5" dirty="0">
                <a:latin typeface="Arial"/>
                <a:cs typeface="Arial"/>
              </a:rPr>
              <a:t> </a:t>
            </a:r>
            <a:r>
              <a:rPr sz="3950" b="1" spc="10" dirty="0">
                <a:latin typeface="Arial"/>
                <a:cs typeface="Arial"/>
              </a:rPr>
              <a:t>generator generates</a:t>
            </a:r>
            <a:r>
              <a:rPr sz="3950" b="1" spc="5" dirty="0">
                <a:latin typeface="Arial"/>
                <a:cs typeface="Arial"/>
              </a:rPr>
              <a:t> </a:t>
            </a:r>
            <a:r>
              <a:rPr sz="3950" b="1" spc="10" dirty="0">
                <a:latin typeface="Arial"/>
                <a:cs typeface="Arial"/>
              </a:rPr>
              <a:t>data</a:t>
            </a:r>
            <a:r>
              <a:rPr sz="3950" b="1" spc="5" dirty="0">
                <a:latin typeface="Arial"/>
                <a:cs typeface="Arial"/>
              </a:rPr>
              <a:t> </a:t>
            </a:r>
            <a:r>
              <a:rPr sz="3950" b="1" spc="10" dirty="0">
                <a:latin typeface="Arial"/>
                <a:cs typeface="Arial"/>
              </a:rPr>
              <a:t>based </a:t>
            </a:r>
            <a:r>
              <a:rPr sz="3950" b="1" spc="15" dirty="0">
                <a:latin typeface="Arial"/>
                <a:cs typeface="Arial"/>
              </a:rPr>
              <a:t>on</a:t>
            </a:r>
            <a:r>
              <a:rPr sz="3950" b="1" spc="5" dirty="0">
                <a:latin typeface="Arial"/>
                <a:cs typeface="Arial"/>
              </a:rPr>
              <a:t> </a:t>
            </a:r>
            <a:r>
              <a:rPr sz="3950" b="1" spc="10" dirty="0">
                <a:latin typeface="Arial"/>
                <a:cs typeface="Arial"/>
              </a:rPr>
              <a:t>data</a:t>
            </a:r>
            <a:r>
              <a:rPr sz="3950" b="1" spc="5" dirty="0">
                <a:latin typeface="Arial"/>
                <a:cs typeface="Arial"/>
              </a:rPr>
              <a:t> it</a:t>
            </a:r>
            <a:r>
              <a:rPr sz="3950" b="1" spc="10" dirty="0">
                <a:latin typeface="Arial"/>
                <a:cs typeface="Arial"/>
              </a:rPr>
              <a:t> learned,</a:t>
            </a:r>
            <a:endParaRPr sz="3950" dirty="0">
              <a:latin typeface="Arial"/>
              <a:cs typeface="Arial"/>
            </a:endParaRPr>
          </a:p>
          <a:p>
            <a:pPr algn="ctr">
              <a:lnSpc>
                <a:spcPts val="4640"/>
              </a:lnSpc>
            </a:pPr>
            <a:r>
              <a:rPr sz="3950" b="1" spc="10" dirty="0">
                <a:latin typeface="Arial"/>
                <a:cs typeface="Arial"/>
              </a:rPr>
              <a:t>discriminator</a:t>
            </a:r>
            <a:r>
              <a:rPr sz="3950" b="1" spc="5" dirty="0">
                <a:latin typeface="Arial"/>
                <a:cs typeface="Arial"/>
              </a:rPr>
              <a:t> </a:t>
            </a:r>
            <a:r>
              <a:rPr sz="3950" b="1" spc="10" dirty="0">
                <a:latin typeface="Arial"/>
                <a:cs typeface="Arial"/>
              </a:rPr>
              <a:t>decides </a:t>
            </a:r>
            <a:r>
              <a:rPr sz="3950" b="1" spc="5" dirty="0">
                <a:latin typeface="Arial"/>
                <a:cs typeface="Arial"/>
              </a:rPr>
              <a:t>if </a:t>
            </a:r>
            <a:r>
              <a:rPr sz="3950" b="1" spc="10" dirty="0">
                <a:latin typeface="Arial"/>
                <a:cs typeface="Arial"/>
              </a:rPr>
              <a:t>the data</a:t>
            </a:r>
            <a:r>
              <a:rPr sz="3950" b="1" spc="5" dirty="0">
                <a:latin typeface="Arial"/>
                <a:cs typeface="Arial"/>
              </a:rPr>
              <a:t> </a:t>
            </a:r>
            <a:r>
              <a:rPr sz="3950" b="1" spc="10" dirty="0">
                <a:latin typeface="Arial"/>
                <a:cs typeface="Arial"/>
              </a:rPr>
              <a:t>given to</a:t>
            </a:r>
            <a:r>
              <a:rPr sz="3950" b="1" spc="5" dirty="0">
                <a:latin typeface="Arial"/>
                <a:cs typeface="Arial"/>
              </a:rPr>
              <a:t> it</a:t>
            </a:r>
            <a:r>
              <a:rPr sz="3950" b="1" spc="10" dirty="0">
                <a:latin typeface="Arial"/>
                <a:cs typeface="Arial"/>
              </a:rPr>
              <a:t> is</a:t>
            </a:r>
            <a:r>
              <a:rPr sz="3950" b="1" spc="5" dirty="0">
                <a:latin typeface="Arial"/>
                <a:cs typeface="Arial"/>
              </a:rPr>
              <a:t> </a:t>
            </a:r>
            <a:r>
              <a:rPr lang="en-US" sz="3950" b="1" spc="10" dirty="0">
                <a:latin typeface="Arial"/>
                <a:cs typeface="Arial"/>
              </a:rPr>
              <a:t>real or</a:t>
            </a:r>
            <a:r>
              <a:rPr sz="3950" b="1" spc="10" dirty="0">
                <a:latin typeface="Arial"/>
                <a:cs typeface="Arial"/>
              </a:rPr>
              <a:t> generated.</a:t>
            </a:r>
            <a:endParaRPr sz="3950" dirty="0">
              <a:latin typeface="Arial"/>
              <a:cs typeface="Arial"/>
            </a:endParaRPr>
          </a:p>
        </p:txBody>
      </p:sp>
      <p:sp>
        <p:nvSpPr>
          <p:cNvPr id="4" name="מציין מיקום של מספר שקופית 3">
            <a:extLst>
              <a:ext uri="{FF2B5EF4-FFF2-40B4-BE49-F238E27FC236}">
                <a16:creationId xmlns:a16="http://schemas.microsoft.com/office/drawing/2014/main" id="{7CE87666-9537-6F6C-4E90-94DBEB596DF3}"/>
              </a:ext>
            </a:extLst>
          </p:cNvPr>
          <p:cNvSpPr>
            <a:spLocks noGrp="1"/>
          </p:cNvSpPr>
          <p:nvPr>
            <p:ph type="sldNum" sz="quarter" idx="7"/>
          </p:nvPr>
        </p:nvSpPr>
        <p:spPr/>
        <p:txBody>
          <a:bodyPr/>
          <a:lstStyle/>
          <a:p>
            <a:fld id="{B6F15528-21DE-4FAA-801E-634DDDAF4B2B}" type="slidenum">
              <a:rPr lang="en-IL" smtClean="0"/>
              <a:t>12</a:t>
            </a:fld>
            <a:endParaRPr lang="en-IL"/>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88" name="object 2">
            <a:extLst>
              <a:ext uri="{FF2B5EF4-FFF2-40B4-BE49-F238E27FC236}">
                <a16:creationId xmlns:a16="http://schemas.microsoft.com/office/drawing/2014/main" id="{B8C2A238-E78E-DDEC-41B5-6F5EF8D82B9A}"/>
              </a:ext>
            </a:extLst>
          </p:cNvPr>
          <p:cNvGrpSpPr/>
          <p:nvPr/>
        </p:nvGrpSpPr>
        <p:grpSpPr>
          <a:xfrm>
            <a:off x="78619" y="0"/>
            <a:ext cx="18174955" cy="10286999"/>
            <a:chOff x="78619" y="0"/>
            <a:chExt cx="18174955" cy="10286999"/>
          </a:xfrm>
        </p:grpSpPr>
        <p:pic>
          <p:nvPicPr>
            <p:cNvPr id="189" name="object 3">
              <a:extLst>
                <a:ext uri="{FF2B5EF4-FFF2-40B4-BE49-F238E27FC236}">
                  <a16:creationId xmlns:a16="http://schemas.microsoft.com/office/drawing/2014/main" id="{FE5D6054-FE42-3B96-BC07-EB573AD95B87}"/>
                </a:ext>
              </a:extLst>
            </p:cNvPr>
            <p:cNvPicPr/>
            <p:nvPr/>
          </p:nvPicPr>
          <p:blipFill>
            <a:blip r:embed="rId2" cstate="print"/>
            <a:stretch>
              <a:fillRect/>
            </a:stretch>
          </p:blipFill>
          <p:spPr>
            <a:xfrm>
              <a:off x="2230243" y="0"/>
              <a:ext cx="13827511" cy="10286999"/>
            </a:xfrm>
            <a:prstGeom prst="rect">
              <a:avLst/>
            </a:prstGeom>
          </p:spPr>
        </p:pic>
        <p:sp>
          <p:nvSpPr>
            <p:cNvPr id="190" name="object 4">
              <a:extLst>
                <a:ext uri="{FF2B5EF4-FFF2-40B4-BE49-F238E27FC236}">
                  <a16:creationId xmlns:a16="http://schemas.microsoft.com/office/drawing/2014/main" id="{F086AC9F-1D7D-74CA-0F53-5F394B557DFA}"/>
                </a:ext>
              </a:extLst>
            </p:cNvPr>
            <p:cNvSpPr/>
            <p:nvPr/>
          </p:nvSpPr>
          <p:spPr>
            <a:xfrm>
              <a:off x="78619" y="68288"/>
              <a:ext cx="18135600" cy="10144125"/>
            </a:xfrm>
            <a:custGeom>
              <a:avLst/>
              <a:gdLst/>
              <a:ahLst/>
              <a:cxnLst/>
              <a:rect l="l" t="t" r="r" b="b"/>
              <a:pathLst>
                <a:path w="18135600" h="10144125">
                  <a:moveTo>
                    <a:pt x="0" y="10014393"/>
                  </a:moveTo>
                  <a:lnTo>
                    <a:pt x="0" y="129730"/>
                  </a:lnTo>
                  <a:lnTo>
                    <a:pt x="155" y="123357"/>
                  </a:lnTo>
                  <a:lnTo>
                    <a:pt x="9875" y="80084"/>
                  </a:lnTo>
                  <a:lnTo>
                    <a:pt x="33600" y="42613"/>
                  </a:lnTo>
                  <a:lnTo>
                    <a:pt x="68575" y="15317"/>
                  </a:lnTo>
                  <a:lnTo>
                    <a:pt x="110702" y="1402"/>
                  </a:lnTo>
                  <a:lnTo>
                    <a:pt x="129730" y="0"/>
                  </a:lnTo>
                  <a:lnTo>
                    <a:pt x="18005868" y="0"/>
                  </a:lnTo>
                  <a:lnTo>
                    <a:pt x="18049564" y="7580"/>
                  </a:lnTo>
                  <a:lnTo>
                    <a:pt x="18088167" y="29446"/>
                  </a:lnTo>
                  <a:lnTo>
                    <a:pt x="18117145" y="63041"/>
                  </a:lnTo>
                  <a:lnTo>
                    <a:pt x="18133104" y="104421"/>
                  </a:lnTo>
                  <a:lnTo>
                    <a:pt x="18135598" y="129730"/>
                  </a:lnTo>
                  <a:lnTo>
                    <a:pt x="18135598" y="10014393"/>
                  </a:lnTo>
                  <a:lnTo>
                    <a:pt x="18128017" y="10058090"/>
                  </a:lnTo>
                  <a:lnTo>
                    <a:pt x="18106151" y="10096693"/>
                  </a:lnTo>
                  <a:lnTo>
                    <a:pt x="18072553" y="10125671"/>
                  </a:lnTo>
                  <a:lnTo>
                    <a:pt x="18031175" y="10141631"/>
                  </a:lnTo>
                  <a:lnTo>
                    <a:pt x="18005868" y="10144124"/>
                  </a:lnTo>
                  <a:lnTo>
                    <a:pt x="129730" y="10144124"/>
                  </a:lnTo>
                  <a:lnTo>
                    <a:pt x="86032" y="10136542"/>
                  </a:lnTo>
                  <a:lnTo>
                    <a:pt x="47429" y="10114677"/>
                  </a:lnTo>
                  <a:lnTo>
                    <a:pt x="18452" y="10081081"/>
                  </a:lnTo>
                  <a:lnTo>
                    <a:pt x="2492" y="10039701"/>
                  </a:lnTo>
                  <a:lnTo>
                    <a:pt x="0" y="10014393"/>
                  </a:lnTo>
                  <a:close/>
                </a:path>
              </a:pathLst>
            </a:custGeom>
            <a:ln w="152399">
              <a:solidFill>
                <a:srgbClr val="CDCDCD"/>
              </a:solidFill>
            </a:ln>
          </p:spPr>
          <p:txBody>
            <a:bodyPr wrap="square" lIns="0" tIns="0" rIns="0" bIns="0" rtlCol="0"/>
            <a:lstStyle/>
            <a:p>
              <a:endParaRPr/>
            </a:p>
          </p:txBody>
        </p:sp>
        <p:pic>
          <p:nvPicPr>
            <p:cNvPr id="191" name="object 5">
              <a:extLst>
                <a:ext uri="{FF2B5EF4-FFF2-40B4-BE49-F238E27FC236}">
                  <a16:creationId xmlns:a16="http://schemas.microsoft.com/office/drawing/2014/main" id="{E4DA1763-2E11-0405-C422-F1492F65FF99}"/>
                </a:ext>
              </a:extLst>
            </p:cNvPr>
            <p:cNvPicPr/>
            <p:nvPr/>
          </p:nvPicPr>
          <p:blipFill>
            <a:blip r:embed="rId3" cstate="print"/>
            <a:stretch>
              <a:fillRect/>
            </a:stretch>
          </p:blipFill>
          <p:spPr>
            <a:xfrm>
              <a:off x="15043650" y="9543384"/>
              <a:ext cx="3209924" cy="728811"/>
            </a:xfrm>
            <a:prstGeom prst="rect">
              <a:avLst/>
            </a:prstGeom>
          </p:spPr>
        </p:pic>
      </p:grpSp>
      <p:grpSp>
        <p:nvGrpSpPr>
          <p:cNvPr id="3" name="object 3"/>
          <p:cNvGrpSpPr/>
          <p:nvPr/>
        </p:nvGrpSpPr>
        <p:grpSpPr>
          <a:xfrm>
            <a:off x="730545" y="2255920"/>
            <a:ext cx="16830675" cy="7229475"/>
            <a:chOff x="730545" y="2255920"/>
            <a:chExt cx="16830675" cy="7229475"/>
          </a:xfrm>
        </p:grpSpPr>
        <p:sp>
          <p:nvSpPr>
            <p:cNvPr id="4" name="object 4"/>
            <p:cNvSpPr/>
            <p:nvPr/>
          </p:nvSpPr>
          <p:spPr>
            <a:xfrm>
              <a:off x="730545" y="2255920"/>
              <a:ext cx="16830675" cy="7229475"/>
            </a:xfrm>
            <a:custGeom>
              <a:avLst/>
              <a:gdLst/>
              <a:ahLst/>
              <a:cxnLst/>
              <a:rect l="l" t="t" r="r" b="b"/>
              <a:pathLst>
                <a:path w="16830675" h="7229475">
                  <a:moveTo>
                    <a:pt x="16288463" y="7229474"/>
                  </a:moveTo>
                  <a:lnTo>
                    <a:pt x="542210" y="7229474"/>
                  </a:lnTo>
                  <a:lnTo>
                    <a:pt x="528900" y="7229311"/>
                  </a:lnTo>
                  <a:lnTo>
                    <a:pt x="489064" y="7226864"/>
                  </a:lnTo>
                  <a:lnTo>
                    <a:pt x="449517" y="7221492"/>
                  </a:lnTo>
                  <a:lnTo>
                    <a:pt x="410464" y="7213224"/>
                  </a:lnTo>
                  <a:lnTo>
                    <a:pt x="372125" y="7202106"/>
                  </a:lnTo>
                  <a:lnTo>
                    <a:pt x="334715" y="7188200"/>
                  </a:lnTo>
                  <a:lnTo>
                    <a:pt x="298430" y="7171582"/>
                  </a:lnTo>
                  <a:lnTo>
                    <a:pt x="263458" y="7152333"/>
                  </a:lnTo>
                  <a:lnTo>
                    <a:pt x="229997" y="7130564"/>
                  </a:lnTo>
                  <a:lnTo>
                    <a:pt x="198235" y="7106397"/>
                  </a:lnTo>
                  <a:lnTo>
                    <a:pt x="168337" y="7079960"/>
                  </a:lnTo>
                  <a:lnTo>
                    <a:pt x="140458" y="7051390"/>
                  </a:lnTo>
                  <a:lnTo>
                    <a:pt x="114758" y="7020845"/>
                  </a:lnTo>
                  <a:lnTo>
                    <a:pt x="91378" y="6988498"/>
                  </a:lnTo>
                  <a:lnTo>
                    <a:pt x="70441" y="6954521"/>
                  </a:lnTo>
                  <a:lnTo>
                    <a:pt x="52057" y="6919088"/>
                  </a:lnTo>
                  <a:lnTo>
                    <a:pt x="36330" y="6882398"/>
                  </a:lnTo>
                  <a:lnTo>
                    <a:pt x="23347" y="6844658"/>
                  </a:lnTo>
                  <a:lnTo>
                    <a:pt x="13175" y="6806066"/>
                  </a:lnTo>
                  <a:lnTo>
                    <a:pt x="5868" y="6766822"/>
                  </a:lnTo>
                  <a:lnTo>
                    <a:pt x="1468" y="6727147"/>
                  </a:lnTo>
                  <a:lnTo>
                    <a:pt x="0" y="6687263"/>
                  </a:lnTo>
                  <a:lnTo>
                    <a:pt x="0" y="542210"/>
                  </a:lnTo>
                  <a:lnTo>
                    <a:pt x="1468" y="502327"/>
                  </a:lnTo>
                  <a:lnTo>
                    <a:pt x="5868" y="462651"/>
                  </a:lnTo>
                  <a:lnTo>
                    <a:pt x="13175" y="423407"/>
                  </a:lnTo>
                  <a:lnTo>
                    <a:pt x="23347" y="384815"/>
                  </a:lnTo>
                  <a:lnTo>
                    <a:pt x="36330" y="347075"/>
                  </a:lnTo>
                  <a:lnTo>
                    <a:pt x="52057" y="310385"/>
                  </a:lnTo>
                  <a:lnTo>
                    <a:pt x="70441" y="274952"/>
                  </a:lnTo>
                  <a:lnTo>
                    <a:pt x="91378" y="240974"/>
                  </a:lnTo>
                  <a:lnTo>
                    <a:pt x="114758" y="208628"/>
                  </a:lnTo>
                  <a:lnTo>
                    <a:pt x="140458" y="178083"/>
                  </a:lnTo>
                  <a:lnTo>
                    <a:pt x="168337" y="149513"/>
                  </a:lnTo>
                  <a:lnTo>
                    <a:pt x="198235" y="123076"/>
                  </a:lnTo>
                  <a:lnTo>
                    <a:pt x="229997" y="98909"/>
                  </a:lnTo>
                  <a:lnTo>
                    <a:pt x="263458" y="77140"/>
                  </a:lnTo>
                  <a:lnTo>
                    <a:pt x="298430" y="57892"/>
                  </a:lnTo>
                  <a:lnTo>
                    <a:pt x="334715" y="41273"/>
                  </a:lnTo>
                  <a:lnTo>
                    <a:pt x="372125" y="27367"/>
                  </a:lnTo>
                  <a:lnTo>
                    <a:pt x="410464" y="16248"/>
                  </a:lnTo>
                  <a:lnTo>
                    <a:pt x="449517" y="7981"/>
                  </a:lnTo>
                  <a:lnTo>
                    <a:pt x="489064" y="2610"/>
                  </a:lnTo>
                  <a:lnTo>
                    <a:pt x="528900" y="163"/>
                  </a:lnTo>
                  <a:lnTo>
                    <a:pt x="542210" y="0"/>
                  </a:lnTo>
                  <a:lnTo>
                    <a:pt x="16288463" y="0"/>
                  </a:lnTo>
                  <a:lnTo>
                    <a:pt x="16328347" y="1468"/>
                  </a:lnTo>
                  <a:lnTo>
                    <a:pt x="16368022" y="5868"/>
                  </a:lnTo>
                  <a:lnTo>
                    <a:pt x="16407265" y="13175"/>
                  </a:lnTo>
                  <a:lnTo>
                    <a:pt x="16445858" y="23347"/>
                  </a:lnTo>
                  <a:lnTo>
                    <a:pt x="16483597" y="36330"/>
                  </a:lnTo>
                  <a:lnTo>
                    <a:pt x="16520287" y="52057"/>
                  </a:lnTo>
                  <a:lnTo>
                    <a:pt x="16555720" y="70441"/>
                  </a:lnTo>
                  <a:lnTo>
                    <a:pt x="16589697" y="91378"/>
                  </a:lnTo>
                  <a:lnTo>
                    <a:pt x="16622045" y="114758"/>
                  </a:lnTo>
                  <a:lnTo>
                    <a:pt x="16652589" y="140458"/>
                  </a:lnTo>
                  <a:lnTo>
                    <a:pt x="16681159" y="168337"/>
                  </a:lnTo>
                  <a:lnTo>
                    <a:pt x="16707596" y="198235"/>
                  </a:lnTo>
                  <a:lnTo>
                    <a:pt x="16731761" y="229997"/>
                  </a:lnTo>
                  <a:lnTo>
                    <a:pt x="16753531" y="263458"/>
                  </a:lnTo>
                  <a:lnTo>
                    <a:pt x="16772779" y="298430"/>
                  </a:lnTo>
                  <a:lnTo>
                    <a:pt x="16789398" y="334715"/>
                  </a:lnTo>
                  <a:lnTo>
                    <a:pt x="16803306" y="372125"/>
                  </a:lnTo>
                  <a:lnTo>
                    <a:pt x="16814424" y="410464"/>
                  </a:lnTo>
                  <a:lnTo>
                    <a:pt x="16822691" y="449517"/>
                  </a:lnTo>
                  <a:lnTo>
                    <a:pt x="16828063" y="489064"/>
                  </a:lnTo>
                  <a:lnTo>
                    <a:pt x="16830510" y="528900"/>
                  </a:lnTo>
                  <a:lnTo>
                    <a:pt x="16830673" y="542210"/>
                  </a:lnTo>
                  <a:lnTo>
                    <a:pt x="16830673" y="6687263"/>
                  </a:lnTo>
                  <a:lnTo>
                    <a:pt x="16829205" y="6727147"/>
                  </a:lnTo>
                  <a:lnTo>
                    <a:pt x="16824805" y="6766822"/>
                  </a:lnTo>
                  <a:lnTo>
                    <a:pt x="16817498" y="6806066"/>
                  </a:lnTo>
                  <a:lnTo>
                    <a:pt x="16807325" y="6844658"/>
                  </a:lnTo>
                  <a:lnTo>
                    <a:pt x="16794342" y="6882398"/>
                  </a:lnTo>
                  <a:lnTo>
                    <a:pt x="16778615" y="6919088"/>
                  </a:lnTo>
                  <a:lnTo>
                    <a:pt x="16760231" y="6954521"/>
                  </a:lnTo>
                  <a:lnTo>
                    <a:pt x="16739293" y="6988498"/>
                  </a:lnTo>
                  <a:lnTo>
                    <a:pt x="16715914" y="7020845"/>
                  </a:lnTo>
                  <a:lnTo>
                    <a:pt x="16690214" y="7051390"/>
                  </a:lnTo>
                  <a:lnTo>
                    <a:pt x="16662335" y="7079960"/>
                  </a:lnTo>
                  <a:lnTo>
                    <a:pt x="16632438" y="7106397"/>
                  </a:lnTo>
                  <a:lnTo>
                    <a:pt x="16600674" y="7130564"/>
                  </a:lnTo>
                  <a:lnTo>
                    <a:pt x="16567214" y="7152333"/>
                  </a:lnTo>
                  <a:lnTo>
                    <a:pt x="16532243" y="7171581"/>
                  </a:lnTo>
                  <a:lnTo>
                    <a:pt x="16495956" y="7188200"/>
                  </a:lnTo>
                  <a:lnTo>
                    <a:pt x="16458548" y="7202106"/>
                  </a:lnTo>
                  <a:lnTo>
                    <a:pt x="16420209" y="7213225"/>
                  </a:lnTo>
                  <a:lnTo>
                    <a:pt x="16381156" y="7221492"/>
                  </a:lnTo>
                  <a:lnTo>
                    <a:pt x="16341609" y="7226864"/>
                  </a:lnTo>
                  <a:lnTo>
                    <a:pt x="16301773" y="7229311"/>
                  </a:lnTo>
                  <a:lnTo>
                    <a:pt x="16288463" y="7229474"/>
                  </a:lnTo>
                  <a:close/>
                </a:path>
              </a:pathLst>
            </a:custGeom>
            <a:solidFill>
              <a:srgbClr val="727272"/>
            </a:solidFill>
          </p:spPr>
          <p:txBody>
            <a:bodyPr wrap="square" lIns="0" tIns="0" rIns="0" bIns="0" rtlCol="0"/>
            <a:lstStyle/>
            <a:p>
              <a:endParaRPr/>
            </a:p>
          </p:txBody>
        </p:sp>
        <p:sp>
          <p:nvSpPr>
            <p:cNvPr id="5" name="object 5"/>
            <p:cNvSpPr/>
            <p:nvPr/>
          </p:nvSpPr>
          <p:spPr>
            <a:xfrm>
              <a:off x="5891974" y="3436670"/>
              <a:ext cx="6156325" cy="5059045"/>
            </a:xfrm>
            <a:custGeom>
              <a:avLst/>
              <a:gdLst/>
              <a:ahLst/>
              <a:cxnLst/>
              <a:rect l="l" t="t" r="r" b="b"/>
              <a:pathLst>
                <a:path w="6156325" h="5059045">
                  <a:moveTo>
                    <a:pt x="1866900" y="211759"/>
                  </a:moveTo>
                  <a:lnTo>
                    <a:pt x="0" y="211759"/>
                  </a:lnTo>
                  <a:lnTo>
                    <a:pt x="0" y="5002822"/>
                  </a:lnTo>
                  <a:lnTo>
                    <a:pt x="1866900" y="5002822"/>
                  </a:lnTo>
                  <a:lnTo>
                    <a:pt x="1866900" y="211759"/>
                  </a:lnTo>
                  <a:close/>
                </a:path>
                <a:path w="6156325" h="5059045">
                  <a:moveTo>
                    <a:pt x="3749903" y="143624"/>
                  </a:moveTo>
                  <a:lnTo>
                    <a:pt x="1978253" y="143624"/>
                  </a:lnTo>
                  <a:lnTo>
                    <a:pt x="1978253" y="5058524"/>
                  </a:lnTo>
                  <a:lnTo>
                    <a:pt x="3749903" y="5058524"/>
                  </a:lnTo>
                  <a:lnTo>
                    <a:pt x="3749903" y="143624"/>
                  </a:lnTo>
                  <a:close/>
                </a:path>
                <a:path w="6156325" h="5059045">
                  <a:moveTo>
                    <a:pt x="6155715" y="0"/>
                  </a:moveTo>
                  <a:lnTo>
                    <a:pt x="4241190" y="0"/>
                  </a:lnTo>
                  <a:lnTo>
                    <a:pt x="4241190" y="4914887"/>
                  </a:lnTo>
                  <a:lnTo>
                    <a:pt x="6155715" y="4914887"/>
                  </a:lnTo>
                  <a:lnTo>
                    <a:pt x="6155715" y="0"/>
                  </a:lnTo>
                  <a:close/>
                </a:path>
              </a:pathLst>
            </a:custGeom>
            <a:solidFill>
              <a:srgbClr val="F2F2F2"/>
            </a:solidFill>
          </p:spPr>
          <p:txBody>
            <a:bodyPr wrap="square" lIns="0" tIns="0" rIns="0" bIns="0" rtlCol="0"/>
            <a:lstStyle/>
            <a:p>
              <a:endParaRPr/>
            </a:p>
          </p:txBody>
        </p:sp>
        <p:sp>
          <p:nvSpPr>
            <p:cNvPr id="6" name="object 6"/>
            <p:cNvSpPr/>
            <p:nvPr/>
          </p:nvSpPr>
          <p:spPr>
            <a:xfrm>
              <a:off x="15469069" y="4584245"/>
              <a:ext cx="161290" cy="2259330"/>
            </a:xfrm>
            <a:custGeom>
              <a:avLst/>
              <a:gdLst/>
              <a:ahLst/>
              <a:cxnLst/>
              <a:rect l="l" t="t" r="r" b="b"/>
              <a:pathLst>
                <a:path w="161290" h="2259329">
                  <a:moveTo>
                    <a:pt x="133340" y="0"/>
                  </a:moveTo>
                  <a:lnTo>
                    <a:pt x="160793" y="2257257"/>
                  </a:lnTo>
                  <a:lnTo>
                    <a:pt x="27453" y="2258879"/>
                  </a:lnTo>
                  <a:lnTo>
                    <a:pt x="0" y="1621"/>
                  </a:lnTo>
                  <a:lnTo>
                    <a:pt x="133340" y="0"/>
                  </a:lnTo>
                  <a:close/>
                </a:path>
              </a:pathLst>
            </a:custGeom>
            <a:solidFill>
              <a:srgbClr val="1C1C1B"/>
            </a:solidFill>
          </p:spPr>
          <p:txBody>
            <a:bodyPr wrap="square" lIns="0" tIns="0" rIns="0" bIns="0" rtlCol="0"/>
            <a:lstStyle/>
            <a:p>
              <a:endParaRPr/>
            </a:p>
          </p:txBody>
        </p:sp>
        <p:sp>
          <p:nvSpPr>
            <p:cNvPr id="7" name="object 7"/>
            <p:cNvSpPr/>
            <p:nvPr/>
          </p:nvSpPr>
          <p:spPr>
            <a:xfrm>
              <a:off x="10153548" y="3479024"/>
              <a:ext cx="1876425" cy="4764405"/>
            </a:xfrm>
            <a:custGeom>
              <a:avLst/>
              <a:gdLst/>
              <a:ahLst/>
              <a:cxnLst/>
              <a:rect l="l" t="t" r="r" b="b"/>
              <a:pathLst>
                <a:path w="1876425" h="4764405">
                  <a:moveTo>
                    <a:pt x="1330642" y="4211421"/>
                  </a:moveTo>
                  <a:lnTo>
                    <a:pt x="1329143" y="4170794"/>
                  </a:lnTo>
                  <a:lnTo>
                    <a:pt x="1324660" y="4130370"/>
                  </a:lnTo>
                  <a:lnTo>
                    <a:pt x="1317218" y="4090378"/>
                  </a:lnTo>
                  <a:lnTo>
                    <a:pt x="1306855" y="4051058"/>
                  </a:lnTo>
                  <a:lnTo>
                    <a:pt x="1293622" y="4012603"/>
                  </a:lnTo>
                  <a:lnTo>
                    <a:pt x="1277594" y="3975227"/>
                  </a:lnTo>
                  <a:lnTo>
                    <a:pt x="1258874" y="3939121"/>
                  </a:lnTo>
                  <a:lnTo>
                    <a:pt x="1237538" y="3904500"/>
                  </a:lnTo>
                  <a:lnTo>
                    <a:pt x="1213713" y="3871544"/>
                  </a:lnTo>
                  <a:lnTo>
                    <a:pt x="1187526" y="3840429"/>
                  </a:lnTo>
                  <a:lnTo>
                    <a:pt x="1159129" y="3811308"/>
                  </a:lnTo>
                  <a:lnTo>
                    <a:pt x="1128661" y="3784384"/>
                  </a:lnTo>
                  <a:lnTo>
                    <a:pt x="1096302" y="3759758"/>
                  </a:lnTo>
                  <a:lnTo>
                    <a:pt x="1062202" y="3737572"/>
                  </a:lnTo>
                  <a:lnTo>
                    <a:pt x="1026579" y="3717963"/>
                  </a:lnTo>
                  <a:lnTo>
                    <a:pt x="989609" y="3701034"/>
                  </a:lnTo>
                  <a:lnTo>
                    <a:pt x="951484" y="3686860"/>
                  </a:lnTo>
                  <a:lnTo>
                    <a:pt x="912431" y="3675532"/>
                  </a:lnTo>
                  <a:lnTo>
                    <a:pt x="872629" y="3667112"/>
                  </a:lnTo>
                  <a:lnTo>
                    <a:pt x="832345" y="3661638"/>
                  </a:lnTo>
                  <a:lnTo>
                    <a:pt x="791756" y="3659149"/>
                  </a:lnTo>
                  <a:lnTo>
                    <a:pt x="778192" y="3658971"/>
                  </a:lnTo>
                  <a:lnTo>
                    <a:pt x="759142" y="3658971"/>
                  </a:lnTo>
                  <a:lnTo>
                    <a:pt x="718502" y="3660470"/>
                  </a:lnTo>
                  <a:lnTo>
                    <a:pt x="678078" y="3664953"/>
                  </a:lnTo>
                  <a:lnTo>
                    <a:pt x="638098" y="3672395"/>
                  </a:lnTo>
                  <a:lnTo>
                    <a:pt x="598779" y="3682771"/>
                  </a:lnTo>
                  <a:lnTo>
                    <a:pt x="560324" y="3695992"/>
                  </a:lnTo>
                  <a:lnTo>
                    <a:pt x="522935" y="3712019"/>
                  </a:lnTo>
                  <a:lnTo>
                    <a:pt x="486841" y="3730752"/>
                  </a:lnTo>
                  <a:lnTo>
                    <a:pt x="452221" y="3752088"/>
                  </a:lnTo>
                  <a:lnTo>
                    <a:pt x="419265" y="3775900"/>
                  </a:lnTo>
                  <a:lnTo>
                    <a:pt x="388137" y="3802088"/>
                  </a:lnTo>
                  <a:lnTo>
                    <a:pt x="359029" y="3830497"/>
                  </a:lnTo>
                  <a:lnTo>
                    <a:pt x="332092" y="3860952"/>
                  </a:lnTo>
                  <a:lnTo>
                    <a:pt x="307467" y="3893324"/>
                  </a:lnTo>
                  <a:lnTo>
                    <a:pt x="285292" y="3927411"/>
                  </a:lnTo>
                  <a:lnTo>
                    <a:pt x="265671" y="3963047"/>
                  </a:lnTo>
                  <a:lnTo>
                    <a:pt x="248742" y="4000017"/>
                  </a:lnTo>
                  <a:lnTo>
                    <a:pt x="234581" y="4038130"/>
                  </a:lnTo>
                  <a:lnTo>
                    <a:pt x="223253" y="4077195"/>
                  </a:lnTo>
                  <a:lnTo>
                    <a:pt x="214820" y="4116984"/>
                  </a:lnTo>
                  <a:lnTo>
                    <a:pt x="209346" y="4157281"/>
                  </a:lnTo>
                  <a:lnTo>
                    <a:pt x="206857" y="4197870"/>
                  </a:lnTo>
                  <a:lnTo>
                    <a:pt x="206692" y="4211421"/>
                  </a:lnTo>
                  <a:lnTo>
                    <a:pt x="206857" y="4224985"/>
                  </a:lnTo>
                  <a:lnTo>
                    <a:pt x="209346" y="4265574"/>
                  </a:lnTo>
                  <a:lnTo>
                    <a:pt x="214820" y="4305871"/>
                  </a:lnTo>
                  <a:lnTo>
                    <a:pt x="223253" y="4345660"/>
                  </a:lnTo>
                  <a:lnTo>
                    <a:pt x="234581" y="4384726"/>
                  </a:lnTo>
                  <a:lnTo>
                    <a:pt x="248742" y="4422838"/>
                  </a:lnTo>
                  <a:lnTo>
                    <a:pt x="265671" y="4459808"/>
                  </a:lnTo>
                  <a:lnTo>
                    <a:pt x="285292" y="4495444"/>
                  </a:lnTo>
                  <a:lnTo>
                    <a:pt x="307467" y="4529531"/>
                  </a:lnTo>
                  <a:lnTo>
                    <a:pt x="332092" y="4561903"/>
                  </a:lnTo>
                  <a:lnTo>
                    <a:pt x="359029" y="4592358"/>
                  </a:lnTo>
                  <a:lnTo>
                    <a:pt x="388137" y="4620768"/>
                  </a:lnTo>
                  <a:lnTo>
                    <a:pt x="419265" y="4646955"/>
                  </a:lnTo>
                  <a:lnTo>
                    <a:pt x="452221" y="4670768"/>
                  </a:lnTo>
                  <a:lnTo>
                    <a:pt x="486841" y="4692104"/>
                  </a:lnTo>
                  <a:lnTo>
                    <a:pt x="522935" y="4710836"/>
                  </a:lnTo>
                  <a:lnTo>
                    <a:pt x="560324" y="4726864"/>
                  </a:lnTo>
                  <a:lnTo>
                    <a:pt x="598779" y="4740084"/>
                  </a:lnTo>
                  <a:lnTo>
                    <a:pt x="638098" y="4750447"/>
                  </a:lnTo>
                  <a:lnTo>
                    <a:pt x="678078" y="4757902"/>
                  </a:lnTo>
                  <a:lnTo>
                    <a:pt x="718502" y="4762385"/>
                  </a:lnTo>
                  <a:lnTo>
                    <a:pt x="759142" y="4763871"/>
                  </a:lnTo>
                  <a:lnTo>
                    <a:pt x="778192" y="4763871"/>
                  </a:lnTo>
                  <a:lnTo>
                    <a:pt x="818832" y="4762385"/>
                  </a:lnTo>
                  <a:lnTo>
                    <a:pt x="859256" y="4757902"/>
                  </a:lnTo>
                  <a:lnTo>
                    <a:pt x="899236" y="4750447"/>
                  </a:lnTo>
                  <a:lnTo>
                    <a:pt x="938555" y="4740084"/>
                  </a:lnTo>
                  <a:lnTo>
                    <a:pt x="977011" y="4726864"/>
                  </a:lnTo>
                  <a:lnTo>
                    <a:pt x="1014399" y="4710836"/>
                  </a:lnTo>
                  <a:lnTo>
                    <a:pt x="1050493" y="4692104"/>
                  </a:lnTo>
                  <a:lnTo>
                    <a:pt x="1085113" y="4670768"/>
                  </a:lnTo>
                  <a:lnTo>
                    <a:pt x="1118069" y="4646955"/>
                  </a:lnTo>
                  <a:lnTo>
                    <a:pt x="1149197" y="4620768"/>
                  </a:lnTo>
                  <a:lnTo>
                    <a:pt x="1178306" y="4592358"/>
                  </a:lnTo>
                  <a:lnTo>
                    <a:pt x="1205242" y="4561903"/>
                  </a:lnTo>
                  <a:lnTo>
                    <a:pt x="1229868" y="4529531"/>
                  </a:lnTo>
                  <a:lnTo>
                    <a:pt x="1252042" y="4495444"/>
                  </a:lnTo>
                  <a:lnTo>
                    <a:pt x="1271651" y="4459808"/>
                  </a:lnTo>
                  <a:lnTo>
                    <a:pt x="1288592" y="4422838"/>
                  </a:lnTo>
                  <a:lnTo>
                    <a:pt x="1302753" y="4384726"/>
                  </a:lnTo>
                  <a:lnTo>
                    <a:pt x="1314081" y="4345660"/>
                  </a:lnTo>
                  <a:lnTo>
                    <a:pt x="1322514" y="4305871"/>
                  </a:lnTo>
                  <a:lnTo>
                    <a:pt x="1327975" y="4265574"/>
                  </a:lnTo>
                  <a:lnTo>
                    <a:pt x="1330477" y="4224985"/>
                  </a:lnTo>
                  <a:lnTo>
                    <a:pt x="1330642" y="4211421"/>
                  </a:lnTo>
                  <a:close/>
                </a:path>
                <a:path w="1876425" h="4764405">
                  <a:moveTo>
                    <a:pt x="1699158" y="2701252"/>
                  </a:moveTo>
                  <a:lnTo>
                    <a:pt x="1697113" y="2645549"/>
                  </a:lnTo>
                  <a:lnTo>
                    <a:pt x="1690966" y="2590139"/>
                  </a:lnTo>
                  <a:lnTo>
                    <a:pt x="1680768" y="2535326"/>
                  </a:lnTo>
                  <a:lnTo>
                    <a:pt x="1666557" y="2481440"/>
                  </a:lnTo>
                  <a:lnTo>
                    <a:pt x="1648421" y="2428722"/>
                  </a:lnTo>
                  <a:lnTo>
                    <a:pt x="1626463" y="2377490"/>
                  </a:lnTo>
                  <a:lnTo>
                    <a:pt x="1600784" y="2327999"/>
                  </a:lnTo>
                  <a:lnTo>
                    <a:pt x="1571548" y="2280551"/>
                  </a:lnTo>
                  <a:lnTo>
                    <a:pt x="1538897" y="2235377"/>
                  </a:lnTo>
                  <a:lnTo>
                    <a:pt x="1503006" y="2192718"/>
                  </a:lnTo>
                  <a:lnTo>
                    <a:pt x="1464068" y="2152815"/>
                  </a:lnTo>
                  <a:lnTo>
                    <a:pt x="1422311" y="2115896"/>
                  </a:lnTo>
                  <a:lnTo>
                    <a:pt x="1377950" y="2082139"/>
                  </a:lnTo>
                  <a:lnTo>
                    <a:pt x="1331226" y="2051748"/>
                  </a:lnTo>
                  <a:lnTo>
                    <a:pt x="1282382" y="2024862"/>
                  </a:lnTo>
                  <a:lnTo>
                    <a:pt x="1231709" y="2001647"/>
                  </a:lnTo>
                  <a:lnTo>
                    <a:pt x="1179461" y="1982228"/>
                  </a:lnTo>
                  <a:lnTo>
                    <a:pt x="1125918" y="1966709"/>
                  </a:lnTo>
                  <a:lnTo>
                    <a:pt x="1071384" y="1955152"/>
                  </a:lnTo>
                  <a:lnTo>
                    <a:pt x="1016152" y="1947659"/>
                  </a:lnTo>
                  <a:lnTo>
                    <a:pt x="960513" y="1944243"/>
                  </a:lnTo>
                  <a:lnTo>
                    <a:pt x="941920" y="1944014"/>
                  </a:lnTo>
                  <a:lnTo>
                    <a:pt x="923340" y="1944243"/>
                  </a:lnTo>
                  <a:lnTo>
                    <a:pt x="867702" y="1947659"/>
                  </a:lnTo>
                  <a:lnTo>
                    <a:pt x="812469" y="1955152"/>
                  </a:lnTo>
                  <a:lnTo>
                    <a:pt x="757936" y="1966709"/>
                  </a:lnTo>
                  <a:lnTo>
                    <a:pt x="704392" y="1982228"/>
                  </a:lnTo>
                  <a:lnTo>
                    <a:pt x="652145" y="2001647"/>
                  </a:lnTo>
                  <a:lnTo>
                    <a:pt x="601472" y="2024862"/>
                  </a:lnTo>
                  <a:lnTo>
                    <a:pt x="552627" y="2051748"/>
                  </a:lnTo>
                  <a:lnTo>
                    <a:pt x="505904" y="2082139"/>
                  </a:lnTo>
                  <a:lnTo>
                    <a:pt x="461543" y="2115896"/>
                  </a:lnTo>
                  <a:lnTo>
                    <a:pt x="419785" y="2152815"/>
                  </a:lnTo>
                  <a:lnTo>
                    <a:pt x="380847" y="2192718"/>
                  </a:lnTo>
                  <a:lnTo>
                    <a:pt x="344957" y="2235377"/>
                  </a:lnTo>
                  <a:lnTo>
                    <a:pt x="312305" y="2280551"/>
                  </a:lnTo>
                  <a:lnTo>
                    <a:pt x="283070" y="2327999"/>
                  </a:lnTo>
                  <a:lnTo>
                    <a:pt x="257390" y="2377490"/>
                  </a:lnTo>
                  <a:lnTo>
                    <a:pt x="235432" y="2428722"/>
                  </a:lnTo>
                  <a:lnTo>
                    <a:pt x="217297" y="2481440"/>
                  </a:lnTo>
                  <a:lnTo>
                    <a:pt x="203085" y="2535326"/>
                  </a:lnTo>
                  <a:lnTo>
                    <a:pt x="192887" y="2590139"/>
                  </a:lnTo>
                  <a:lnTo>
                    <a:pt x="186740" y="2645549"/>
                  </a:lnTo>
                  <a:lnTo>
                    <a:pt x="184683" y="2701252"/>
                  </a:lnTo>
                  <a:lnTo>
                    <a:pt x="184683" y="2767927"/>
                  </a:lnTo>
                  <a:lnTo>
                    <a:pt x="186740" y="2823629"/>
                  </a:lnTo>
                  <a:lnTo>
                    <a:pt x="192887" y="2879039"/>
                  </a:lnTo>
                  <a:lnTo>
                    <a:pt x="203085" y="2933839"/>
                  </a:lnTo>
                  <a:lnTo>
                    <a:pt x="217297" y="2987738"/>
                  </a:lnTo>
                  <a:lnTo>
                    <a:pt x="235432" y="3040443"/>
                  </a:lnTo>
                  <a:lnTo>
                    <a:pt x="257390" y="3091688"/>
                  </a:lnTo>
                  <a:lnTo>
                    <a:pt x="283070" y="3141167"/>
                  </a:lnTo>
                  <a:lnTo>
                    <a:pt x="312305" y="3188627"/>
                  </a:lnTo>
                  <a:lnTo>
                    <a:pt x="344957" y="3233801"/>
                  </a:lnTo>
                  <a:lnTo>
                    <a:pt x="380847" y="3276447"/>
                  </a:lnTo>
                  <a:lnTo>
                    <a:pt x="419785" y="3316351"/>
                  </a:lnTo>
                  <a:lnTo>
                    <a:pt x="461543" y="3353270"/>
                  </a:lnTo>
                  <a:lnTo>
                    <a:pt x="505904" y="3387026"/>
                  </a:lnTo>
                  <a:lnTo>
                    <a:pt x="552627" y="3417430"/>
                  </a:lnTo>
                  <a:lnTo>
                    <a:pt x="601472" y="3444303"/>
                  </a:lnTo>
                  <a:lnTo>
                    <a:pt x="652145" y="3467519"/>
                  </a:lnTo>
                  <a:lnTo>
                    <a:pt x="704392" y="3486937"/>
                  </a:lnTo>
                  <a:lnTo>
                    <a:pt x="757936" y="3502469"/>
                  </a:lnTo>
                  <a:lnTo>
                    <a:pt x="812469" y="3514013"/>
                  </a:lnTo>
                  <a:lnTo>
                    <a:pt x="867702" y="3521519"/>
                  </a:lnTo>
                  <a:lnTo>
                    <a:pt x="923340" y="3524935"/>
                  </a:lnTo>
                  <a:lnTo>
                    <a:pt x="941920" y="3525164"/>
                  </a:lnTo>
                  <a:lnTo>
                    <a:pt x="960513" y="3524935"/>
                  </a:lnTo>
                  <a:lnTo>
                    <a:pt x="1016152" y="3521519"/>
                  </a:lnTo>
                  <a:lnTo>
                    <a:pt x="1071384" y="3514013"/>
                  </a:lnTo>
                  <a:lnTo>
                    <a:pt x="1125918" y="3502469"/>
                  </a:lnTo>
                  <a:lnTo>
                    <a:pt x="1179461" y="3486937"/>
                  </a:lnTo>
                  <a:lnTo>
                    <a:pt x="1231709" y="3467519"/>
                  </a:lnTo>
                  <a:lnTo>
                    <a:pt x="1282382" y="3444303"/>
                  </a:lnTo>
                  <a:lnTo>
                    <a:pt x="1331226" y="3417430"/>
                  </a:lnTo>
                  <a:lnTo>
                    <a:pt x="1377950" y="3387026"/>
                  </a:lnTo>
                  <a:lnTo>
                    <a:pt x="1422311" y="3353270"/>
                  </a:lnTo>
                  <a:lnTo>
                    <a:pt x="1464068" y="3316351"/>
                  </a:lnTo>
                  <a:lnTo>
                    <a:pt x="1503006" y="3276447"/>
                  </a:lnTo>
                  <a:lnTo>
                    <a:pt x="1538897" y="3233801"/>
                  </a:lnTo>
                  <a:lnTo>
                    <a:pt x="1571548" y="3188627"/>
                  </a:lnTo>
                  <a:lnTo>
                    <a:pt x="1600784" y="3141167"/>
                  </a:lnTo>
                  <a:lnTo>
                    <a:pt x="1626463" y="3091688"/>
                  </a:lnTo>
                  <a:lnTo>
                    <a:pt x="1648421" y="3040443"/>
                  </a:lnTo>
                  <a:lnTo>
                    <a:pt x="1666557" y="2987738"/>
                  </a:lnTo>
                  <a:lnTo>
                    <a:pt x="1680768" y="2933839"/>
                  </a:lnTo>
                  <a:lnTo>
                    <a:pt x="1690966" y="2879039"/>
                  </a:lnTo>
                  <a:lnTo>
                    <a:pt x="1697113" y="2823629"/>
                  </a:lnTo>
                  <a:lnTo>
                    <a:pt x="1699158" y="2767927"/>
                  </a:lnTo>
                  <a:lnTo>
                    <a:pt x="1699158" y="2701252"/>
                  </a:lnTo>
                  <a:close/>
                </a:path>
                <a:path w="1876425" h="4764405">
                  <a:moveTo>
                    <a:pt x="1876361" y="860844"/>
                  </a:moveTo>
                  <a:lnTo>
                    <a:pt x="1874786" y="818095"/>
                  </a:lnTo>
                  <a:lnTo>
                    <a:pt x="1871116" y="775474"/>
                  </a:lnTo>
                  <a:lnTo>
                    <a:pt x="1865363" y="733082"/>
                  </a:lnTo>
                  <a:lnTo>
                    <a:pt x="1857527" y="691032"/>
                  </a:lnTo>
                  <a:lnTo>
                    <a:pt x="1847646" y="649414"/>
                  </a:lnTo>
                  <a:lnTo>
                    <a:pt x="1835734" y="608330"/>
                  </a:lnTo>
                  <a:lnTo>
                    <a:pt x="1821815" y="567867"/>
                  </a:lnTo>
                  <a:lnTo>
                    <a:pt x="1805927" y="528154"/>
                  </a:lnTo>
                  <a:lnTo>
                    <a:pt x="1788109" y="489267"/>
                  </a:lnTo>
                  <a:lnTo>
                    <a:pt x="1768411" y="451294"/>
                  </a:lnTo>
                  <a:lnTo>
                    <a:pt x="1746872" y="414337"/>
                  </a:lnTo>
                  <a:lnTo>
                    <a:pt x="1723542" y="378472"/>
                  </a:lnTo>
                  <a:lnTo>
                    <a:pt x="1698485" y="343801"/>
                  </a:lnTo>
                  <a:lnTo>
                    <a:pt x="1671764" y="310413"/>
                  </a:lnTo>
                  <a:lnTo>
                    <a:pt x="1643418" y="278358"/>
                  </a:lnTo>
                  <a:lnTo>
                    <a:pt x="1613547" y="247751"/>
                  </a:lnTo>
                  <a:lnTo>
                    <a:pt x="1582204" y="218630"/>
                  </a:lnTo>
                  <a:lnTo>
                    <a:pt x="1549476" y="191096"/>
                  </a:lnTo>
                  <a:lnTo>
                    <a:pt x="1515427" y="165188"/>
                  </a:lnTo>
                  <a:lnTo>
                    <a:pt x="1480159" y="140995"/>
                  </a:lnTo>
                  <a:lnTo>
                    <a:pt x="1443736" y="118554"/>
                  </a:lnTo>
                  <a:lnTo>
                    <a:pt x="1406258" y="97917"/>
                  </a:lnTo>
                  <a:lnTo>
                    <a:pt x="1367815" y="79159"/>
                  </a:lnTo>
                  <a:lnTo>
                    <a:pt x="1328508" y="62306"/>
                  </a:lnTo>
                  <a:lnTo>
                    <a:pt x="1288402" y="47396"/>
                  </a:lnTo>
                  <a:lnTo>
                    <a:pt x="1247622" y="34480"/>
                  </a:lnTo>
                  <a:lnTo>
                    <a:pt x="1206258" y="23583"/>
                  </a:lnTo>
                  <a:lnTo>
                    <a:pt x="1164412" y="14719"/>
                  </a:lnTo>
                  <a:lnTo>
                    <a:pt x="1122184" y="7924"/>
                  </a:lnTo>
                  <a:lnTo>
                    <a:pt x="1079665" y="3213"/>
                  </a:lnTo>
                  <a:lnTo>
                    <a:pt x="1036967" y="584"/>
                  </a:lnTo>
                  <a:lnTo>
                    <a:pt x="871537" y="0"/>
                  </a:lnTo>
                  <a:lnTo>
                    <a:pt x="850150" y="254"/>
                  </a:lnTo>
                  <a:lnTo>
                    <a:pt x="807427" y="2362"/>
                  </a:lnTo>
                  <a:lnTo>
                    <a:pt x="764857" y="6553"/>
                  </a:lnTo>
                  <a:lnTo>
                    <a:pt x="722541" y="12827"/>
                  </a:lnTo>
                  <a:lnTo>
                    <a:pt x="680580" y="21170"/>
                  </a:lnTo>
                  <a:lnTo>
                    <a:pt x="639089" y="31572"/>
                  </a:lnTo>
                  <a:lnTo>
                    <a:pt x="598157" y="43980"/>
                  </a:lnTo>
                  <a:lnTo>
                    <a:pt x="557872" y="58394"/>
                  </a:lnTo>
                  <a:lnTo>
                    <a:pt x="518350" y="74764"/>
                  </a:lnTo>
                  <a:lnTo>
                    <a:pt x="479679" y="93052"/>
                  </a:lnTo>
                  <a:lnTo>
                    <a:pt x="441960" y="113220"/>
                  </a:lnTo>
                  <a:lnTo>
                    <a:pt x="405269" y="135216"/>
                  </a:lnTo>
                  <a:lnTo>
                    <a:pt x="369697" y="158978"/>
                  </a:lnTo>
                  <a:lnTo>
                    <a:pt x="335343" y="184454"/>
                  </a:lnTo>
                  <a:lnTo>
                    <a:pt x="302272" y="211594"/>
                  </a:lnTo>
                  <a:lnTo>
                    <a:pt x="270573" y="240322"/>
                  </a:lnTo>
                  <a:lnTo>
                    <a:pt x="240334" y="270573"/>
                  </a:lnTo>
                  <a:lnTo>
                    <a:pt x="211607" y="302272"/>
                  </a:lnTo>
                  <a:lnTo>
                    <a:pt x="184467" y="335330"/>
                  </a:lnTo>
                  <a:lnTo>
                    <a:pt x="158978" y="369697"/>
                  </a:lnTo>
                  <a:lnTo>
                    <a:pt x="135216" y="405269"/>
                  </a:lnTo>
                  <a:lnTo>
                    <a:pt x="113220" y="441960"/>
                  </a:lnTo>
                  <a:lnTo>
                    <a:pt x="93052" y="479679"/>
                  </a:lnTo>
                  <a:lnTo>
                    <a:pt x="74764" y="518350"/>
                  </a:lnTo>
                  <a:lnTo>
                    <a:pt x="58394" y="557872"/>
                  </a:lnTo>
                  <a:lnTo>
                    <a:pt x="43992" y="598144"/>
                  </a:lnTo>
                  <a:lnTo>
                    <a:pt x="31572" y="639089"/>
                  </a:lnTo>
                  <a:lnTo>
                    <a:pt x="21170" y="680580"/>
                  </a:lnTo>
                  <a:lnTo>
                    <a:pt x="12827" y="722528"/>
                  </a:lnTo>
                  <a:lnTo>
                    <a:pt x="6553" y="764844"/>
                  </a:lnTo>
                  <a:lnTo>
                    <a:pt x="2362" y="807415"/>
                  </a:lnTo>
                  <a:lnTo>
                    <a:pt x="266" y="850150"/>
                  </a:lnTo>
                  <a:lnTo>
                    <a:pt x="0" y="871537"/>
                  </a:lnTo>
                  <a:lnTo>
                    <a:pt x="63" y="882230"/>
                  </a:lnTo>
                  <a:lnTo>
                    <a:pt x="1638" y="924979"/>
                  </a:lnTo>
                  <a:lnTo>
                    <a:pt x="5308" y="967600"/>
                  </a:lnTo>
                  <a:lnTo>
                    <a:pt x="11061" y="1009980"/>
                  </a:lnTo>
                  <a:lnTo>
                    <a:pt x="18897" y="1052042"/>
                  </a:lnTo>
                  <a:lnTo>
                    <a:pt x="28778" y="1093660"/>
                  </a:lnTo>
                  <a:lnTo>
                    <a:pt x="40690" y="1134745"/>
                  </a:lnTo>
                  <a:lnTo>
                    <a:pt x="54610" y="1175194"/>
                  </a:lnTo>
                  <a:lnTo>
                    <a:pt x="70497" y="1214907"/>
                  </a:lnTo>
                  <a:lnTo>
                    <a:pt x="88303" y="1253807"/>
                  </a:lnTo>
                  <a:lnTo>
                    <a:pt x="108013" y="1291780"/>
                  </a:lnTo>
                  <a:lnTo>
                    <a:pt x="129552" y="1328737"/>
                  </a:lnTo>
                  <a:lnTo>
                    <a:pt x="152882" y="1364589"/>
                  </a:lnTo>
                  <a:lnTo>
                    <a:pt x="177939" y="1399260"/>
                  </a:lnTo>
                  <a:lnTo>
                    <a:pt x="204660" y="1432661"/>
                  </a:lnTo>
                  <a:lnTo>
                    <a:pt x="233006" y="1464703"/>
                  </a:lnTo>
                  <a:lnTo>
                    <a:pt x="262877" y="1495323"/>
                  </a:lnTo>
                  <a:lnTo>
                    <a:pt x="294220" y="1524431"/>
                  </a:lnTo>
                  <a:lnTo>
                    <a:pt x="326948" y="1551978"/>
                  </a:lnTo>
                  <a:lnTo>
                    <a:pt x="360997" y="1577873"/>
                  </a:lnTo>
                  <a:lnTo>
                    <a:pt x="396265" y="1602079"/>
                  </a:lnTo>
                  <a:lnTo>
                    <a:pt x="432689" y="1624520"/>
                  </a:lnTo>
                  <a:lnTo>
                    <a:pt x="470166" y="1645145"/>
                  </a:lnTo>
                  <a:lnTo>
                    <a:pt x="508609" y="1663903"/>
                  </a:lnTo>
                  <a:lnTo>
                    <a:pt x="547916" y="1680756"/>
                  </a:lnTo>
                  <a:lnTo>
                    <a:pt x="588022" y="1695665"/>
                  </a:lnTo>
                  <a:lnTo>
                    <a:pt x="628802" y="1708581"/>
                  </a:lnTo>
                  <a:lnTo>
                    <a:pt x="670166" y="1719491"/>
                  </a:lnTo>
                  <a:lnTo>
                    <a:pt x="712012" y="1728343"/>
                  </a:lnTo>
                  <a:lnTo>
                    <a:pt x="754240" y="1735137"/>
                  </a:lnTo>
                  <a:lnTo>
                    <a:pt x="796759" y="1739861"/>
                  </a:lnTo>
                  <a:lnTo>
                    <a:pt x="839457" y="1742478"/>
                  </a:lnTo>
                  <a:lnTo>
                    <a:pt x="860844" y="1743011"/>
                  </a:lnTo>
                  <a:lnTo>
                    <a:pt x="1015580" y="1743011"/>
                  </a:lnTo>
                  <a:lnTo>
                    <a:pt x="1058329" y="1741436"/>
                  </a:lnTo>
                  <a:lnTo>
                    <a:pt x="1100950" y="1737766"/>
                  </a:lnTo>
                  <a:lnTo>
                    <a:pt x="1143342" y="1732000"/>
                  </a:lnTo>
                  <a:lnTo>
                    <a:pt x="1185392" y="1724177"/>
                  </a:lnTo>
                  <a:lnTo>
                    <a:pt x="1227010" y="1714284"/>
                  </a:lnTo>
                  <a:lnTo>
                    <a:pt x="1268095" y="1702371"/>
                  </a:lnTo>
                  <a:lnTo>
                    <a:pt x="1308544" y="1688465"/>
                  </a:lnTo>
                  <a:lnTo>
                    <a:pt x="1348270" y="1672577"/>
                  </a:lnTo>
                  <a:lnTo>
                    <a:pt x="1387157" y="1654759"/>
                  </a:lnTo>
                  <a:lnTo>
                    <a:pt x="1425130" y="1635061"/>
                  </a:lnTo>
                  <a:lnTo>
                    <a:pt x="1462087" y="1613522"/>
                  </a:lnTo>
                  <a:lnTo>
                    <a:pt x="1497939" y="1590192"/>
                  </a:lnTo>
                  <a:lnTo>
                    <a:pt x="1532610" y="1565135"/>
                  </a:lnTo>
                  <a:lnTo>
                    <a:pt x="1566011" y="1538401"/>
                  </a:lnTo>
                  <a:lnTo>
                    <a:pt x="1598053" y="1510068"/>
                  </a:lnTo>
                  <a:lnTo>
                    <a:pt x="1628673" y="1480197"/>
                  </a:lnTo>
                  <a:lnTo>
                    <a:pt x="1657781" y="1448854"/>
                  </a:lnTo>
                  <a:lnTo>
                    <a:pt x="1685328" y="1416126"/>
                  </a:lnTo>
                  <a:lnTo>
                    <a:pt x="1711236" y="1382077"/>
                  </a:lnTo>
                  <a:lnTo>
                    <a:pt x="1735429" y="1346809"/>
                  </a:lnTo>
                  <a:lnTo>
                    <a:pt x="1757870" y="1310386"/>
                  </a:lnTo>
                  <a:lnTo>
                    <a:pt x="1778495" y="1272908"/>
                  </a:lnTo>
                  <a:lnTo>
                    <a:pt x="1797265" y="1234465"/>
                  </a:lnTo>
                  <a:lnTo>
                    <a:pt x="1814118" y="1195146"/>
                  </a:lnTo>
                  <a:lnTo>
                    <a:pt x="1829015" y="1155052"/>
                  </a:lnTo>
                  <a:lnTo>
                    <a:pt x="1841944" y="1114272"/>
                  </a:lnTo>
                  <a:lnTo>
                    <a:pt x="1852841" y="1072908"/>
                  </a:lnTo>
                  <a:lnTo>
                    <a:pt x="1861705" y="1031062"/>
                  </a:lnTo>
                  <a:lnTo>
                    <a:pt x="1868500" y="988822"/>
                  </a:lnTo>
                  <a:lnTo>
                    <a:pt x="1873211" y="946315"/>
                  </a:lnTo>
                  <a:lnTo>
                    <a:pt x="1875828" y="903617"/>
                  </a:lnTo>
                  <a:lnTo>
                    <a:pt x="1876361" y="882230"/>
                  </a:lnTo>
                  <a:lnTo>
                    <a:pt x="1876361" y="860844"/>
                  </a:lnTo>
                  <a:close/>
                </a:path>
              </a:pathLst>
            </a:custGeom>
            <a:solidFill>
              <a:srgbClr val="CDCDCD"/>
            </a:solidFill>
          </p:spPr>
          <p:txBody>
            <a:bodyPr wrap="square" lIns="0" tIns="0" rIns="0" bIns="0" rtlCol="0"/>
            <a:lstStyle/>
            <a:p>
              <a:endParaRPr/>
            </a:p>
          </p:txBody>
        </p:sp>
        <p:sp>
          <p:nvSpPr>
            <p:cNvPr id="8" name="object 8"/>
            <p:cNvSpPr/>
            <p:nvPr/>
          </p:nvSpPr>
          <p:spPr>
            <a:xfrm>
              <a:off x="10744187" y="4499850"/>
              <a:ext cx="193040" cy="3354704"/>
            </a:xfrm>
            <a:custGeom>
              <a:avLst/>
              <a:gdLst/>
              <a:ahLst/>
              <a:cxnLst/>
              <a:rect l="l" t="t" r="r" b="b"/>
              <a:pathLst>
                <a:path w="193040" h="3354704">
                  <a:moveTo>
                    <a:pt x="192747" y="3352266"/>
                  </a:moveTo>
                  <a:lnTo>
                    <a:pt x="133324" y="0"/>
                  </a:lnTo>
                  <a:lnTo>
                    <a:pt x="0" y="2362"/>
                  </a:lnTo>
                  <a:lnTo>
                    <a:pt x="59410" y="3354641"/>
                  </a:lnTo>
                  <a:lnTo>
                    <a:pt x="192747" y="3352266"/>
                  </a:lnTo>
                  <a:close/>
                </a:path>
              </a:pathLst>
            </a:custGeom>
            <a:solidFill>
              <a:srgbClr val="1C1C1B"/>
            </a:solidFill>
          </p:spPr>
          <p:txBody>
            <a:bodyPr wrap="square" lIns="0" tIns="0" rIns="0" bIns="0" rtlCol="0"/>
            <a:lstStyle/>
            <a:p>
              <a:endParaRPr/>
            </a:p>
          </p:txBody>
        </p:sp>
        <p:sp>
          <p:nvSpPr>
            <p:cNvPr id="9" name="object 9"/>
            <p:cNvSpPr/>
            <p:nvPr/>
          </p:nvSpPr>
          <p:spPr>
            <a:xfrm>
              <a:off x="3046831" y="5882322"/>
              <a:ext cx="3335654" cy="1529715"/>
            </a:xfrm>
            <a:custGeom>
              <a:avLst/>
              <a:gdLst/>
              <a:ahLst/>
              <a:cxnLst/>
              <a:rect l="l" t="t" r="r" b="b"/>
              <a:pathLst>
                <a:path w="3335654" h="1529715">
                  <a:moveTo>
                    <a:pt x="3335553" y="1484210"/>
                  </a:moveTo>
                  <a:lnTo>
                    <a:pt x="3334626" y="1475740"/>
                  </a:lnTo>
                  <a:lnTo>
                    <a:pt x="3333140" y="1471904"/>
                  </a:lnTo>
                  <a:lnTo>
                    <a:pt x="3267837" y="1382483"/>
                  </a:lnTo>
                  <a:lnTo>
                    <a:pt x="3267837" y="1463255"/>
                  </a:lnTo>
                  <a:lnTo>
                    <a:pt x="3245408" y="1465668"/>
                  </a:lnTo>
                  <a:lnTo>
                    <a:pt x="3254527" y="1445056"/>
                  </a:lnTo>
                  <a:lnTo>
                    <a:pt x="3267837" y="1463255"/>
                  </a:lnTo>
                  <a:lnTo>
                    <a:pt x="3267837" y="1382483"/>
                  </a:lnTo>
                  <a:lnTo>
                    <a:pt x="3204883" y="1296276"/>
                  </a:lnTo>
                  <a:lnTo>
                    <a:pt x="3188043" y="1288859"/>
                  </a:lnTo>
                  <a:lnTo>
                    <a:pt x="3184956" y="1288999"/>
                  </a:lnTo>
                  <a:lnTo>
                    <a:pt x="3163481" y="1312341"/>
                  </a:lnTo>
                  <a:lnTo>
                    <a:pt x="3163608" y="1315440"/>
                  </a:lnTo>
                  <a:lnTo>
                    <a:pt x="3165106" y="1321574"/>
                  </a:lnTo>
                  <a:lnTo>
                    <a:pt x="3166402" y="1324394"/>
                  </a:lnTo>
                  <a:lnTo>
                    <a:pt x="3239757" y="1424825"/>
                  </a:lnTo>
                  <a:lnTo>
                    <a:pt x="19278" y="0"/>
                  </a:lnTo>
                  <a:lnTo>
                    <a:pt x="0" y="43548"/>
                  </a:lnTo>
                  <a:lnTo>
                    <a:pt x="3220428" y="1468361"/>
                  </a:lnTo>
                  <a:lnTo>
                    <a:pt x="3094596" y="1481899"/>
                  </a:lnTo>
                  <a:lnTo>
                    <a:pt x="3089960" y="1484045"/>
                  </a:lnTo>
                  <a:lnTo>
                    <a:pt x="3082150" y="1491475"/>
                  </a:lnTo>
                  <a:lnTo>
                    <a:pt x="3079775" y="1496009"/>
                  </a:lnTo>
                  <a:lnTo>
                    <a:pt x="3078111" y="1506664"/>
                  </a:lnTo>
                  <a:lnTo>
                    <a:pt x="3079000" y="1511693"/>
                  </a:lnTo>
                  <a:lnTo>
                    <a:pt x="3100844" y="1529105"/>
                  </a:lnTo>
                  <a:lnTo>
                    <a:pt x="3318167" y="1505762"/>
                  </a:lnTo>
                  <a:lnTo>
                    <a:pt x="3322002" y="1504276"/>
                  </a:lnTo>
                  <a:lnTo>
                    <a:pt x="3328886" y="1499260"/>
                  </a:lnTo>
                  <a:lnTo>
                    <a:pt x="3331464" y="1496060"/>
                  </a:lnTo>
                  <a:lnTo>
                    <a:pt x="3334918" y="1488274"/>
                  </a:lnTo>
                  <a:lnTo>
                    <a:pt x="3335553" y="1484210"/>
                  </a:lnTo>
                  <a:close/>
                </a:path>
              </a:pathLst>
            </a:custGeom>
            <a:solidFill>
              <a:srgbClr val="FA9D9D"/>
            </a:solidFill>
          </p:spPr>
          <p:txBody>
            <a:bodyPr wrap="square" lIns="0" tIns="0" rIns="0" bIns="0" rtlCol="0"/>
            <a:lstStyle/>
            <a:p>
              <a:endParaRPr/>
            </a:p>
          </p:txBody>
        </p:sp>
        <p:sp>
          <p:nvSpPr>
            <p:cNvPr id="10" name="object 10"/>
            <p:cNvSpPr/>
            <p:nvPr/>
          </p:nvSpPr>
          <p:spPr>
            <a:xfrm>
              <a:off x="1686687" y="5267870"/>
              <a:ext cx="4284345" cy="941705"/>
            </a:xfrm>
            <a:custGeom>
              <a:avLst/>
              <a:gdLst/>
              <a:ahLst/>
              <a:cxnLst/>
              <a:rect l="l" t="t" r="r" b="b"/>
              <a:pathLst>
                <a:path w="4284345" h="941704">
                  <a:moveTo>
                    <a:pt x="4283761" y="849210"/>
                  </a:moveTo>
                  <a:lnTo>
                    <a:pt x="4283468" y="845108"/>
                  </a:lnTo>
                  <a:lnTo>
                    <a:pt x="4280687" y="837057"/>
                  </a:lnTo>
                  <a:lnTo>
                    <a:pt x="4278388" y="833640"/>
                  </a:lnTo>
                  <a:lnTo>
                    <a:pt x="4212793" y="776681"/>
                  </a:lnTo>
                  <a:lnTo>
                    <a:pt x="4212793" y="839774"/>
                  </a:lnTo>
                  <a:lnTo>
                    <a:pt x="4191470" y="847128"/>
                  </a:lnTo>
                  <a:lnTo>
                    <a:pt x="4195762" y="825004"/>
                  </a:lnTo>
                  <a:lnTo>
                    <a:pt x="4212793" y="839774"/>
                  </a:lnTo>
                  <a:lnTo>
                    <a:pt x="4212793" y="776681"/>
                  </a:lnTo>
                  <a:lnTo>
                    <a:pt x="4114177" y="691045"/>
                  </a:lnTo>
                  <a:lnTo>
                    <a:pt x="4111498" y="689521"/>
                  </a:lnTo>
                  <a:lnTo>
                    <a:pt x="4105503" y="687514"/>
                  </a:lnTo>
                  <a:lnTo>
                    <a:pt x="4102430" y="687133"/>
                  </a:lnTo>
                  <a:lnTo>
                    <a:pt x="4096118" y="687578"/>
                  </a:lnTo>
                  <a:lnTo>
                    <a:pt x="4076966" y="709637"/>
                  </a:lnTo>
                  <a:lnTo>
                    <a:pt x="4077411" y="715937"/>
                  </a:lnTo>
                  <a:lnTo>
                    <a:pt x="4078224" y="718934"/>
                  </a:lnTo>
                  <a:lnTo>
                    <a:pt x="4081056" y="724585"/>
                  </a:lnTo>
                  <a:lnTo>
                    <a:pt x="4082948" y="727036"/>
                  </a:lnTo>
                  <a:lnTo>
                    <a:pt x="4176865" y="808583"/>
                  </a:lnTo>
                  <a:lnTo>
                    <a:pt x="9067" y="0"/>
                  </a:lnTo>
                  <a:lnTo>
                    <a:pt x="0" y="46748"/>
                  </a:lnTo>
                  <a:lnTo>
                    <a:pt x="4167695" y="855332"/>
                  </a:lnTo>
                  <a:lnTo>
                    <a:pt x="4048074" y="896581"/>
                  </a:lnTo>
                  <a:lnTo>
                    <a:pt x="4044035" y="899706"/>
                  </a:lnTo>
                  <a:lnTo>
                    <a:pt x="4038079" y="908710"/>
                  </a:lnTo>
                  <a:lnTo>
                    <a:pt x="4036784" y="913638"/>
                  </a:lnTo>
                  <a:lnTo>
                    <a:pt x="4037533" y="924407"/>
                  </a:lnTo>
                  <a:lnTo>
                    <a:pt x="4060583" y="941527"/>
                  </a:lnTo>
                  <a:lnTo>
                    <a:pt x="4064685" y="941222"/>
                  </a:lnTo>
                  <a:lnTo>
                    <a:pt x="4271340" y="869988"/>
                  </a:lnTo>
                  <a:lnTo>
                    <a:pt x="4274744" y="867689"/>
                  </a:lnTo>
                  <a:lnTo>
                    <a:pt x="4280332" y="861263"/>
                  </a:lnTo>
                  <a:lnTo>
                    <a:pt x="4282135" y="857567"/>
                  </a:lnTo>
                  <a:lnTo>
                    <a:pt x="4283761" y="849210"/>
                  </a:lnTo>
                  <a:close/>
                </a:path>
              </a:pathLst>
            </a:custGeom>
            <a:solidFill>
              <a:srgbClr val="234B99"/>
            </a:solidFill>
          </p:spPr>
          <p:txBody>
            <a:bodyPr wrap="square" lIns="0" tIns="0" rIns="0" bIns="0" rtlCol="0"/>
            <a:lstStyle/>
            <a:p>
              <a:endParaRPr/>
            </a:p>
          </p:txBody>
        </p:sp>
        <p:sp>
          <p:nvSpPr>
            <p:cNvPr id="11" name="object 11"/>
            <p:cNvSpPr/>
            <p:nvPr/>
          </p:nvSpPr>
          <p:spPr>
            <a:xfrm>
              <a:off x="1327023" y="4438560"/>
              <a:ext cx="4681855" cy="470534"/>
            </a:xfrm>
            <a:custGeom>
              <a:avLst/>
              <a:gdLst/>
              <a:ahLst/>
              <a:cxnLst/>
              <a:rect l="l" t="t" r="r" b="b"/>
              <a:pathLst>
                <a:path w="4681855" h="470535">
                  <a:moveTo>
                    <a:pt x="4681791" y="351370"/>
                  </a:moveTo>
                  <a:lnTo>
                    <a:pt x="4681017" y="347332"/>
                  </a:lnTo>
                  <a:lnTo>
                    <a:pt x="4677283" y="339674"/>
                  </a:lnTo>
                  <a:lnTo>
                    <a:pt x="4674578" y="336562"/>
                  </a:lnTo>
                  <a:lnTo>
                    <a:pt x="4610214" y="293077"/>
                  </a:lnTo>
                  <a:lnTo>
                    <a:pt x="4610214" y="350558"/>
                  </a:lnTo>
                  <a:lnTo>
                    <a:pt x="4589919" y="360438"/>
                  </a:lnTo>
                  <a:lnTo>
                    <a:pt x="4591520" y="337934"/>
                  </a:lnTo>
                  <a:lnTo>
                    <a:pt x="4610214" y="350558"/>
                  </a:lnTo>
                  <a:lnTo>
                    <a:pt x="4610214" y="293077"/>
                  </a:lnTo>
                  <a:lnTo>
                    <a:pt x="4494390" y="214807"/>
                  </a:lnTo>
                  <a:lnTo>
                    <a:pt x="4491533" y="213601"/>
                  </a:lnTo>
                  <a:lnTo>
                    <a:pt x="4485348" y="212344"/>
                  </a:lnTo>
                  <a:lnTo>
                    <a:pt x="4482249" y="212331"/>
                  </a:lnTo>
                  <a:lnTo>
                    <a:pt x="4476039" y="213525"/>
                  </a:lnTo>
                  <a:lnTo>
                    <a:pt x="4459681" y="237744"/>
                  </a:lnTo>
                  <a:lnTo>
                    <a:pt x="4460887" y="243941"/>
                  </a:lnTo>
                  <a:lnTo>
                    <a:pt x="4462056" y="246811"/>
                  </a:lnTo>
                  <a:lnTo>
                    <a:pt x="4465536" y="252082"/>
                  </a:lnTo>
                  <a:lnTo>
                    <a:pt x="4467720" y="254292"/>
                  </a:lnTo>
                  <a:lnTo>
                    <a:pt x="4570793" y="323938"/>
                  </a:lnTo>
                  <a:lnTo>
                    <a:pt x="3365" y="0"/>
                  </a:lnTo>
                  <a:lnTo>
                    <a:pt x="0" y="47498"/>
                  </a:lnTo>
                  <a:lnTo>
                    <a:pt x="4567339" y="371424"/>
                  </a:lnTo>
                  <a:lnTo>
                    <a:pt x="4453534" y="426808"/>
                  </a:lnTo>
                  <a:lnTo>
                    <a:pt x="4449902" y="430403"/>
                  </a:lnTo>
                  <a:lnTo>
                    <a:pt x="4445076" y="440042"/>
                  </a:lnTo>
                  <a:lnTo>
                    <a:pt x="4444377" y="445109"/>
                  </a:lnTo>
                  <a:lnTo>
                    <a:pt x="4446422" y="455701"/>
                  </a:lnTo>
                  <a:lnTo>
                    <a:pt x="4471378" y="469912"/>
                  </a:lnTo>
                  <a:lnTo>
                    <a:pt x="4475404" y="469112"/>
                  </a:lnTo>
                  <a:lnTo>
                    <a:pt x="4671961" y="373494"/>
                  </a:lnTo>
                  <a:lnTo>
                    <a:pt x="4675073" y="370801"/>
                  </a:lnTo>
                  <a:lnTo>
                    <a:pt x="4679848" y="363753"/>
                  </a:lnTo>
                  <a:lnTo>
                    <a:pt x="4681194" y="359867"/>
                  </a:lnTo>
                  <a:lnTo>
                    <a:pt x="4681791" y="351370"/>
                  </a:lnTo>
                  <a:close/>
                </a:path>
              </a:pathLst>
            </a:custGeom>
            <a:solidFill>
              <a:srgbClr val="61E6B5"/>
            </a:solidFill>
          </p:spPr>
          <p:txBody>
            <a:bodyPr wrap="square" lIns="0" tIns="0" rIns="0" bIns="0" rtlCol="0"/>
            <a:lstStyle/>
            <a:p>
              <a:endParaRPr/>
            </a:p>
          </p:txBody>
        </p:sp>
        <p:pic>
          <p:nvPicPr>
            <p:cNvPr id="12" name="object 12"/>
            <p:cNvPicPr/>
            <p:nvPr/>
          </p:nvPicPr>
          <p:blipFill>
            <a:blip r:embed="rId4" cstate="print"/>
            <a:stretch>
              <a:fillRect/>
            </a:stretch>
          </p:blipFill>
          <p:spPr>
            <a:xfrm>
              <a:off x="925985" y="4121715"/>
              <a:ext cx="3629926" cy="2836252"/>
            </a:xfrm>
            <a:prstGeom prst="rect">
              <a:avLst/>
            </a:prstGeom>
          </p:spPr>
        </p:pic>
      </p:grpSp>
      <p:sp>
        <p:nvSpPr>
          <p:cNvPr id="13" name="object 13"/>
          <p:cNvSpPr txBox="1"/>
          <p:nvPr/>
        </p:nvSpPr>
        <p:spPr>
          <a:xfrm>
            <a:off x="1715919" y="5691365"/>
            <a:ext cx="1616710" cy="425450"/>
          </a:xfrm>
          <a:prstGeom prst="rect">
            <a:avLst/>
          </a:prstGeom>
        </p:spPr>
        <p:txBody>
          <a:bodyPr vert="horz" wrap="square" lIns="0" tIns="15875" rIns="0" bIns="0" rtlCol="0">
            <a:spAutoFit/>
          </a:bodyPr>
          <a:lstStyle/>
          <a:p>
            <a:pPr marL="12700">
              <a:lnSpc>
                <a:spcPct val="100000"/>
              </a:lnSpc>
              <a:spcBef>
                <a:spcPts val="125"/>
              </a:spcBef>
            </a:pPr>
            <a:r>
              <a:rPr sz="2600" spc="-180" dirty="0">
                <a:latin typeface="Trebuchet MS"/>
                <a:cs typeface="Trebuchet MS"/>
              </a:rPr>
              <a:t>l</a:t>
            </a:r>
            <a:r>
              <a:rPr sz="2600" spc="-155" dirty="0">
                <a:latin typeface="Trebuchet MS"/>
                <a:cs typeface="Trebuchet MS"/>
              </a:rPr>
              <a:t>i</a:t>
            </a:r>
            <a:r>
              <a:rPr sz="2600" spc="10" dirty="0">
                <a:latin typeface="Trebuchet MS"/>
                <a:cs typeface="Trebuchet MS"/>
              </a:rPr>
              <a:t>v</a:t>
            </a:r>
            <a:r>
              <a:rPr sz="2600" spc="-155" dirty="0">
                <a:latin typeface="Trebuchet MS"/>
                <a:cs typeface="Trebuchet MS"/>
              </a:rPr>
              <a:t>i</a:t>
            </a:r>
            <a:r>
              <a:rPr sz="2600" spc="15" dirty="0">
                <a:latin typeface="Trebuchet MS"/>
                <a:cs typeface="Trebuchet MS"/>
              </a:rPr>
              <a:t>n</a:t>
            </a:r>
            <a:r>
              <a:rPr sz="2600" spc="105" dirty="0">
                <a:latin typeface="Trebuchet MS"/>
                <a:cs typeface="Trebuchet MS"/>
              </a:rPr>
              <a:t>g</a:t>
            </a:r>
            <a:r>
              <a:rPr sz="2600" spc="-185" dirty="0">
                <a:latin typeface="Trebuchet MS"/>
                <a:cs typeface="Trebuchet MS"/>
              </a:rPr>
              <a:t> </a:t>
            </a:r>
            <a:r>
              <a:rPr sz="2600" spc="-170" dirty="0">
                <a:latin typeface="Trebuchet MS"/>
                <a:cs typeface="Trebuchet MS"/>
              </a:rPr>
              <a:t>r</a:t>
            </a:r>
            <a:r>
              <a:rPr sz="2600" spc="110" dirty="0">
                <a:latin typeface="Trebuchet MS"/>
                <a:cs typeface="Trebuchet MS"/>
              </a:rPr>
              <a:t>oo</a:t>
            </a:r>
            <a:r>
              <a:rPr sz="2600" spc="10" dirty="0">
                <a:latin typeface="Trebuchet MS"/>
                <a:cs typeface="Trebuchet MS"/>
              </a:rPr>
              <a:t>m</a:t>
            </a:r>
            <a:endParaRPr sz="2600">
              <a:latin typeface="Trebuchet MS"/>
              <a:cs typeface="Trebuchet MS"/>
            </a:endParaRPr>
          </a:p>
        </p:txBody>
      </p:sp>
      <p:sp>
        <p:nvSpPr>
          <p:cNvPr id="14" name="object 14"/>
          <p:cNvSpPr txBox="1"/>
          <p:nvPr/>
        </p:nvSpPr>
        <p:spPr>
          <a:xfrm>
            <a:off x="2419597" y="4383582"/>
            <a:ext cx="1023619" cy="334010"/>
          </a:xfrm>
          <a:prstGeom prst="rect">
            <a:avLst/>
          </a:prstGeom>
        </p:spPr>
        <p:txBody>
          <a:bodyPr vert="horz" wrap="square" lIns="0" tIns="15875" rIns="0" bIns="0" rtlCol="0">
            <a:spAutoFit/>
          </a:bodyPr>
          <a:lstStyle/>
          <a:p>
            <a:pPr marL="12700">
              <a:lnSpc>
                <a:spcPct val="100000"/>
              </a:lnSpc>
              <a:spcBef>
                <a:spcPts val="125"/>
              </a:spcBef>
            </a:pPr>
            <a:r>
              <a:rPr sz="2000" spc="-25" dirty="0">
                <a:latin typeface="Trebuchet MS"/>
                <a:cs typeface="Trebuchet MS"/>
              </a:rPr>
              <a:t>b</a:t>
            </a:r>
            <a:r>
              <a:rPr sz="2000" spc="-70" dirty="0">
                <a:latin typeface="Trebuchet MS"/>
                <a:cs typeface="Trebuchet MS"/>
              </a:rPr>
              <a:t>e</a:t>
            </a:r>
            <a:r>
              <a:rPr sz="2000" spc="-25" dirty="0">
                <a:latin typeface="Trebuchet MS"/>
                <a:cs typeface="Trebuchet MS"/>
              </a:rPr>
              <a:t>d</a:t>
            </a:r>
            <a:r>
              <a:rPr sz="2000" spc="-130" dirty="0">
                <a:latin typeface="Trebuchet MS"/>
                <a:cs typeface="Trebuchet MS"/>
              </a:rPr>
              <a:t>r</a:t>
            </a:r>
            <a:r>
              <a:rPr sz="2000" spc="85" dirty="0">
                <a:latin typeface="Trebuchet MS"/>
                <a:cs typeface="Trebuchet MS"/>
              </a:rPr>
              <a:t>oo</a:t>
            </a:r>
            <a:r>
              <a:rPr sz="2000" spc="10" dirty="0">
                <a:latin typeface="Trebuchet MS"/>
                <a:cs typeface="Trebuchet MS"/>
              </a:rPr>
              <a:t>m</a:t>
            </a:r>
            <a:endParaRPr sz="2000">
              <a:latin typeface="Trebuchet MS"/>
              <a:cs typeface="Trebuchet MS"/>
            </a:endParaRPr>
          </a:p>
        </p:txBody>
      </p:sp>
      <p:sp>
        <p:nvSpPr>
          <p:cNvPr id="15" name="object 15"/>
          <p:cNvSpPr txBox="1"/>
          <p:nvPr/>
        </p:nvSpPr>
        <p:spPr>
          <a:xfrm>
            <a:off x="1003252" y="4598618"/>
            <a:ext cx="828040" cy="334010"/>
          </a:xfrm>
          <a:prstGeom prst="rect">
            <a:avLst/>
          </a:prstGeom>
        </p:spPr>
        <p:txBody>
          <a:bodyPr vert="horz" wrap="square" lIns="0" tIns="15875" rIns="0" bIns="0" rtlCol="0">
            <a:spAutoFit/>
          </a:bodyPr>
          <a:lstStyle/>
          <a:p>
            <a:pPr marL="12700">
              <a:lnSpc>
                <a:spcPct val="100000"/>
              </a:lnSpc>
              <a:spcBef>
                <a:spcPts val="125"/>
              </a:spcBef>
            </a:pPr>
            <a:r>
              <a:rPr sz="2000" spc="5" dirty="0">
                <a:latin typeface="Trebuchet MS"/>
                <a:cs typeface="Trebuchet MS"/>
              </a:rPr>
              <a:t>k</a:t>
            </a:r>
            <a:r>
              <a:rPr sz="2000" spc="-120" dirty="0">
                <a:latin typeface="Trebuchet MS"/>
                <a:cs typeface="Trebuchet MS"/>
              </a:rPr>
              <a:t>i</a:t>
            </a:r>
            <a:r>
              <a:rPr sz="2000" spc="-70" dirty="0">
                <a:latin typeface="Trebuchet MS"/>
                <a:cs typeface="Trebuchet MS"/>
              </a:rPr>
              <a:t>t</a:t>
            </a:r>
            <a:r>
              <a:rPr sz="2000" spc="-110" dirty="0">
                <a:latin typeface="Trebuchet MS"/>
                <a:cs typeface="Trebuchet MS"/>
              </a:rPr>
              <a:t>c</a:t>
            </a:r>
            <a:r>
              <a:rPr sz="2000" spc="10" dirty="0">
                <a:latin typeface="Trebuchet MS"/>
                <a:cs typeface="Trebuchet MS"/>
              </a:rPr>
              <a:t>h</a:t>
            </a:r>
            <a:r>
              <a:rPr sz="2000" spc="-70" dirty="0">
                <a:latin typeface="Trebuchet MS"/>
                <a:cs typeface="Trebuchet MS"/>
              </a:rPr>
              <a:t>e</a:t>
            </a:r>
            <a:r>
              <a:rPr sz="2000" spc="10" dirty="0">
                <a:latin typeface="Trebuchet MS"/>
                <a:cs typeface="Trebuchet MS"/>
              </a:rPr>
              <a:t>n</a:t>
            </a:r>
            <a:endParaRPr sz="2000">
              <a:latin typeface="Trebuchet MS"/>
              <a:cs typeface="Trebuchet MS"/>
            </a:endParaRPr>
          </a:p>
        </p:txBody>
      </p:sp>
      <p:sp>
        <p:nvSpPr>
          <p:cNvPr id="16" name="object 16"/>
          <p:cNvSpPr txBox="1"/>
          <p:nvPr/>
        </p:nvSpPr>
        <p:spPr>
          <a:xfrm>
            <a:off x="3638510" y="4930327"/>
            <a:ext cx="875030" cy="265430"/>
          </a:xfrm>
          <a:prstGeom prst="rect">
            <a:avLst/>
          </a:prstGeom>
        </p:spPr>
        <p:txBody>
          <a:bodyPr vert="horz" wrap="square" lIns="0" tIns="15875" rIns="0" bIns="0" rtlCol="0">
            <a:spAutoFit/>
          </a:bodyPr>
          <a:lstStyle/>
          <a:p>
            <a:pPr marL="12700">
              <a:lnSpc>
                <a:spcPct val="100000"/>
              </a:lnSpc>
              <a:spcBef>
                <a:spcPts val="125"/>
              </a:spcBef>
            </a:pPr>
            <a:r>
              <a:rPr sz="1550" spc="-5" dirty="0">
                <a:latin typeface="Trebuchet MS"/>
                <a:cs typeface="Trebuchet MS"/>
              </a:rPr>
              <a:t>bathroom</a:t>
            </a:r>
            <a:endParaRPr sz="1550">
              <a:latin typeface="Trebuchet MS"/>
              <a:cs typeface="Trebuchet MS"/>
            </a:endParaRPr>
          </a:p>
        </p:txBody>
      </p:sp>
      <p:grpSp>
        <p:nvGrpSpPr>
          <p:cNvPr id="17" name="object 17"/>
          <p:cNvGrpSpPr/>
          <p:nvPr/>
        </p:nvGrpSpPr>
        <p:grpSpPr>
          <a:xfrm>
            <a:off x="6357641" y="4536166"/>
            <a:ext cx="8105775" cy="3152140"/>
            <a:chOff x="6357641" y="4536166"/>
            <a:chExt cx="8105775" cy="3152140"/>
          </a:xfrm>
        </p:grpSpPr>
        <p:sp>
          <p:nvSpPr>
            <p:cNvPr id="18" name="object 18"/>
            <p:cNvSpPr/>
            <p:nvPr/>
          </p:nvSpPr>
          <p:spPr>
            <a:xfrm>
              <a:off x="6357641" y="6953764"/>
              <a:ext cx="409575" cy="733425"/>
            </a:xfrm>
            <a:custGeom>
              <a:avLst/>
              <a:gdLst/>
              <a:ahLst/>
              <a:cxnLst/>
              <a:rect l="l" t="t" r="r" b="b"/>
              <a:pathLst>
                <a:path w="409575" h="733425">
                  <a:moveTo>
                    <a:pt x="409574" y="733424"/>
                  </a:moveTo>
                  <a:lnTo>
                    <a:pt x="0" y="733424"/>
                  </a:lnTo>
                  <a:lnTo>
                    <a:pt x="0" y="0"/>
                  </a:lnTo>
                  <a:lnTo>
                    <a:pt x="409574" y="0"/>
                  </a:lnTo>
                  <a:lnTo>
                    <a:pt x="409574" y="733424"/>
                  </a:lnTo>
                  <a:close/>
                </a:path>
              </a:pathLst>
            </a:custGeom>
            <a:solidFill>
              <a:srgbClr val="FA9D9D"/>
            </a:solidFill>
          </p:spPr>
          <p:txBody>
            <a:bodyPr wrap="square" lIns="0" tIns="0" rIns="0" bIns="0" rtlCol="0"/>
            <a:lstStyle/>
            <a:p>
              <a:endParaRPr/>
            </a:p>
          </p:txBody>
        </p:sp>
        <p:sp>
          <p:nvSpPr>
            <p:cNvPr id="19" name="object 19"/>
            <p:cNvSpPr/>
            <p:nvPr/>
          </p:nvSpPr>
          <p:spPr>
            <a:xfrm>
              <a:off x="6932704" y="6954831"/>
              <a:ext cx="409575" cy="733425"/>
            </a:xfrm>
            <a:custGeom>
              <a:avLst/>
              <a:gdLst/>
              <a:ahLst/>
              <a:cxnLst/>
              <a:rect l="l" t="t" r="r" b="b"/>
              <a:pathLst>
                <a:path w="409575" h="733425">
                  <a:moveTo>
                    <a:pt x="409574" y="733424"/>
                  </a:moveTo>
                  <a:lnTo>
                    <a:pt x="0" y="733424"/>
                  </a:lnTo>
                  <a:lnTo>
                    <a:pt x="0" y="0"/>
                  </a:lnTo>
                  <a:lnTo>
                    <a:pt x="409574" y="0"/>
                  </a:lnTo>
                  <a:lnTo>
                    <a:pt x="409574" y="733424"/>
                  </a:lnTo>
                  <a:close/>
                </a:path>
              </a:pathLst>
            </a:custGeom>
            <a:solidFill>
              <a:srgbClr val="FFFFFF"/>
            </a:solidFill>
          </p:spPr>
          <p:txBody>
            <a:bodyPr wrap="square" lIns="0" tIns="0" rIns="0" bIns="0" rtlCol="0"/>
            <a:lstStyle/>
            <a:p>
              <a:endParaRPr/>
            </a:p>
          </p:txBody>
        </p:sp>
        <p:sp>
          <p:nvSpPr>
            <p:cNvPr id="20" name="object 20"/>
            <p:cNvSpPr/>
            <p:nvPr/>
          </p:nvSpPr>
          <p:spPr>
            <a:xfrm>
              <a:off x="6961279" y="6983406"/>
              <a:ext cx="352425" cy="676275"/>
            </a:xfrm>
            <a:custGeom>
              <a:avLst/>
              <a:gdLst/>
              <a:ahLst/>
              <a:cxnLst/>
              <a:rect l="l" t="t" r="r" b="b"/>
              <a:pathLst>
                <a:path w="352425" h="676275">
                  <a:moveTo>
                    <a:pt x="0" y="0"/>
                  </a:moveTo>
                  <a:lnTo>
                    <a:pt x="352424" y="0"/>
                  </a:lnTo>
                  <a:lnTo>
                    <a:pt x="352424" y="676274"/>
                  </a:lnTo>
                  <a:lnTo>
                    <a:pt x="0" y="676274"/>
                  </a:lnTo>
                  <a:lnTo>
                    <a:pt x="0" y="0"/>
                  </a:lnTo>
                  <a:close/>
                </a:path>
              </a:pathLst>
            </a:custGeom>
            <a:ln w="57149">
              <a:solidFill>
                <a:srgbClr val="000000"/>
              </a:solidFill>
            </a:ln>
          </p:spPr>
          <p:txBody>
            <a:bodyPr wrap="square" lIns="0" tIns="0" rIns="0" bIns="0" rtlCol="0"/>
            <a:lstStyle/>
            <a:p>
              <a:endParaRPr/>
            </a:p>
          </p:txBody>
        </p:sp>
        <p:sp>
          <p:nvSpPr>
            <p:cNvPr id="21" name="object 21"/>
            <p:cNvSpPr/>
            <p:nvPr/>
          </p:nvSpPr>
          <p:spPr>
            <a:xfrm>
              <a:off x="9548977" y="5341556"/>
              <a:ext cx="3082290" cy="341630"/>
            </a:xfrm>
            <a:custGeom>
              <a:avLst/>
              <a:gdLst/>
              <a:ahLst/>
              <a:cxnLst/>
              <a:rect l="l" t="t" r="r" b="b"/>
              <a:pathLst>
                <a:path w="3082290" h="341629">
                  <a:moveTo>
                    <a:pt x="735215" y="170357"/>
                  </a:moveTo>
                  <a:lnTo>
                    <a:pt x="714159" y="135420"/>
                  </a:lnTo>
                  <a:lnTo>
                    <a:pt x="510616" y="5626"/>
                  </a:lnTo>
                  <a:lnTo>
                    <a:pt x="486435" y="2692"/>
                  </a:lnTo>
                  <a:lnTo>
                    <a:pt x="478663" y="4533"/>
                  </a:lnTo>
                  <a:lnTo>
                    <a:pt x="449808" y="32131"/>
                  </a:lnTo>
                  <a:lnTo>
                    <a:pt x="446824" y="133692"/>
                  </a:lnTo>
                  <a:lnTo>
                    <a:pt x="635" y="129933"/>
                  </a:lnTo>
                  <a:lnTo>
                    <a:pt x="0" y="206121"/>
                  </a:lnTo>
                  <a:lnTo>
                    <a:pt x="446176" y="209880"/>
                  </a:lnTo>
                  <a:lnTo>
                    <a:pt x="445389" y="303631"/>
                  </a:lnTo>
                  <a:lnTo>
                    <a:pt x="475792" y="339534"/>
                  </a:lnTo>
                  <a:lnTo>
                    <a:pt x="483539" y="341515"/>
                  </a:lnTo>
                  <a:lnTo>
                    <a:pt x="500113" y="341223"/>
                  </a:lnTo>
                  <a:lnTo>
                    <a:pt x="716800" y="210616"/>
                  </a:lnTo>
                  <a:lnTo>
                    <a:pt x="734631" y="181864"/>
                  </a:lnTo>
                  <a:lnTo>
                    <a:pt x="735215" y="170357"/>
                  </a:lnTo>
                  <a:close/>
                </a:path>
                <a:path w="3082290" h="341629">
                  <a:moveTo>
                    <a:pt x="3081985" y="167652"/>
                  </a:moveTo>
                  <a:lnTo>
                    <a:pt x="3060928" y="132727"/>
                  </a:lnTo>
                  <a:lnTo>
                    <a:pt x="2857385" y="2933"/>
                  </a:lnTo>
                  <a:lnTo>
                    <a:pt x="2833205" y="0"/>
                  </a:lnTo>
                  <a:lnTo>
                    <a:pt x="2825432" y="1828"/>
                  </a:lnTo>
                  <a:lnTo>
                    <a:pt x="2796578" y="29425"/>
                  </a:lnTo>
                  <a:lnTo>
                    <a:pt x="2793619" y="127228"/>
                  </a:lnTo>
                  <a:lnTo>
                    <a:pt x="2369832" y="127228"/>
                  </a:lnTo>
                  <a:lnTo>
                    <a:pt x="2369832" y="208724"/>
                  </a:lnTo>
                  <a:lnTo>
                    <a:pt x="2792933" y="208724"/>
                  </a:lnTo>
                  <a:lnTo>
                    <a:pt x="2792158" y="300939"/>
                  </a:lnTo>
                  <a:lnTo>
                    <a:pt x="2822562" y="336842"/>
                  </a:lnTo>
                  <a:lnTo>
                    <a:pt x="2830309" y="338810"/>
                  </a:lnTo>
                  <a:lnTo>
                    <a:pt x="2846882" y="338531"/>
                  </a:lnTo>
                  <a:lnTo>
                    <a:pt x="3063570" y="207924"/>
                  </a:lnTo>
                  <a:lnTo>
                    <a:pt x="3081401" y="179171"/>
                  </a:lnTo>
                  <a:lnTo>
                    <a:pt x="3081985" y="167652"/>
                  </a:lnTo>
                  <a:close/>
                </a:path>
              </a:pathLst>
            </a:custGeom>
            <a:solidFill>
              <a:srgbClr val="000000"/>
            </a:solidFill>
          </p:spPr>
          <p:txBody>
            <a:bodyPr wrap="square" lIns="0" tIns="0" rIns="0" bIns="0" rtlCol="0"/>
            <a:lstStyle/>
            <a:p>
              <a:endParaRPr/>
            </a:p>
          </p:txBody>
        </p:sp>
        <p:sp>
          <p:nvSpPr>
            <p:cNvPr id="22" name="object 22"/>
            <p:cNvSpPr/>
            <p:nvPr/>
          </p:nvSpPr>
          <p:spPr>
            <a:xfrm>
              <a:off x="12596049" y="4536166"/>
              <a:ext cx="1866900" cy="1781175"/>
            </a:xfrm>
            <a:custGeom>
              <a:avLst/>
              <a:gdLst/>
              <a:ahLst/>
              <a:cxnLst/>
              <a:rect l="l" t="t" r="r" b="b"/>
              <a:pathLst>
                <a:path w="1866900" h="1781175">
                  <a:moveTo>
                    <a:pt x="1510354" y="1781175"/>
                  </a:moveTo>
                  <a:lnTo>
                    <a:pt x="356545" y="1781175"/>
                  </a:lnTo>
                  <a:lnTo>
                    <a:pt x="0" y="680346"/>
                  </a:lnTo>
                  <a:lnTo>
                    <a:pt x="933450" y="0"/>
                  </a:lnTo>
                  <a:lnTo>
                    <a:pt x="1866900" y="680346"/>
                  </a:lnTo>
                  <a:lnTo>
                    <a:pt x="1510354" y="1781175"/>
                  </a:lnTo>
                  <a:close/>
                </a:path>
              </a:pathLst>
            </a:custGeom>
            <a:solidFill>
              <a:srgbClr val="CDCDCD"/>
            </a:solidFill>
          </p:spPr>
          <p:txBody>
            <a:bodyPr wrap="square" lIns="0" tIns="0" rIns="0" bIns="0" rtlCol="0"/>
            <a:lstStyle/>
            <a:p>
              <a:endParaRPr/>
            </a:p>
          </p:txBody>
        </p:sp>
      </p:grpSp>
      <p:sp>
        <p:nvSpPr>
          <p:cNvPr id="23" name="object 23"/>
          <p:cNvSpPr txBox="1"/>
          <p:nvPr/>
        </p:nvSpPr>
        <p:spPr>
          <a:xfrm>
            <a:off x="6425410" y="7789370"/>
            <a:ext cx="942975" cy="617855"/>
          </a:xfrm>
          <a:prstGeom prst="rect">
            <a:avLst/>
          </a:prstGeom>
        </p:spPr>
        <p:txBody>
          <a:bodyPr vert="horz" wrap="square" lIns="0" tIns="23495" rIns="0" bIns="0" rtlCol="0">
            <a:spAutoFit/>
          </a:bodyPr>
          <a:lstStyle/>
          <a:p>
            <a:pPr marL="12700" marR="5080" indent="88900">
              <a:lnSpc>
                <a:spcPts val="2330"/>
              </a:lnSpc>
              <a:spcBef>
                <a:spcPts val="185"/>
              </a:spcBef>
            </a:pPr>
            <a:r>
              <a:rPr sz="1950" spc="-40" dirty="0">
                <a:latin typeface="Trebuchet MS"/>
                <a:cs typeface="Trebuchet MS"/>
              </a:rPr>
              <a:t>8x8x16 </a:t>
            </a:r>
            <a:r>
              <a:rPr sz="1950" spc="-35" dirty="0">
                <a:latin typeface="Trebuchet MS"/>
                <a:cs typeface="Trebuchet MS"/>
              </a:rPr>
              <a:t> </a:t>
            </a:r>
            <a:r>
              <a:rPr sz="1950" spc="20" dirty="0">
                <a:latin typeface="Trebuchet MS"/>
                <a:cs typeface="Trebuchet MS"/>
              </a:rPr>
              <a:t>s</a:t>
            </a:r>
            <a:r>
              <a:rPr sz="1950" spc="-80" dirty="0">
                <a:latin typeface="Trebuchet MS"/>
                <a:cs typeface="Trebuchet MS"/>
              </a:rPr>
              <a:t>e</a:t>
            </a:r>
            <a:r>
              <a:rPr sz="1950" spc="70" dirty="0">
                <a:latin typeface="Trebuchet MS"/>
                <a:cs typeface="Trebuchet MS"/>
              </a:rPr>
              <a:t>g</a:t>
            </a:r>
            <a:r>
              <a:rPr sz="1950" spc="-10" dirty="0">
                <a:latin typeface="Trebuchet MS"/>
                <a:cs typeface="Trebuchet MS"/>
              </a:rPr>
              <a:t>m</a:t>
            </a:r>
            <a:r>
              <a:rPr sz="1950" spc="-80" dirty="0">
                <a:latin typeface="Trebuchet MS"/>
                <a:cs typeface="Trebuchet MS"/>
              </a:rPr>
              <a:t>e</a:t>
            </a:r>
            <a:r>
              <a:rPr sz="1950" dirty="0">
                <a:latin typeface="Trebuchet MS"/>
                <a:cs typeface="Trebuchet MS"/>
              </a:rPr>
              <a:t>n</a:t>
            </a:r>
            <a:r>
              <a:rPr sz="1950" spc="-65" dirty="0">
                <a:latin typeface="Trebuchet MS"/>
                <a:cs typeface="Trebuchet MS"/>
              </a:rPr>
              <a:t>t</a:t>
            </a:r>
            <a:endParaRPr sz="1950">
              <a:latin typeface="Trebuchet MS"/>
              <a:cs typeface="Trebuchet MS"/>
            </a:endParaRPr>
          </a:p>
        </p:txBody>
      </p:sp>
      <p:sp>
        <p:nvSpPr>
          <p:cNvPr id="24" name="object 24"/>
          <p:cNvSpPr txBox="1"/>
          <p:nvPr/>
        </p:nvSpPr>
        <p:spPr>
          <a:xfrm>
            <a:off x="12766926" y="5312184"/>
            <a:ext cx="1445895" cy="391160"/>
          </a:xfrm>
          <a:prstGeom prst="rect">
            <a:avLst/>
          </a:prstGeom>
        </p:spPr>
        <p:txBody>
          <a:bodyPr vert="horz" wrap="square" lIns="0" tIns="12700" rIns="0" bIns="0" rtlCol="0">
            <a:spAutoFit/>
          </a:bodyPr>
          <a:lstStyle/>
          <a:p>
            <a:pPr marL="12700">
              <a:lnSpc>
                <a:spcPct val="100000"/>
              </a:lnSpc>
              <a:spcBef>
                <a:spcPts val="100"/>
              </a:spcBef>
            </a:pPr>
            <a:r>
              <a:rPr sz="2400" spc="60" dirty="0">
                <a:latin typeface="Trebuchet MS"/>
                <a:cs typeface="Trebuchet MS"/>
              </a:rPr>
              <a:t>Conv-MPN</a:t>
            </a:r>
            <a:endParaRPr sz="2400">
              <a:latin typeface="Trebuchet MS"/>
              <a:cs typeface="Trebuchet MS"/>
            </a:endParaRPr>
          </a:p>
        </p:txBody>
      </p:sp>
      <p:grpSp>
        <p:nvGrpSpPr>
          <p:cNvPr id="25" name="object 25"/>
          <p:cNvGrpSpPr/>
          <p:nvPr/>
        </p:nvGrpSpPr>
        <p:grpSpPr>
          <a:xfrm>
            <a:off x="6078340" y="3659504"/>
            <a:ext cx="10099675" cy="4036695"/>
            <a:chOff x="6078340" y="3659504"/>
            <a:chExt cx="10099675" cy="4036695"/>
          </a:xfrm>
        </p:grpSpPr>
        <p:sp>
          <p:nvSpPr>
            <p:cNvPr id="26" name="object 26"/>
            <p:cNvSpPr/>
            <p:nvPr/>
          </p:nvSpPr>
          <p:spPr>
            <a:xfrm>
              <a:off x="14978812" y="3748277"/>
              <a:ext cx="1198880" cy="3483610"/>
            </a:xfrm>
            <a:custGeom>
              <a:avLst/>
              <a:gdLst/>
              <a:ahLst/>
              <a:cxnLst/>
              <a:rect l="l" t="t" r="r" b="b"/>
              <a:pathLst>
                <a:path w="1198880" h="3483609">
                  <a:moveTo>
                    <a:pt x="1123188" y="1722691"/>
                  </a:moveTo>
                  <a:lnTo>
                    <a:pt x="1121727" y="1682762"/>
                  </a:lnTo>
                  <a:lnTo>
                    <a:pt x="1117320" y="1643037"/>
                  </a:lnTo>
                  <a:lnTo>
                    <a:pt x="1110005" y="1603743"/>
                  </a:lnTo>
                  <a:lnTo>
                    <a:pt x="1099820" y="1565097"/>
                  </a:lnTo>
                  <a:lnTo>
                    <a:pt x="1086815" y="1527302"/>
                  </a:lnTo>
                  <a:lnTo>
                    <a:pt x="1071067" y="1490560"/>
                  </a:lnTo>
                  <a:lnTo>
                    <a:pt x="1052664" y="1455089"/>
                  </a:lnTo>
                  <a:lnTo>
                    <a:pt x="1031697" y="1421066"/>
                  </a:lnTo>
                  <a:lnTo>
                    <a:pt x="1008278" y="1388681"/>
                  </a:lnTo>
                  <a:lnTo>
                    <a:pt x="982548" y="1358087"/>
                  </a:lnTo>
                  <a:lnTo>
                    <a:pt x="954633" y="1329486"/>
                  </a:lnTo>
                  <a:lnTo>
                    <a:pt x="924699" y="1303007"/>
                  </a:lnTo>
                  <a:lnTo>
                    <a:pt x="892898" y="1278813"/>
                  </a:lnTo>
                  <a:lnTo>
                    <a:pt x="859383" y="1257020"/>
                  </a:lnTo>
                  <a:lnTo>
                    <a:pt x="824369" y="1237742"/>
                  </a:lnTo>
                  <a:lnTo>
                    <a:pt x="788035" y="1221105"/>
                  </a:lnTo>
                  <a:lnTo>
                    <a:pt x="750582" y="1207173"/>
                  </a:lnTo>
                  <a:lnTo>
                    <a:pt x="712190" y="1196047"/>
                  </a:lnTo>
                  <a:lnTo>
                    <a:pt x="673087" y="1187767"/>
                  </a:lnTo>
                  <a:lnTo>
                    <a:pt x="633488" y="1182382"/>
                  </a:lnTo>
                  <a:lnTo>
                    <a:pt x="593598" y="1179931"/>
                  </a:lnTo>
                  <a:lnTo>
                    <a:pt x="580263" y="1179766"/>
                  </a:lnTo>
                  <a:lnTo>
                    <a:pt x="566940" y="1179931"/>
                  </a:lnTo>
                  <a:lnTo>
                    <a:pt x="527050" y="1182382"/>
                  </a:lnTo>
                  <a:lnTo>
                    <a:pt x="487451" y="1187767"/>
                  </a:lnTo>
                  <a:lnTo>
                    <a:pt x="448348" y="1196047"/>
                  </a:lnTo>
                  <a:lnTo>
                    <a:pt x="409956" y="1207173"/>
                  </a:lnTo>
                  <a:lnTo>
                    <a:pt x="372503" y="1221105"/>
                  </a:lnTo>
                  <a:lnTo>
                    <a:pt x="336169" y="1237742"/>
                  </a:lnTo>
                  <a:lnTo>
                    <a:pt x="301155" y="1257020"/>
                  </a:lnTo>
                  <a:lnTo>
                    <a:pt x="267639" y="1278813"/>
                  </a:lnTo>
                  <a:lnTo>
                    <a:pt x="235839" y="1303007"/>
                  </a:lnTo>
                  <a:lnTo>
                    <a:pt x="205905" y="1329486"/>
                  </a:lnTo>
                  <a:lnTo>
                    <a:pt x="177990" y="1358087"/>
                  </a:lnTo>
                  <a:lnTo>
                    <a:pt x="152247" y="1388681"/>
                  </a:lnTo>
                  <a:lnTo>
                    <a:pt x="128841" y="1421066"/>
                  </a:lnTo>
                  <a:lnTo>
                    <a:pt x="107873" y="1455089"/>
                  </a:lnTo>
                  <a:lnTo>
                    <a:pt x="89471" y="1490560"/>
                  </a:lnTo>
                  <a:lnTo>
                    <a:pt x="73723" y="1527302"/>
                  </a:lnTo>
                  <a:lnTo>
                    <a:pt x="60718" y="1565097"/>
                  </a:lnTo>
                  <a:lnTo>
                    <a:pt x="50533" y="1603743"/>
                  </a:lnTo>
                  <a:lnTo>
                    <a:pt x="43218" y="1643037"/>
                  </a:lnTo>
                  <a:lnTo>
                    <a:pt x="38811" y="1682762"/>
                  </a:lnTo>
                  <a:lnTo>
                    <a:pt x="37338" y="1722691"/>
                  </a:lnTo>
                  <a:lnTo>
                    <a:pt x="37338" y="1770316"/>
                  </a:lnTo>
                  <a:lnTo>
                    <a:pt x="38811" y="1810258"/>
                  </a:lnTo>
                  <a:lnTo>
                    <a:pt x="43218" y="1849983"/>
                  </a:lnTo>
                  <a:lnTo>
                    <a:pt x="50533" y="1889277"/>
                  </a:lnTo>
                  <a:lnTo>
                    <a:pt x="60718" y="1927923"/>
                  </a:lnTo>
                  <a:lnTo>
                    <a:pt x="73723" y="1965718"/>
                  </a:lnTo>
                  <a:lnTo>
                    <a:pt x="89471" y="2002447"/>
                  </a:lnTo>
                  <a:lnTo>
                    <a:pt x="107873" y="2037930"/>
                  </a:lnTo>
                  <a:lnTo>
                    <a:pt x="128841" y="2071954"/>
                  </a:lnTo>
                  <a:lnTo>
                    <a:pt x="152247" y="2104339"/>
                  </a:lnTo>
                  <a:lnTo>
                    <a:pt x="177990" y="2134933"/>
                  </a:lnTo>
                  <a:lnTo>
                    <a:pt x="205905" y="2163534"/>
                  </a:lnTo>
                  <a:lnTo>
                    <a:pt x="235839" y="2190013"/>
                  </a:lnTo>
                  <a:lnTo>
                    <a:pt x="267639" y="2214207"/>
                  </a:lnTo>
                  <a:lnTo>
                    <a:pt x="301155" y="2236000"/>
                  </a:lnTo>
                  <a:lnTo>
                    <a:pt x="336169" y="2255278"/>
                  </a:lnTo>
                  <a:lnTo>
                    <a:pt x="372503" y="2271915"/>
                  </a:lnTo>
                  <a:lnTo>
                    <a:pt x="409956" y="2285847"/>
                  </a:lnTo>
                  <a:lnTo>
                    <a:pt x="448348" y="2296972"/>
                  </a:lnTo>
                  <a:lnTo>
                    <a:pt x="487451" y="2305253"/>
                  </a:lnTo>
                  <a:lnTo>
                    <a:pt x="527050" y="2310638"/>
                  </a:lnTo>
                  <a:lnTo>
                    <a:pt x="566940" y="2313089"/>
                  </a:lnTo>
                  <a:lnTo>
                    <a:pt x="580263" y="2313241"/>
                  </a:lnTo>
                  <a:lnTo>
                    <a:pt x="593598" y="2313089"/>
                  </a:lnTo>
                  <a:lnTo>
                    <a:pt x="633488" y="2310638"/>
                  </a:lnTo>
                  <a:lnTo>
                    <a:pt x="673087" y="2305253"/>
                  </a:lnTo>
                  <a:lnTo>
                    <a:pt x="712190" y="2296972"/>
                  </a:lnTo>
                  <a:lnTo>
                    <a:pt x="750582" y="2285847"/>
                  </a:lnTo>
                  <a:lnTo>
                    <a:pt x="788035" y="2271915"/>
                  </a:lnTo>
                  <a:lnTo>
                    <a:pt x="824369" y="2255278"/>
                  </a:lnTo>
                  <a:lnTo>
                    <a:pt x="859383" y="2236000"/>
                  </a:lnTo>
                  <a:lnTo>
                    <a:pt x="892898" y="2214207"/>
                  </a:lnTo>
                  <a:lnTo>
                    <a:pt x="924699" y="2190013"/>
                  </a:lnTo>
                  <a:lnTo>
                    <a:pt x="954633" y="2163534"/>
                  </a:lnTo>
                  <a:lnTo>
                    <a:pt x="982548" y="2134933"/>
                  </a:lnTo>
                  <a:lnTo>
                    <a:pt x="1008278" y="2104339"/>
                  </a:lnTo>
                  <a:lnTo>
                    <a:pt x="1031697" y="2071954"/>
                  </a:lnTo>
                  <a:lnTo>
                    <a:pt x="1052664" y="2037930"/>
                  </a:lnTo>
                  <a:lnTo>
                    <a:pt x="1071067" y="2002447"/>
                  </a:lnTo>
                  <a:lnTo>
                    <a:pt x="1086815" y="1965718"/>
                  </a:lnTo>
                  <a:lnTo>
                    <a:pt x="1099820" y="1927923"/>
                  </a:lnTo>
                  <a:lnTo>
                    <a:pt x="1110005" y="1889277"/>
                  </a:lnTo>
                  <a:lnTo>
                    <a:pt x="1117320" y="1849983"/>
                  </a:lnTo>
                  <a:lnTo>
                    <a:pt x="1121727" y="1810258"/>
                  </a:lnTo>
                  <a:lnTo>
                    <a:pt x="1123188" y="1770316"/>
                  </a:lnTo>
                  <a:lnTo>
                    <a:pt x="1123188" y="1722691"/>
                  </a:lnTo>
                  <a:close/>
                </a:path>
                <a:path w="1198880" h="3483609">
                  <a:moveTo>
                    <a:pt x="1133475" y="557212"/>
                  </a:moveTo>
                  <a:lnTo>
                    <a:pt x="1131976" y="516229"/>
                  </a:lnTo>
                  <a:lnTo>
                    <a:pt x="1127455" y="475462"/>
                  </a:lnTo>
                  <a:lnTo>
                    <a:pt x="1119936" y="435127"/>
                  </a:lnTo>
                  <a:lnTo>
                    <a:pt x="1109484" y="395465"/>
                  </a:lnTo>
                  <a:lnTo>
                    <a:pt x="1096149" y="356679"/>
                  </a:lnTo>
                  <a:lnTo>
                    <a:pt x="1079982" y="318973"/>
                  </a:lnTo>
                  <a:lnTo>
                    <a:pt x="1061085" y="282562"/>
                  </a:lnTo>
                  <a:lnTo>
                    <a:pt x="1039571" y="247650"/>
                  </a:lnTo>
                  <a:lnTo>
                    <a:pt x="1015542" y="214401"/>
                  </a:lnTo>
                  <a:lnTo>
                    <a:pt x="989139" y="183019"/>
                  </a:lnTo>
                  <a:lnTo>
                    <a:pt x="960488" y="153657"/>
                  </a:lnTo>
                  <a:lnTo>
                    <a:pt x="929754" y="126492"/>
                  </a:lnTo>
                  <a:lnTo>
                    <a:pt x="897115" y="101650"/>
                  </a:lnTo>
                  <a:lnTo>
                    <a:pt x="862736" y="79286"/>
                  </a:lnTo>
                  <a:lnTo>
                    <a:pt x="826795" y="59499"/>
                  </a:lnTo>
                  <a:lnTo>
                    <a:pt x="789508" y="42418"/>
                  </a:lnTo>
                  <a:lnTo>
                    <a:pt x="751065" y="28130"/>
                  </a:lnTo>
                  <a:lnTo>
                    <a:pt x="711657" y="16700"/>
                  </a:lnTo>
                  <a:lnTo>
                    <a:pt x="671525" y="8204"/>
                  </a:lnTo>
                  <a:lnTo>
                    <a:pt x="630885" y="2692"/>
                  </a:lnTo>
                  <a:lnTo>
                    <a:pt x="589953" y="177"/>
                  </a:lnTo>
                  <a:lnTo>
                    <a:pt x="576262" y="0"/>
                  </a:lnTo>
                  <a:lnTo>
                    <a:pt x="557212" y="0"/>
                  </a:lnTo>
                  <a:lnTo>
                    <a:pt x="516229" y="1511"/>
                  </a:lnTo>
                  <a:lnTo>
                    <a:pt x="475462" y="6032"/>
                  </a:lnTo>
                  <a:lnTo>
                    <a:pt x="435127" y="13550"/>
                  </a:lnTo>
                  <a:lnTo>
                    <a:pt x="395465" y="24003"/>
                  </a:lnTo>
                  <a:lnTo>
                    <a:pt x="356679" y="37338"/>
                  </a:lnTo>
                  <a:lnTo>
                    <a:pt x="318973" y="53505"/>
                  </a:lnTo>
                  <a:lnTo>
                    <a:pt x="282562" y="72402"/>
                  </a:lnTo>
                  <a:lnTo>
                    <a:pt x="247650" y="93916"/>
                  </a:lnTo>
                  <a:lnTo>
                    <a:pt x="214401" y="117944"/>
                  </a:lnTo>
                  <a:lnTo>
                    <a:pt x="183019" y="144348"/>
                  </a:lnTo>
                  <a:lnTo>
                    <a:pt x="153657" y="172999"/>
                  </a:lnTo>
                  <a:lnTo>
                    <a:pt x="126492" y="203720"/>
                  </a:lnTo>
                  <a:lnTo>
                    <a:pt x="101650" y="236372"/>
                  </a:lnTo>
                  <a:lnTo>
                    <a:pt x="79286" y="270751"/>
                  </a:lnTo>
                  <a:lnTo>
                    <a:pt x="59499" y="306692"/>
                  </a:lnTo>
                  <a:lnTo>
                    <a:pt x="42418" y="343979"/>
                  </a:lnTo>
                  <a:lnTo>
                    <a:pt x="28130" y="382422"/>
                  </a:lnTo>
                  <a:lnTo>
                    <a:pt x="16700" y="421830"/>
                  </a:lnTo>
                  <a:lnTo>
                    <a:pt x="8204" y="461962"/>
                  </a:lnTo>
                  <a:lnTo>
                    <a:pt x="2692" y="502602"/>
                  </a:lnTo>
                  <a:lnTo>
                    <a:pt x="177" y="543534"/>
                  </a:lnTo>
                  <a:lnTo>
                    <a:pt x="0" y="557212"/>
                  </a:lnTo>
                  <a:lnTo>
                    <a:pt x="177" y="570903"/>
                  </a:lnTo>
                  <a:lnTo>
                    <a:pt x="2692" y="611835"/>
                  </a:lnTo>
                  <a:lnTo>
                    <a:pt x="8204" y="652475"/>
                  </a:lnTo>
                  <a:lnTo>
                    <a:pt x="16700" y="692607"/>
                  </a:lnTo>
                  <a:lnTo>
                    <a:pt x="28130" y="732015"/>
                  </a:lnTo>
                  <a:lnTo>
                    <a:pt x="42418" y="770458"/>
                  </a:lnTo>
                  <a:lnTo>
                    <a:pt x="59499" y="807745"/>
                  </a:lnTo>
                  <a:lnTo>
                    <a:pt x="79286" y="843686"/>
                  </a:lnTo>
                  <a:lnTo>
                    <a:pt x="101650" y="878065"/>
                  </a:lnTo>
                  <a:lnTo>
                    <a:pt x="126492" y="910704"/>
                  </a:lnTo>
                  <a:lnTo>
                    <a:pt x="153657" y="941438"/>
                  </a:lnTo>
                  <a:lnTo>
                    <a:pt x="183019" y="970089"/>
                  </a:lnTo>
                  <a:lnTo>
                    <a:pt x="214401" y="996492"/>
                  </a:lnTo>
                  <a:lnTo>
                    <a:pt x="247650" y="1020521"/>
                  </a:lnTo>
                  <a:lnTo>
                    <a:pt x="282562" y="1042035"/>
                  </a:lnTo>
                  <a:lnTo>
                    <a:pt x="318973" y="1060932"/>
                  </a:lnTo>
                  <a:lnTo>
                    <a:pt x="356679" y="1077099"/>
                  </a:lnTo>
                  <a:lnTo>
                    <a:pt x="395465" y="1090434"/>
                  </a:lnTo>
                  <a:lnTo>
                    <a:pt x="435127" y="1100886"/>
                  </a:lnTo>
                  <a:lnTo>
                    <a:pt x="475462" y="1108405"/>
                  </a:lnTo>
                  <a:lnTo>
                    <a:pt x="516229" y="1112926"/>
                  </a:lnTo>
                  <a:lnTo>
                    <a:pt x="557212" y="1114425"/>
                  </a:lnTo>
                  <a:lnTo>
                    <a:pt x="576262" y="1114425"/>
                  </a:lnTo>
                  <a:lnTo>
                    <a:pt x="617258" y="1112926"/>
                  </a:lnTo>
                  <a:lnTo>
                    <a:pt x="658025" y="1108405"/>
                  </a:lnTo>
                  <a:lnTo>
                    <a:pt x="698360" y="1100886"/>
                  </a:lnTo>
                  <a:lnTo>
                    <a:pt x="738022" y="1090434"/>
                  </a:lnTo>
                  <a:lnTo>
                    <a:pt x="776808" y="1077099"/>
                  </a:lnTo>
                  <a:lnTo>
                    <a:pt x="814501" y="1060932"/>
                  </a:lnTo>
                  <a:lnTo>
                    <a:pt x="850925" y="1042035"/>
                  </a:lnTo>
                  <a:lnTo>
                    <a:pt x="885837" y="1020521"/>
                  </a:lnTo>
                  <a:lnTo>
                    <a:pt x="919073" y="996492"/>
                  </a:lnTo>
                  <a:lnTo>
                    <a:pt x="950468" y="970089"/>
                  </a:lnTo>
                  <a:lnTo>
                    <a:pt x="979830" y="941438"/>
                  </a:lnTo>
                  <a:lnTo>
                    <a:pt x="1006995" y="910704"/>
                  </a:lnTo>
                  <a:lnTo>
                    <a:pt x="1031836" y="878065"/>
                  </a:lnTo>
                  <a:lnTo>
                    <a:pt x="1054201" y="843686"/>
                  </a:lnTo>
                  <a:lnTo>
                    <a:pt x="1073988" y="807745"/>
                  </a:lnTo>
                  <a:lnTo>
                    <a:pt x="1091069" y="770458"/>
                  </a:lnTo>
                  <a:lnTo>
                    <a:pt x="1105357" y="732015"/>
                  </a:lnTo>
                  <a:lnTo>
                    <a:pt x="1116787" y="692607"/>
                  </a:lnTo>
                  <a:lnTo>
                    <a:pt x="1125283" y="652475"/>
                  </a:lnTo>
                  <a:lnTo>
                    <a:pt x="1130795" y="611835"/>
                  </a:lnTo>
                  <a:lnTo>
                    <a:pt x="1133309" y="570903"/>
                  </a:lnTo>
                  <a:lnTo>
                    <a:pt x="1133475" y="557212"/>
                  </a:lnTo>
                  <a:close/>
                </a:path>
                <a:path w="1198880" h="3483609">
                  <a:moveTo>
                    <a:pt x="1198727" y="2931134"/>
                  </a:moveTo>
                  <a:lnTo>
                    <a:pt x="1197229" y="2890494"/>
                  </a:lnTo>
                  <a:lnTo>
                    <a:pt x="1192745" y="2850070"/>
                  </a:lnTo>
                  <a:lnTo>
                    <a:pt x="1185303" y="2810091"/>
                  </a:lnTo>
                  <a:lnTo>
                    <a:pt x="1174940" y="2770771"/>
                  </a:lnTo>
                  <a:lnTo>
                    <a:pt x="1161707" y="2732316"/>
                  </a:lnTo>
                  <a:lnTo>
                    <a:pt x="1145692" y="2694927"/>
                  </a:lnTo>
                  <a:lnTo>
                    <a:pt x="1126959" y="2658834"/>
                  </a:lnTo>
                  <a:lnTo>
                    <a:pt x="1105623" y="2624213"/>
                  </a:lnTo>
                  <a:lnTo>
                    <a:pt x="1081798" y="2591257"/>
                  </a:lnTo>
                  <a:lnTo>
                    <a:pt x="1055611" y="2560129"/>
                  </a:lnTo>
                  <a:lnTo>
                    <a:pt x="1027214" y="2531021"/>
                  </a:lnTo>
                  <a:lnTo>
                    <a:pt x="996746" y="2504084"/>
                  </a:lnTo>
                  <a:lnTo>
                    <a:pt x="964387" y="2479459"/>
                  </a:lnTo>
                  <a:lnTo>
                    <a:pt x="930287" y="2457285"/>
                  </a:lnTo>
                  <a:lnTo>
                    <a:pt x="894664" y="2437676"/>
                  </a:lnTo>
                  <a:lnTo>
                    <a:pt x="857694" y="2420734"/>
                  </a:lnTo>
                  <a:lnTo>
                    <a:pt x="819569" y="2406573"/>
                  </a:lnTo>
                  <a:lnTo>
                    <a:pt x="780516" y="2395245"/>
                  </a:lnTo>
                  <a:lnTo>
                    <a:pt x="740714" y="2386812"/>
                  </a:lnTo>
                  <a:lnTo>
                    <a:pt x="700430" y="2381339"/>
                  </a:lnTo>
                  <a:lnTo>
                    <a:pt x="659841" y="2378849"/>
                  </a:lnTo>
                  <a:lnTo>
                    <a:pt x="646277" y="2378684"/>
                  </a:lnTo>
                  <a:lnTo>
                    <a:pt x="627227" y="2378684"/>
                  </a:lnTo>
                  <a:lnTo>
                    <a:pt x="586587" y="2380183"/>
                  </a:lnTo>
                  <a:lnTo>
                    <a:pt x="546163" y="2384666"/>
                  </a:lnTo>
                  <a:lnTo>
                    <a:pt x="506183" y="2392108"/>
                  </a:lnTo>
                  <a:lnTo>
                    <a:pt x="466864" y="2402471"/>
                  </a:lnTo>
                  <a:lnTo>
                    <a:pt x="428409" y="2415705"/>
                  </a:lnTo>
                  <a:lnTo>
                    <a:pt x="391020" y="2431719"/>
                  </a:lnTo>
                  <a:lnTo>
                    <a:pt x="354926" y="2450452"/>
                  </a:lnTo>
                  <a:lnTo>
                    <a:pt x="320306" y="2471788"/>
                  </a:lnTo>
                  <a:lnTo>
                    <a:pt x="287350" y="2495613"/>
                  </a:lnTo>
                  <a:lnTo>
                    <a:pt x="256222" y="2521801"/>
                  </a:lnTo>
                  <a:lnTo>
                    <a:pt x="227114" y="2550198"/>
                  </a:lnTo>
                  <a:lnTo>
                    <a:pt x="200177" y="2580665"/>
                  </a:lnTo>
                  <a:lnTo>
                    <a:pt x="175552" y="2613025"/>
                  </a:lnTo>
                  <a:lnTo>
                    <a:pt x="153377" y="2647124"/>
                  </a:lnTo>
                  <a:lnTo>
                    <a:pt x="133769" y="2682748"/>
                  </a:lnTo>
                  <a:lnTo>
                    <a:pt x="116827" y="2719717"/>
                  </a:lnTo>
                  <a:lnTo>
                    <a:pt x="102666" y="2757843"/>
                  </a:lnTo>
                  <a:lnTo>
                    <a:pt x="91338" y="2796895"/>
                  </a:lnTo>
                  <a:lnTo>
                    <a:pt x="82905" y="2836684"/>
                  </a:lnTo>
                  <a:lnTo>
                    <a:pt x="77431" y="2876981"/>
                  </a:lnTo>
                  <a:lnTo>
                    <a:pt x="74942" y="2917571"/>
                  </a:lnTo>
                  <a:lnTo>
                    <a:pt x="74777" y="2931134"/>
                  </a:lnTo>
                  <a:lnTo>
                    <a:pt x="74942" y="2944698"/>
                  </a:lnTo>
                  <a:lnTo>
                    <a:pt x="77431" y="2985287"/>
                  </a:lnTo>
                  <a:lnTo>
                    <a:pt x="82905" y="3025584"/>
                  </a:lnTo>
                  <a:lnTo>
                    <a:pt x="91338" y="3065373"/>
                  </a:lnTo>
                  <a:lnTo>
                    <a:pt x="102666" y="3104426"/>
                  </a:lnTo>
                  <a:lnTo>
                    <a:pt x="116827" y="3142551"/>
                  </a:lnTo>
                  <a:lnTo>
                    <a:pt x="133769" y="3179521"/>
                  </a:lnTo>
                  <a:lnTo>
                    <a:pt x="153377" y="3215144"/>
                  </a:lnTo>
                  <a:lnTo>
                    <a:pt x="175552" y="3249244"/>
                  </a:lnTo>
                  <a:lnTo>
                    <a:pt x="200177" y="3281603"/>
                  </a:lnTo>
                  <a:lnTo>
                    <a:pt x="227114" y="3312071"/>
                  </a:lnTo>
                  <a:lnTo>
                    <a:pt x="256222" y="3340468"/>
                  </a:lnTo>
                  <a:lnTo>
                    <a:pt x="287350" y="3366655"/>
                  </a:lnTo>
                  <a:lnTo>
                    <a:pt x="320306" y="3390481"/>
                  </a:lnTo>
                  <a:lnTo>
                    <a:pt x="354926" y="3411817"/>
                  </a:lnTo>
                  <a:lnTo>
                    <a:pt x="391020" y="3430549"/>
                  </a:lnTo>
                  <a:lnTo>
                    <a:pt x="428409" y="3446564"/>
                  </a:lnTo>
                  <a:lnTo>
                    <a:pt x="466864" y="3459797"/>
                  </a:lnTo>
                  <a:lnTo>
                    <a:pt x="506183" y="3470160"/>
                  </a:lnTo>
                  <a:lnTo>
                    <a:pt x="546163" y="3477603"/>
                  </a:lnTo>
                  <a:lnTo>
                    <a:pt x="586587" y="3482086"/>
                  </a:lnTo>
                  <a:lnTo>
                    <a:pt x="627227" y="3483584"/>
                  </a:lnTo>
                  <a:lnTo>
                    <a:pt x="646277" y="3483584"/>
                  </a:lnTo>
                  <a:lnTo>
                    <a:pt x="686917" y="3482086"/>
                  </a:lnTo>
                  <a:lnTo>
                    <a:pt x="727341" y="3477603"/>
                  </a:lnTo>
                  <a:lnTo>
                    <a:pt x="767321" y="3470160"/>
                  </a:lnTo>
                  <a:lnTo>
                    <a:pt x="806640" y="3459797"/>
                  </a:lnTo>
                  <a:lnTo>
                    <a:pt x="845096" y="3446564"/>
                  </a:lnTo>
                  <a:lnTo>
                    <a:pt x="882484" y="3430549"/>
                  </a:lnTo>
                  <a:lnTo>
                    <a:pt x="918578" y="3411817"/>
                  </a:lnTo>
                  <a:lnTo>
                    <a:pt x="953198" y="3390481"/>
                  </a:lnTo>
                  <a:lnTo>
                    <a:pt x="986155" y="3366655"/>
                  </a:lnTo>
                  <a:lnTo>
                    <a:pt x="1017282" y="3340468"/>
                  </a:lnTo>
                  <a:lnTo>
                    <a:pt x="1046391" y="3312071"/>
                  </a:lnTo>
                  <a:lnTo>
                    <a:pt x="1073327" y="3281603"/>
                  </a:lnTo>
                  <a:lnTo>
                    <a:pt x="1097953" y="3249244"/>
                  </a:lnTo>
                  <a:lnTo>
                    <a:pt x="1120127" y="3215144"/>
                  </a:lnTo>
                  <a:lnTo>
                    <a:pt x="1139736" y="3179521"/>
                  </a:lnTo>
                  <a:lnTo>
                    <a:pt x="1156677" y="3142551"/>
                  </a:lnTo>
                  <a:lnTo>
                    <a:pt x="1170838" y="3104426"/>
                  </a:lnTo>
                  <a:lnTo>
                    <a:pt x="1182166" y="3065373"/>
                  </a:lnTo>
                  <a:lnTo>
                    <a:pt x="1190599" y="3025584"/>
                  </a:lnTo>
                  <a:lnTo>
                    <a:pt x="1196060" y="2985287"/>
                  </a:lnTo>
                  <a:lnTo>
                    <a:pt x="1198562" y="2944698"/>
                  </a:lnTo>
                  <a:lnTo>
                    <a:pt x="1198727" y="2931134"/>
                  </a:lnTo>
                  <a:close/>
                </a:path>
              </a:pathLst>
            </a:custGeom>
            <a:solidFill>
              <a:srgbClr val="CDCDCD"/>
            </a:solidFill>
          </p:spPr>
          <p:txBody>
            <a:bodyPr wrap="square" lIns="0" tIns="0" rIns="0" bIns="0" rtlCol="0"/>
            <a:lstStyle/>
            <a:p>
              <a:endParaRPr/>
            </a:p>
          </p:txBody>
        </p:sp>
        <p:sp>
          <p:nvSpPr>
            <p:cNvPr id="27" name="object 27"/>
            <p:cNvSpPr/>
            <p:nvPr/>
          </p:nvSpPr>
          <p:spPr>
            <a:xfrm>
              <a:off x="15186183" y="3875541"/>
              <a:ext cx="409575" cy="733425"/>
            </a:xfrm>
            <a:custGeom>
              <a:avLst/>
              <a:gdLst/>
              <a:ahLst/>
              <a:cxnLst/>
              <a:rect l="l" t="t" r="r" b="b"/>
              <a:pathLst>
                <a:path w="409575" h="733425">
                  <a:moveTo>
                    <a:pt x="409574" y="733424"/>
                  </a:moveTo>
                  <a:lnTo>
                    <a:pt x="0" y="733424"/>
                  </a:lnTo>
                  <a:lnTo>
                    <a:pt x="0" y="0"/>
                  </a:lnTo>
                  <a:lnTo>
                    <a:pt x="409574" y="0"/>
                  </a:lnTo>
                  <a:lnTo>
                    <a:pt x="409574" y="733424"/>
                  </a:lnTo>
                  <a:close/>
                </a:path>
              </a:pathLst>
            </a:custGeom>
            <a:solidFill>
              <a:srgbClr val="61E6B5"/>
            </a:solidFill>
          </p:spPr>
          <p:txBody>
            <a:bodyPr wrap="square" lIns="0" tIns="0" rIns="0" bIns="0" rtlCol="0"/>
            <a:lstStyle/>
            <a:p>
              <a:endParaRPr/>
            </a:p>
          </p:txBody>
        </p:sp>
        <p:sp>
          <p:nvSpPr>
            <p:cNvPr id="28" name="object 28"/>
            <p:cNvSpPr/>
            <p:nvPr/>
          </p:nvSpPr>
          <p:spPr>
            <a:xfrm>
              <a:off x="15504317" y="5299157"/>
              <a:ext cx="180975" cy="447675"/>
            </a:xfrm>
            <a:custGeom>
              <a:avLst/>
              <a:gdLst/>
              <a:ahLst/>
              <a:cxnLst/>
              <a:rect l="l" t="t" r="r" b="b"/>
              <a:pathLst>
                <a:path w="180975" h="447675">
                  <a:moveTo>
                    <a:pt x="180974" y="447674"/>
                  </a:moveTo>
                  <a:lnTo>
                    <a:pt x="0" y="447674"/>
                  </a:lnTo>
                  <a:lnTo>
                    <a:pt x="0" y="0"/>
                  </a:lnTo>
                  <a:lnTo>
                    <a:pt x="180974" y="0"/>
                  </a:lnTo>
                  <a:lnTo>
                    <a:pt x="180974" y="447674"/>
                  </a:lnTo>
                  <a:close/>
                </a:path>
              </a:pathLst>
            </a:custGeom>
            <a:solidFill>
              <a:srgbClr val="234B99"/>
            </a:solidFill>
          </p:spPr>
          <p:txBody>
            <a:bodyPr wrap="square" lIns="0" tIns="0" rIns="0" bIns="0" rtlCol="0"/>
            <a:lstStyle/>
            <a:p>
              <a:endParaRPr/>
            </a:p>
          </p:txBody>
        </p:sp>
        <p:sp>
          <p:nvSpPr>
            <p:cNvPr id="29" name="object 29"/>
            <p:cNvSpPr/>
            <p:nvPr/>
          </p:nvSpPr>
          <p:spPr>
            <a:xfrm>
              <a:off x="15584899" y="6306902"/>
              <a:ext cx="409575" cy="733425"/>
            </a:xfrm>
            <a:custGeom>
              <a:avLst/>
              <a:gdLst/>
              <a:ahLst/>
              <a:cxnLst/>
              <a:rect l="l" t="t" r="r" b="b"/>
              <a:pathLst>
                <a:path w="409575" h="733425">
                  <a:moveTo>
                    <a:pt x="409574" y="733424"/>
                  </a:moveTo>
                  <a:lnTo>
                    <a:pt x="0" y="733424"/>
                  </a:lnTo>
                  <a:lnTo>
                    <a:pt x="0" y="0"/>
                  </a:lnTo>
                  <a:lnTo>
                    <a:pt x="409574" y="0"/>
                  </a:lnTo>
                  <a:lnTo>
                    <a:pt x="409574" y="733424"/>
                  </a:lnTo>
                  <a:close/>
                </a:path>
              </a:pathLst>
            </a:custGeom>
            <a:solidFill>
              <a:srgbClr val="FA9D9D"/>
            </a:solidFill>
          </p:spPr>
          <p:txBody>
            <a:bodyPr wrap="square" lIns="0" tIns="0" rIns="0" bIns="0" rtlCol="0"/>
            <a:lstStyle/>
            <a:p>
              <a:endParaRPr/>
            </a:p>
          </p:txBody>
        </p:sp>
        <p:sp>
          <p:nvSpPr>
            <p:cNvPr id="30" name="object 30"/>
            <p:cNvSpPr/>
            <p:nvPr/>
          </p:nvSpPr>
          <p:spPr>
            <a:xfrm>
              <a:off x="14290040" y="5355297"/>
              <a:ext cx="735330" cy="339090"/>
            </a:xfrm>
            <a:custGeom>
              <a:avLst/>
              <a:gdLst/>
              <a:ahLst/>
              <a:cxnLst/>
              <a:rect l="l" t="t" r="r" b="b"/>
              <a:pathLst>
                <a:path w="735330" h="339089">
                  <a:moveTo>
                    <a:pt x="735215" y="167652"/>
                  </a:moveTo>
                  <a:lnTo>
                    <a:pt x="714171" y="132727"/>
                  </a:lnTo>
                  <a:lnTo>
                    <a:pt x="510616" y="2921"/>
                  </a:lnTo>
                  <a:lnTo>
                    <a:pt x="486448" y="0"/>
                  </a:lnTo>
                  <a:lnTo>
                    <a:pt x="478675" y="1828"/>
                  </a:lnTo>
                  <a:lnTo>
                    <a:pt x="449821" y="29425"/>
                  </a:lnTo>
                  <a:lnTo>
                    <a:pt x="446836" y="130987"/>
                  </a:lnTo>
                  <a:lnTo>
                    <a:pt x="647" y="127228"/>
                  </a:lnTo>
                  <a:lnTo>
                    <a:pt x="0" y="203428"/>
                  </a:lnTo>
                  <a:lnTo>
                    <a:pt x="446189" y="207187"/>
                  </a:lnTo>
                  <a:lnTo>
                    <a:pt x="445401" y="300939"/>
                  </a:lnTo>
                  <a:lnTo>
                    <a:pt x="475805" y="336829"/>
                  </a:lnTo>
                  <a:lnTo>
                    <a:pt x="483552" y="338810"/>
                  </a:lnTo>
                  <a:lnTo>
                    <a:pt x="500126" y="338531"/>
                  </a:lnTo>
                  <a:lnTo>
                    <a:pt x="716800" y="207911"/>
                  </a:lnTo>
                  <a:lnTo>
                    <a:pt x="734644" y="179158"/>
                  </a:lnTo>
                  <a:lnTo>
                    <a:pt x="735215" y="167652"/>
                  </a:lnTo>
                  <a:close/>
                </a:path>
              </a:pathLst>
            </a:custGeom>
            <a:solidFill>
              <a:srgbClr val="000000"/>
            </a:solidFill>
          </p:spPr>
          <p:txBody>
            <a:bodyPr wrap="square" lIns="0" tIns="0" rIns="0" bIns="0" rtlCol="0"/>
            <a:lstStyle/>
            <a:p>
              <a:endParaRPr/>
            </a:p>
          </p:txBody>
        </p:sp>
        <p:sp>
          <p:nvSpPr>
            <p:cNvPr id="31" name="object 31"/>
            <p:cNvSpPr/>
            <p:nvPr/>
          </p:nvSpPr>
          <p:spPr>
            <a:xfrm>
              <a:off x="8053406" y="4025808"/>
              <a:ext cx="981075" cy="904875"/>
            </a:xfrm>
            <a:custGeom>
              <a:avLst/>
              <a:gdLst/>
              <a:ahLst/>
              <a:cxnLst/>
              <a:rect l="l" t="t" r="r" b="b"/>
              <a:pathLst>
                <a:path w="981075" h="904875">
                  <a:moveTo>
                    <a:pt x="981074" y="904874"/>
                  </a:moveTo>
                  <a:lnTo>
                    <a:pt x="0" y="904874"/>
                  </a:lnTo>
                  <a:lnTo>
                    <a:pt x="0" y="0"/>
                  </a:lnTo>
                  <a:lnTo>
                    <a:pt x="981074" y="0"/>
                  </a:lnTo>
                  <a:lnTo>
                    <a:pt x="981074" y="904874"/>
                  </a:lnTo>
                  <a:close/>
                </a:path>
              </a:pathLst>
            </a:custGeom>
            <a:solidFill>
              <a:srgbClr val="61E6B5"/>
            </a:solidFill>
          </p:spPr>
          <p:txBody>
            <a:bodyPr wrap="square" lIns="0" tIns="0" rIns="0" bIns="0" rtlCol="0"/>
            <a:lstStyle/>
            <a:p>
              <a:endParaRPr/>
            </a:p>
          </p:txBody>
        </p:sp>
        <p:sp>
          <p:nvSpPr>
            <p:cNvPr id="32" name="object 32"/>
            <p:cNvSpPr/>
            <p:nvPr/>
          </p:nvSpPr>
          <p:spPr>
            <a:xfrm>
              <a:off x="8081981" y="4054383"/>
              <a:ext cx="923925" cy="847725"/>
            </a:xfrm>
            <a:custGeom>
              <a:avLst/>
              <a:gdLst/>
              <a:ahLst/>
              <a:cxnLst/>
              <a:rect l="l" t="t" r="r" b="b"/>
              <a:pathLst>
                <a:path w="923925" h="847725">
                  <a:moveTo>
                    <a:pt x="0" y="0"/>
                  </a:moveTo>
                  <a:lnTo>
                    <a:pt x="923924" y="0"/>
                  </a:lnTo>
                  <a:lnTo>
                    <a:pt x="923924" y="847724"/>
                  </a:lnTo>
                  <a:lnTo>
                    <a:pt x="0" y="847724"/>
                  </a:lnTo>
                  <a:lnTo>
                    <a:pt x="0" y="0"/>
                  </a:lnTo>
                  <a:close/>
                </a:path>
              </a:pathLst>
            </a:custGeom>
            <a:ln w="57149">
              <a:solidFill>
                <a:srgbClr val="000000"/>
              </a:solidFill>
            </a:ln>
          </p:spPr>
          <p:txBody>
            <a:bodyPr wrap="square" lIns="0" tIns="0" rIns="0" bIns="0" rtlCol="0"/>
            <a:lstStyle/>
            <a:p>
              <a:endParaRPr/>
            </a:p>
          </p:txBody>
        </p:sp>
        <p:sp>
          <p:nvSpPr>
            <p:cNvPr id="33" name="object 33"/>
            <p:cNvSpPr/>
            <p:nvPr/>
          </p:nvSpPr>
          <p:spPr>
            <a:xfrm>
              <a:off x="8108089" y="3961123"/>
              <a:ext cx="981075" cy="904875"/>
            </a:xfrm>
            <a:custGeom>
              <a:avLst/>
              <a:gdLst/>
              <a:ahLst/>
              <a:cxnLst/>
              <a:rect l="l" t="t" r="r" b="b"/>
              <a:pathLst>
                <a:path w="981075" h="904875">
                  <a:moveTo>
                    <a:pt x="981074" y="904874"/>
                  </a:moveTo>
                  <a:lnTo>
                    <a:pt x="0" y="904874"/>
                  </a:lnTo>
                  <a:lnTo>
                    <a:pt x="0" y="0"/>
                  </a:lnTo>
                  <a:lnTo>
                    <a:pt x="981074" y="0"/>
                  </a:lnTo>
                  <a:lnTo>
                    <a:pt x="981074" y="904874"/>
                  </a:lnTo>
                  <a:close/>
                </a:path>
              </a:pathLst>
            </a:custGeom>
            <a:solidFill>
              <a:srgbClr val="61E6B5"/>
            </a:solidFill>
          </p:spPr>
          <p:txBody>
            <a:bodyPr wrap="square" lIns="0" tIns="0" rIns="0" bIns="0" rtlCol="0"/>
            <a:lstStyle/>
            <a:p>
              <a:endParaRPr/>
            </a:p>
          </p:txBody>
        </p:sp>
        <p:sp>
          <p:nvSpPr>
            <p:cNvPr id="34" name="object 34"/>
            <p:cNvSpPr/>
            <p:nvPr/>
          </p:nvSpPr>
          <p:spPr>
            <a:xfrm>
              <a:off x="8136664" y="3989698"/>
              <a:ext cx="923925" cy="847725"/>
            </a:xfrm>
            <a:custGeom>
              <a:avLst/>
              <a:gdLst/>
              <a:ahLst/>
              <a:cxnLst/>
              <a:rect l="l" t="t" r="r" b="b"/>
              <a:pathLst>
                <a:path w="923925" h="847725">
                  <a:moveTo>
                    <a:pt x="0" y="0"/>
                  </a:moveTo>
                  <a:lnTo>
                    <a:pt x="923924" y="0"/>
                  </a:lnTo>
                  <a:lnTo>
                    <a:pt x="923924" y="847724"/>
                  </a:lnTo>
                  <a:lnTo>
                    <a:pt x="0" y="847724"/>
                  </a:lnTo>
                  <a:lnTo>
                    <a:pt x="0" y="0"/>
                  </a:lnTo>
                  <a:close/>
                </a:path>
              </a:pathLst>
            </a:custGeom>
            <a:ln w="57149">
              <a:solidFill>
                <a:srgbClr val="000000"/>
              </a:solidFill>
            </a:ln>
          </p:spPr>
          <p:txBody>
            <a:bodyPr wrap="square" lIns="0" tIns="0" rIns="0" bIns="0" rtlCol="0"/>
            <a:lstStyle/>
            <a:p>
              <a:endParaRPr/>
            </a:p>
          </p:txBody>
        </p:sp>
        <p:sp>
          <p:nvSpPr>
            <p:cNvPr id="35" name="object 35"/>
            <p:cNvSpPr/>
            <p:nvPr/>
          </p:nvSpPr>
          <p:spPr>
            <a:xfrm>
              <a:off x="8199710" y="3892781"/>
              <a:ext cx="981075" cy="904875"/>
            </a:xfrm>
            <a:custGeom>
              <a:avLst/>
              <a:gdLst/>
              <a:ahLst/>
              <a:cxnLst/>
              <a:rect l="l" t="t" r="r" b="b"/>
              <a:pathLst>
                <a:path w="981075" h="904875">
                  <a:moveTo>
                    <a:pt x="981074" y="904874"/>
                  </a:moveTo>
                  <a:lnTo>
                    <a:pt x="0" y="904874"/>
                  </a:lnTo>
                  <a:lnTo>
                    <a:pt x="0" y="0"/>
                  </a:lnTo>
                  <a:lnTo>
                    <a:pt x="981074" y="0"/>
                  </a:lnTo>
                  <a:lnTo>
                    <a:pt x="981074" y="904874"/>
                  </a:lnTo>
                  <a:close/>
                </a:path>
              </a:pathLst>
            </a:custGeom>
            <a:solidFill>
              <a:srgbClr val="61E6B5"/>
            </a:solidFill>
          </p:spPr>
          <p:txBody>
            <a:bodyPr wrap="square" lIns="0" tIns="0" rIns="0" bIns="0" rtlCol="0"/>
            <a:lstStyle/>
            <a:p>
              <a:endParaRPr/>
            </a:p>
          </p:txBody>
        </p:sp>
        <p:sp>
          <p:nvSpPr>
            <p:cNvPr id="36" name="object 36"/>
            <p:cNvSpPr/>
            <p:nvPr/>
          </p:nvSpPr>
          <p:spPr>
            <a:xfrm>
              <a:off x="8228285" y="3921356"/>
              <a:ext cx="923925" cy="847725"/>
            </a:xfrm>
            <a:custGeom>
              <a:avLst/>
              <a:gdLst/>
              <a:ahLst/>
              <a:cxnLst/>
              <a:rect l="l" t="t" r="r" b="b"/>
              <a:pathLst>
                <a:path w="923925" h="847725">
                  <a:moveTo>
                    <a:pt x="0" y="0"/>
                  </a:moveTo>
                  <a:lnTo>
                    <a:pt x="923924" y="0"/>
                  </a:lnTo>
                  <a:lnTo>
                    <a:pt x="923924" y="847724"/>
                  </a:lnTo>
                  <a:lnTo>
                    <a:pt x="0" y="847724"/>
                  </a:lnTo>
                  <a:lnTo>
                    <a:pt x="0" y="0"/>
                  </a:lnTo>
                  <a:close/>
                </a:path>
              </a:pathLst>
            </a:custGeom>
            <a:ln w="57149">
              <a:solidFill>
                <a:srgbClr val="000000"/>
              </a:solidFill>
            </a:ln>
          </p:spPr>
          <p:txBody>
            <a:bodyPr wrap="square" lIns="0" tIns="0" rIns="0" bIns="0" rtlCol="0"/>
            <a:lstStyle/>
            <a:p>
              <a:endParaRPr/>
            </a:p>
          </p:txBody>
        </p:sp>
        <p:sp>
          <p:nvSpPr>
            <p:cNvPr id="37" name="object 37"/>
            <p:cNvSpPr/>
            <p:nvPr/>
          </p:nvSpPr>
          <p:spPr>
            <a:xfrm>
              <a:off x="8277824" y="3824039"/>
              <a:ext cx="981075" cy="904875"/>
            </a:xfrm>
            <a:custGeom>
              <a:avLst/>
              <a:gdLst/>
              <a:ahLst/>
              <a:cxnLst/>
              <a:rect l="l" t="t" r="r" b="b"/>
              <a:pathLst>
                <a:path w="981075" h="904875">
                  <a:moveTo>
                    <a:pt x="981074" y="904874"/>
                  </a:moveTo>
                  <a:lnTo>
                    <a:pt x="0" y="904874"/>
                  </a:lnTo>
                  <a:lnTo>
                    <a:pt x="0" y="0"/>
                  </a:lnTo>
                  <a:lnTo>
                    <a:pt x="981074" y="0"/>
                  </a:lnTo>
                  <a:lnTo>
                    <a:pt x="981074" y="904874"/>
                  </a:lnTo>
                  <a:close/>
                </a:path>
              </a:pathLst>
            </a:custGeom>
            <a:solidFill>
              <a:srgbClr val="61E6B5"/>
            </a:solidFill>
          </p:spPr>
          <p:txBody>
            <a:bodyPr wrap="square" lIns="0" tIns="0" rIns="0" bIns="0" rtlCol="0"/>
            <a:lstStyle/>
            <a:p>
              <a:endParaRPr/>
            </a:p>
          </p:txBody>
        </p:sp>
        <p:sp>
          <p:nvSpPr>
            <p:cNvPr id="38" name="object 38"/>
            <p:cNvSpPr/>
            <p:nvPr/>
          </p:nvSpPr>
          <p:spPr>
            <a:xfrm>
              <a:off x="8306399" y="3852614"/>
              <a:ext cx="923925" cy="847725"/>
            </a:xfrm>
            <a:custGeom>
              <a:avLst/>
              <a:gdLst/>
              <a:ahLst/>
              <a:cxnLst/>
              <a:rect l="l" t="t" r="r" b="b"/>
              <a:pathLst>
                <a:path w="923925" h="847725">
                  <a:moveTo>
                    <a:pt x="0" y="0"/>
                  </a:moveTo>
                  <a:lnTo>
                    <a:pt x="923924" y="0"/>
                  </a:lnTo>
                  <a:lnTo>
                    <a:pt x="923924" y="847724"/>
                  </a:lnTo>
                  <a:lnTo>
                    <a:pt x="0" y="847724"/>
                  </a:lnTo>
                  <a:lnTo>
                    <a:pt x="0" y="0"/>
                  </a:lnTo>
                  <a:close/>
                </a:path>
              </a:pathLst>
            </a:custGeom>
            <a:ln w="57149">
              <a:solidFill>
                <a:srgbClr val="000000"/>
              </a:solidFill>
            </a:ln>
          </p:spPr>
          <p:txBody>
            <a:bodyPr wrap="square" lIns="0" tIns="0" rIns="0" bIns="0" rtlCol="0"/>
            <a:lstStyle/>
            <a:p>
              <a:endParaRPr/>
            </a:p>
          </p:txBody>
        </p:sp>
        <p:sp>
          <p:nvSpPr>
            <p:cNvPr id="39" name="object 39"/>
            <p:cNvSpPr/>
            <p:nvPr/>
          </p:nvSpPr>
          <p:spPr>
            <a:xfrm>
              <a:off x="8349329" y="3749439"/>
              <a:ext cx="981075" cy="904875"/>
            </a:xfrm>
            <a:custGeom>
              <a:avLst/>
              <a:gdLst/>
              <a:ahLst/>
              <a:cxnLst/>
              <a:rect l="l" t="t" r="r" b="b"/>
              <a:pathLst>
                <a:path w="981075" h="904875">
                  <a:moveTo>
                    <a:pt x="981074" y="904874"/>
                  </a:moveTo>
                  <a:lnTo>
                    <a:pt x="0" y="904874"/>
                  </a:lnTo>
                  <a:lnTo>
                    <a:pt x="0" y="0"/>
                  </a:lnTo>
                  <a:lnTo>
                    <a:pt x="981074" y="0"/>
                  </a:lnTo>
                  <a:lnTo>
                    <a:pt x="981074" y="904874"/>
                  </a:lnTo>
                  <a:close/>
                </a:path>
              </a:pathLst>
            </a:custGeom>
            <a:solidFill>
              <a:srgbClr val="61E6B5"/>
            </a:solidFill>
          </p:spPr>
          <p:txBody>
            <a:bodyPr wrap="square" lIns="0" tIns="0" rIns="0" bIns="0" rtlCol="0"/>
            <a:lstStyle/>
            <a:p>
              <a:endParaRPr/>
            </a:p>
          </p:txBody>
        </p:sp>
        <p:sp>
          <p:nvSpPr>
            <p:cNvPr id="40" name="object 40"/>
            <p:cNvSpPr/>
            <p:nvPr/>
          </p:nvSpPr>
          <p:spPr>
            <a:xfrm>
              <a:off x="8377904" y="3778014"/>
              <a:ext cx="923925" cy="847725"/>
            </a:xfrm>
            <a:custGeom>
              <a:avLst/>
              <a:gdLst/>
              <a:ahLst/>
              <a:cxnLst/>
              <a:rect l="l" t="t" r="r" b="b"/>
              <a:pathLst>
                <a:path w="923925" h="847725">
                  <a:moveTo>
                    <a:pt x="0" y="0"/>
                  </a:moveTo>
                  <a:lnTo>
                    <a:pt x="923924" y="0"/>
                  </a:lnTo>
                  <a:lnTo>
                    <a:pt x="923924" y="847724"/>
                  </a:lnTo>
                  <a:lnTo>
                    <a:pt x="0" y="847724"/>
                  </a:lnTo>
                  <a:lnTo>
                    <a:pt x="0" y="0"/>
                  </a:lnTo>
                  <a:close/>
                </a:path>
              </a:pathLst>
            </a:custGeom>
            <a:ln w="57149">
              <a:solidFill>
                <a:srgbClr val="000000"/>
              </a:solidFill>
            </a:ln>
          </p:spPr>
          <p:txBody>
            <a:bodyPr wrap="square" lIns="0" tIns="0" rIns="0" bIns="0" rtlCol="0"/>
            <a:lstStyle/>
            <a:p>
              <a:endParaRPr/>
            </a:p>
          </p:txBody>
        </p:sp>
        <p:sp>
          <p:nvSpPr>
            <p:cNvPr id="41" name="object 41"/>
            <p:cNvSpPr/>
            <p:nvPr/>
          </p:nvSpPr>
          <p:spPr>
            <a:xfrm>
              <a:off x="8433120" y="3659504"/>
              <a:ext cx="981075" cy="904875"/>
            </a:xfrm>
            <a:custGeom>
              <a:avLst/>
              <a:gdLst/>
              <a:ahLst/>
              <a:cxnLst/>
              <a:rect l="l" t="t" r="r" b="b"/>
              <a:pathLst>
                <a:path w="981075" h="904875">
                  <a:moveTo>
                    <a:pt x="981074" y="904874"/>
                  </a:moveTo>
                  <a:lnTo>
                    <a:pt x="0" y="904874"/>
                  </a:lnTo>
                  <a:lnTo>
                    <a:pt x="0" y="0"/>
                  </a:lnTo>
                  <a:lnTo>
                    <a:pt x="981074" y="0"/>
                  </a:lnTo>
                  <a:lnTo>
                    <a:pt x="981074" y="904874"/>
                  </a:lnTo>
                  <a:close/>
                </a:path>
              </a:pathLst>
            </a:custGeom>
            <a:solidFill>
              <a:srgbClr val="61E6B5"/>
            </a:solidFill>
          </p:spPr>
          <p:txBody>
            <a:bodyPr wrap="square" lIns="0" tIns="0" rIns="0" bIns="0" rtlCol="0"/>
            <a:lstStyle/>
            <a:p>
              <a:endParaRPr/>
            </a:p>
          </p:txBody>
        </p:sp>
        <p:sp>
          <p:nvSpPr>
            <p:cNvPr id="42" name="object 42"/>
            <p:cNvSpPr/>
            <p:nvPr/>
          </p:nvSpPr>
          <p:spPr>
            <a:xfrm>
              <a:off x="8461695" y="3688079"/>
              <a:ext cx="923925" cy="847725"/>
            </a:xfrm>
            <a:custGeom>
              <a:avLst/>
              <a:gdLst/>
              <a:ahLst/>
              <a:cxnLst/>
              <a:rect l="l" t="t" r="r" b="b"/>
              <a:pathLst>
                <a:path w="923925" h="847725">
                  <a:moveTo>
                    <a:pt x="0" y="0"/>
                  </a:moveTo>
                  <a:lnTo>
                    <a:pt x="923924" y="0"/>
                  </a:lnTo>
                  <a:lnTo>
                    <a:pt x="923924" y="847724"/>
                  </a:lnTo>
                  <a:lnTo>
                    <a:pt x="0" y="847724"/>
                  </a:lnTo>
                  <a:lnTo>
                    <a:pt x="0" y="0"/>
                  </a:lnTo>
                  <a:close/>
                </a:path>
              </a:pathLst>
            </a:custGeom>
            <a:ln w="57149">
              <a:solidFill>
                <a:srgbClr val="000000"/>
              </a:solidFill>
            </a:ln>
          </p:spPr>
          <p:txBody>
            <a:bodyPr wrap="square" lIns="0" tIns="0" rIns="0" bIns="0" rtlCol="0"/>
            <a:lstStyle/>
            <a:p>
              <a:endParaRPr/>
            </a:p>
          </p:txBody>
        </p:sp>
        <p:sp>
          <p:nvSpPr>
            <p:cNvPr id="43" name="object 43"/>
            <p:cNvSpPr/>
            <p:nvPr/>
          </p:nvSpPr>
          <p:spPr>
            <a:xfrm>
              <a:off x="8012677" y="5351821"/>
              <a:ext cx="981075" cy="904875"/>
            </a:xfrm>
            <a:custGeom>
              <a:avLst/>
              <a:gdLst/>
              <a:ahLst/>
              <a:cxnLst/>
              <a:rect l="l" t="t" r="r" b="b"/>
              <a:pathLst>
                <a:path w="981075" h="904875">
                  <a:moveTo>
                    <a:pt x="981074" y="904874"/>
                  </a:moveTo>
                  <a:lnTo>
                    <a:pt x="0" y="904874"/>
                  </a:lnTo>
                  <a:lnTo>
                    <a:pt x="0" y="0"/>
                  </a:lnTo>
                  <a:lnTo>
                    <a:pt x="981074" y="0"/>
                  </a:lnTo>
                  <a:lnTo>
                    <a:pt x="981074" y="904874"/>
                  </a:lnTo>
                  <a:close/>
                </a:path>
              </a:pathLst>
            </a:custGeom>
            <a:solidFill>
              <a:srgbClr val="234B99"/>
            </a:solidFill>
          </p:spPr>
          <p:txBody>
            <a:bodyPr wrap="square" lIns="0" tIns="0" rIns="0" bIns="0" rtlCol="0"/>
            <a:lstStyle/>
            <a:p>
              <a:endParaRPr/>
            </a:p>
          </p:txBody>
        </p:sp>
        <p:sp>
          <p:nvSpPr>
            <p:cNvPr id="44" name="object 44"/>
            <p:cNvSpPr/>
            <p:nvPr/>
          </p:nvSpPr>
          <p:spPr>
            <a:xfrm>
              <a:off x="8041252" y="5380396"/>
              <a:ext cx="923925" cy="847725"/>
            </a:xfrm>
            <a:custGeom>
              <a:avLst/>
              <a:gdLst/>
              <a:ahLst/>
              <a:cxnLst/>
              <a:rect l="l" t="t" r="r" b="b"/>
              <a:pathLst>
                <a:path w="923925" h="847725">
                  <a:moveTo>
                    <a:pt x="0" y="0"/>
                  </a:moveTo>
                  <a:lnTo>
                    <a:pt x="923924" y="0"/>
                  </a:lnTo>
                  <a:lnTo>
                    <a:pt x="923924" y="847724"/>
                  </a:lnTo>
                  <a:lnTo>
                    <a:pt x="0" y="847724"/>
                  </a:lnTo>
                  <a:lnTo>
                    <a:pt x="0" y="0"/>
                  </a:lnTo>
                  <a:close/>
                </a:path>
              </a:pathLst>
            </a:custGeom>
            <a:ln w="57149">
              <a:solidFill>
                <a:srgbClr val="000000"/>
              </a:solidFill>
            </a:ln>
          </p:spPr>
          <p:txBody>
            <a:bodyPr wrap="square" lIns="0" tIns="0" rIns="0" bIns="0" rtlCol="0"/>
            <a:lstStyle/>
            <a:p>
              <a:endParaRPr/>
            </a:p>
          </p:txBody>
        </p:sp>
        <p:sp>
          <p:nvSpPr>
            <p:cNvPr id="45" name="object 45"/>
            <p:cNvSpPr/>
            <p:nvPr/>
          </p:nvSpPr>
          <p:spPr>
            <a:xfrm>
              <a:off x="8067359" y="5287136"/>
              <a:ext cx="981075" cy="904875"/>
            </a:xfrm>
            <a:custGeom>
              <a:avLst/>
              <a:gdLst/>
              <a:ahLst/>
              <a:cxnLst/>
              <a:rect l="l" t="t" r="r" b="b"/>
              <a:pathLst>
                <a:path w="981075" h="904875">
                  <a:moveTo>
                    <a:pt x="981074" y="904874"/>
                  </a:moveTo>
                  <a:lnTo>
                    <a:pt x="0" y="904874"/>
                  </a:lnTo>
                  <a:lnTo>
                    <a:pt x="0" y="0"/>
                  </a:lnTo>
                  <a:lnTo>
                    <a:pt x="981074" y="0"/>
                  </a:lnTo>
                  <a:lnTo>
                    <a:pt x="981074" y="904874"/>
                  </a:lnTo>
                  <a:close/>
                </a:path>
              </a:pathLst>
            </a:custGeom>
            <a:solidFill>
              <a:srgbClr val="234B99"/>
            </a:solidFill>
          </p:spPr>
          <p:txBody>
            <a:bodyPr wrap="square" lIns="0" tIns="0" rIns="0" bIns="0" rtlCol="0"/>
            <a:lstStyle/>
            <a:p>
              <a:endParaRPr/>
            </a:p>
          </p:txBody>
        </p:sp>
        <p:sp>
          <p:nvSpPr>
            <p:cNvPr id="46" name="object 46"/>
            <p:cNvSpPr/>
            <p:nvPr/>
          </p:nvSpPr>
          <p:spPr>
            <a:xfrm>
              <a:off x="8095934" y="5315711"/>
              <a:ext cx="923925" cy="847725"/>
            </a:xfrm>
            <a:custGeom>
              <a:avLst/>
              <a:gdLst/>
              <a:ahLst/>
              <a:cxnLst/>
              <a:rect l="l" t="t" r="r" b="b"/>
              <a:pathLst>
                <a:path w="923925" h="847725">
                  <a:moveTo>
                    <a:pt x="0" y="0"/>
                  </a:moveTo>
                  <a:lnTo>
                    <a:pt x="923924" y="0"/>
                  </a:lnTo>
                  <a:lnTo>
                    <a:pt x="923924" y="847724"/>
                  </a:lnTo>
                  <a:lnTo>
                    <a:pt x="0" y="847724"/>
                  </a:lnTo>
                  <a:lnTo>
                    <a:pt x="0" y="0"/>
                  </a:lnTo>
                  <a:close/>
                </a:path>
              </a:pathLst>
            </a:custGeom>
            <a:ln w="57149">
              <a:solidFill>
                <a:srgbClr val="000000"/>
              </a:solidFill>
            </a:ln>
          </p:spPr>
          <p:txBody>
            <a:bodyPr wrap="square" lIns="0" tIns="0" rIns="0" bIns="0" rtlCol="0"/>
            <a:lstStyle/>
            <a:p>
              <a:endParaRPr/>
            </a:p>
          </p:txBody>
        </p:sp>
        <p:sp>
          <p:nvSpPr>
            <p:cNvPr id="47" name="object 47"/>
            <p:cNvSpPr/>
            <p:nvPr/>
          </p:nvSpPr>
          <p:spPr>
            <a:xfrm>
              <a:off x="8158990" y="5218785"/>
              <a:ext cx="981075" cy="904875"/>
            </a:xfrm>
            <a:custGeom>
              <a:avLst/>
              <a:gdLst/>
              <a:ahLst/>
              <a:cxnLst/>
              <a:rect l="l" t="t" r="r" b="b"/>
              <a:pathLst>
                <a:path w="981075" h="904875">
                  <a:moveTo>
                    <a:pt x="981074" y="904874"/>
                  </a:moveTo>
                  <a:lnTo>
                    <a:pt x="0" y="904874"/>
                  </a:lnTo>
                  <a:lnTo>
                    <a:pt x="0" y="0"/>
                  </a:lnTo>
                  <a:lnTo>
                    <a:pt x="981074" y="0"/>
                  </a:lnTo>
                  <a:lnTo>
                    <a:pt x="981074" y="904874"/>
                  </a:lnTo>
                  <a:close/>
                </a:path>
              </a:pathLst>
            </a:custGeom>
            <a:solidFill>
              <a:srgbClr val="234B99"/>
            </a:solidFill>
          </p:spPr>
          <p:txBody>
            <a:bodyPr wrap="square" lIns="0" tIns="0" rIns="0" bIns="0" rtlCol="0"/>
            <a:lstStyle/>
            <a:p>
              <a:endParaRPr/>
            </a:p>
          </p:txBody>
        </p:sp>
        <p:sp>
          <p:nvSpPr>
            <p:cNvPr id="48" name="object 48"/>
            <p:cNvSpPr/>
            <p:nvPr/>
          </p:nvSpPr>
          <p:spPr>
            <a:xfrm>
              <a:off x="8187565" y="5247360"/>
              <a:ext cx="923925" cy="847725"/>
            </a:xfrm>
            <a:custGeom>
              <a:avLst/>
              <a:gdLst/>
              <a:ahLst/>
              <a:cxnLst/>
              <a:rect l="l" t="t" r="r" b="b"/>
              <a:pathLst>
                <a:path w="923925" h="847725">
                  <a:moveTo>
                    <a:pt x="0" y="0"/>
                  </a:moveTo>
                  <a:lnTo>
                    <a:pt x="923924" y="0"/>
                  </a:lnTo>
                  <a:lnTo>
                    <a:pt x="923924" y="847724"/>
                  </a:lnTo>
                  <a:lnTo>
                    <a:pt x="0" y="847724"/>
                  </a:lnTo>
                  <a:lnTo>
                    <a:pt x="0" y="0"/>
                  </a:lnTo>
                  <a:close/>
                </a:path>
              </a:pathLst>
            </a:custGeom>
            <a:ln w="57149">
              <a:solidFill>
                <a:srgbClr val="000000"/>
              </a:solidFill>
            </a:ln>
          </p:spPr>
          <p:txBody>
            <a:bodyPr wrap="square" lIns="0" tIns="0" rIns="0" bIns="0" rtlCol="0"/>
            <a:lstStyle/>
            <a:p>
              <a:endParaRPr/>
            </a:p>
          </p:txBody>
        </p:sp>
        <p:sp>
          <p:nvSpPr>
            <p:cNvPr id="49" name="object 49"/>
            <p:cNvSpPr/>
            <p:nvPr/>
          </p:nvSpPr>
          <p:spPr>
            <a:xfrm>
              <a:off x="8237095" y="5150052"/>
              <a:ext cx="981075" cy="904875"/>
            </a:xfrm>
            <a:custGeom>
              <a:avLst/>
              <a:gdLst/>
              <a:ahLst/>
              <a:cxnLst/>
              <a:rect l="l" t="t" r="r" b="b"/>
              <a:pathLst>
                <a:path w="981075" h="904875">
                  <a:moveTo>
                    <a:pt x="981074" y="904874"/>
                  </a:moveTo>
                  <a:lnTo>
                    <a:pt x="0" y="904874"/>
                  </a:lnTo>
                  <a:lnTo>
                    <a:pt x="0" y="0"/>
                  </a:lnTo>
                  <a:lnTo>
                    <a:pt x="981074" y="0"/>
                  </a:lnTo>
                  <a:lnTo>
                    <a:pt x="981074" y="904874"/>
                  </a:lnTo>
                  <a:close/>
                </a:path>
              </a:pathLst>
            </a:custGeom>
            <a:solidFill>
              <a:srgbClr val="234B99"/>
            </a:solidFill>
          </p:spPr>
          <p:txBody>
            <a:bodyPr wrap="square" lIns="0" tIns="0" rIns="0" bIns="0" rtlCol="0"/>
            <a:lstStyle/>
            <a:p>
              <a:endParaRPr/>
            </a:p>
          </p:txBody>
        </p:sp>
        <p:sp>
          <p:nvSpPr>
            <p:cNvPr id="50" name="object 50"/>
            <p:cNvSpPr/>
            <p:nvPr/>
          </p:nvSpPr>
          <p:spPr>
            <a:xfrm>
              <a:off x="8265670" y="5178627"/>
              <a:ext cx="923925" cy="847725"/>
            </a:xfrm>
            <a:custGeom>
              <a:avLst/>
              <a:gdLst/>
              <a:ahLst/>
              <a:cxnLst/>
              <a:rect l="l" t="t" r="r" b="b"/>
              <a:pathLst>
                <a:path w="923925" h="847725">
                  <a:moveTo>
                    <a:pt x="0" y="0"/>
                  </a:moveTo>
                  <a:lnTo>
                    <a:pt x="923924" y="0"/>
                  </a:lnTo>
                  <a:lnTo>
                    <a:pt x="923924" y="847724"/>
                  </a:lnTo>
                  <a:lnTo>
                    <a:pt x="0" y="847724"/>
                  </a:lnTo>
                  <a:lnTo>
                    <a:pt x="0" y="0"/>
                  </a:lnTo>
                  <a:close/>
                </a:path>
              </a:pathLst>
            </a:custGeom>
            <a:ln w="57149">
              <a:solidFill>
                <a:srgbClr val="000000"/>
              </a:solidFill>
            </a:ln>
          </p:spPr>
          <p:txBody>
            <a:bodyPr wrap="square" lIns="0" tIns="0" rIns="0" bIns="0" rtlCol="0"/>
            <a:lstStyle/>
            <a:p>
              <a:endParaRPr/>
            </a:p>
          </p:txBody>
        </p:sp>
        <p:sp>
          <p:nvSpPr>
            <p:cNvPr id="51" name="object 51"/>
            <p:cNvSpPr/>
            <p:nvPr/>
          </p:nvSpPr>
          <p:spPr>
            <a:xfrm>
              <a:off x="8308591" y="5075453"/>
              <a:ext cx="981075" cy="904875"/>
            </a:xfrm>
            <a:custGeom>
              <a:avLst/>
              <a:gdLst/>
              <a:ahLst/>
              <a:cxnLst/>
              <a:rect l="l" t="t" r="r" b="b"/>
              <a:pathLst>
                <a:path w="981075" h="904875">
                  <a:moveTo>
                    <a:pt x="981074" y="904874"/>
                  </a:moveTo>
                  <a:lnTo>
                    <a:pt x="0" y="904874"/>
                  </a:lnTo>
                  <a:lnTo>
                    <a:pt x="0" y="0"/>
                  </a:lnTo>
                  <a:lnTo>
                    <a:pt x="981074" y="0"/>
                  </a:lnTo>
                  <a:lnTo>
                    <a:pt x="981074" y="904874"/>
                  </a:lnTo>
                  <a:close/>
                </a:path>
              </a:pathLst>
            </a:custGeom>
            <a:solidFill>
              <a:srgbClr val="234B99"/>
            </a:solidFill>
          </p:spPr>
          <p:txBody>
            <a:bodyPr wrap="square" lIns="0" tIns="0" rIns="0" bIns="0" rtlCol="0"/>
            <a:lstStyle/>
            <a:p>
              <a:endParaRPr/>
            </a:p>
          </p:txBody>
        </p:sp>
        <p:sp>
          <p:nvSpPr>
            <p:cNvPr id="52" name="object 52"/>
            <p:cNvSpPr/>
            <p:nvPr/>
          </p:nvSpPr>
          <p:spPr>
            <a:xfrm>
              <a:off x="8337166" y="5104028"/>
              <a:ext cx="923925" cy="847725"/>
            </a:xfrm>
            <a:custGeom>
              <a:avLst/>
              <a:gdLst/>
              <a:ahLst/>
              <a:cxnLst/>
              <a:rect l="l" t="t" r="r" b="b"/>
              <a:pathLst>
                <a:path w="923925" h="847725">
                  <a:moveTo>
                    <a:pt x="0" y="0"/>
                  </a:moveTo>
                  <a:lnTo>
                    <a:pt x="923924" y="0"/>
                  </a:lnTo>
                  <a:lnTo>
                    <a:pt x="923924" y="847724"/>
                  </a:lnTo>
                  <a:lnTo>
                    <a:pt x="0" y="847724"/>
                  </a:lnTo>
                  <a:lnTo>
                    <a:pt x="0" y="0"/>
                  </a:lnTo>
                  <a:close/>
                </a:path>
              </a:pathLst>
            </a:custGeom>
            <a:ln w="57149">
              <a:solidFill>
                <a:srgbClr val="000000"/>
              </a:solidFill>
            </a:ln>
          </p:spPr>
          <p:txBody>
            <a:bodyPr wrap="square" lIns="0" tIns="0" rIns="0" bIns="0" rtlCol="0"/>
            <a:lstStyle/>
            <a:p>
              <a:endParaRPr/>
            </a:p>
          </p:txBody>
        </p:sp>
        <p:sp>
          <p:nvSpPr>
            <p:cNvPr id="53" name="object 53"/>
            <p:cNvSpPr/>
            <p:nvPr/>
          </p:nvSpPr>
          <p:spPr>
            <a:xfrm>
              <a:off x="8392391" y="4985518"/>
              <a:ext cx="981075" cy="904875"/>
            </a:xfrm>
            <a:custGeom>
              <a:avLst/>
              <a:gdLst/>
              <a:ahLst/>
              <a:cxnLst/>
              <a:rect l="l" t="t" r="r" b="b"/>
              <a:pathLst>
                <a:path w="981075" h="904875">
                  <a:moveTo>
                    <a:pt x="981074" y="904874"/>
                  </a:moveTo>
                  <a:lnTo>
                    <a:pt x="0" y="904874"/>
                  </a:lnTo>
                  <a:lnTo>
                    <a:pt x="0" y="0"/>
                  </a:lnTo>
                  <a:lnTo>
                    <a:pt x="981074" y="0"/>
                  </a:lnTo>
                  <a:lnTo>
                    <a:pt x="981074" y="904874"/>
                  </a:lnTo>
                  <a:close/>
                </a:path>
              </a:pathLst>
            </a:custGeom>
            <a:solidFill>
              <a:srgbClr val="234B99"/>
            </a:solidFill>
          </p:spPr>
          <p:txBody>
            <a:bodyPr wrap="square" lIns="0" tIns="0" rIns="0" bIns="0" rtlCol="0"/>
            <a:lstStyle/>
            <a:p>
              <a:endParaRPr/>
            </a:p>
          </p:txBody>
        </p:sp>
        <p:sp>
          <p:nvSpPr>
            <p:cNvPr id="54" name="object 54"/>
            <p:cNvSpPr/>
            <p:nvPr/>
          </p:nvSpPr>
          <p:spPr>
            <a:xfrm>
              <a:off x="8420966" y="5014093"/>
              <a:ext cx="923925" cy="847725"/>
            </a:xfrm>
            <a:custGeom>
              <a:avLst/>
              <a:gdLst/>
              <a:ahLst/>
              <a:cxnLst/>
              <a:rect l="l" t="t" r="r" b="b"/>
              <a:pathLst>
                <a:path w="923925" h="847725">
                  <a:moveTo>
                    <a:pt x="0" y="0"/>
                  </a:moveTo>
                  <a:lnTo>
                    <a:pt x="923924" y="0"/>
                  </a:lnTo>
                  <a:lnTo>
                    <a:pt x="923924" y="847724"/>
                  </a:lnTo>
                  <a:lnTo>
                    <a:pt x="0" y="847724"/>
                  </a:lnTo>
                  <a:lnTo>
                    <a:pt x="0" y="0"/>
                  </a:lnTo>
                  <a:close/>
                </a:path>
              </a:pathLst>
            </a:custGeom>
            <a:ln w="57149">
              <a:solidFill>
                <a:srgbClr val="000000"/>
              </a:solidFill>
            </a:ln>
          </p:spPr>
          <p:txBody>
            <a:bodyPr wrap="square" lIns="0" tIns="0" rIns="0" bIns="0" rtlCol="0"/>
            <a:lstStyle/>
            <a:p>
              <a:endParaRPr/>
            </a:p>
          </p:txBody>
        </p:sp>
        <p:sp>
          <p:nvSpPr>
            <p:cNvPr id="55" name="object 55"/>
            <p:cNvSpPr/>
            <p:nvPr/>
          </p:nvSpPr>
          <p:spPr>
            <a:xfrm>
              <a:off x="7993379" y="6791020"/>
              <a:ext cx="981075" cy="904875"/>
            </a:xfrm>
            <a:custGeom>
              <a:avLst/>
              <a:gdLst/>
              <a:ahLst/>
              <a:cxnLst/>
              <a:rect l="l" t="t" r="r" b="b"/>
              <a:pathLst>
                <a:path w="981075" h="904875">
                  <a:moveTo>
                    <a:pt x="981074" y="904874"/>
                  </a:moveTo>
                  <a:lnTo>
                    <a:pt x="0" y="904874"/>
                  </a:lnTo>
                  <a:lnTo>
                    <a:pt x="0" y="0"/>
                  </a:lnTo>
                  <a:lnTo>
                    <a:pt x="981074" y="0"/>
                  </a:lnTo>
                  <a:lnTo>
                    <a:pt x="981074" y="904874"/>
                  </a:lnTo>
                  <a:close/>
                </a:path>
              </a:pathLst>
            </a:custGeom>
            <a:solidFill>
              <a:srgbClr val="FA9D9D"/>
            </a:solidFill>
          </p:spPr>
          <p:txBody>
            <a:bodyPr wrap="square" lIns="0" tIns="0" rIns="0" bIns="0" rtlCol="0"/>
            <a:lstStyle/>
            <a:p>
              <a:endParaRPr/>
            </a:p>
          </p:txBody>
        </p:sp>
        <p:sp>
          <p:nvSpPr>
            <p:cNvPr id="56" name="object 56"/>
            <p:cNvSpPr/>
            <p:nvPr/>
          </p:nvSpPr>
          <p:spPr>
            <a:xfrm>
              <a:off x="8021954" y="6819595"/>
              <a:ext cx="923925" cy="847725"/>
            </a:xfrm>
            <a:custGeom>
              <a:avLst/>
              <a:gdLst/>
              <a:ahLst/>
              <a:cxnLst/>
              <a:rect l="l" t="t" r="r" b="b"/>
              <a:pathLst>
                <a:path w="923925" h="847725">
                  <a:moveTo>
                    <a:pt x="0" y="0"/>
                  </a:moveTo>
                  <a:lnTo>
                    <a:pt x="923924" y="0"/>
                  </a:lnTo>
                  <a:lnTo>
                    <a:pt x="923924" y="847724"/>
                  </a:lnTo>
                  <a:lnTo>
                    <a:pt x="0" y="847724"/>
                  </a:lnTo>
                  <a:lnTo>
                    <a:pt x="0" y="0"/>
                  </a:lnTo>
                  <a:close/>
                </a:path>
              </a:pathLst>
            </a:custGeom>
            <a:ln w="57149">
              <a:solidFill>
                <a:srgbClr val="000000"/>
              </a:solidFill>
            </a:ln>
          </p:spPr>
          <p:txBody>
            <a:bodyPr wrap="square" lIns="0" tIns="0" rIns="0" bIns="0" rtlCol="0"/>
            <a:lstStyle/>
            <a:p>
              <a:endParaRPr/>
            </a:p>
          </p:txBody>
        </p:sp>
        <p:sp>
          <p:nvSpPr>
            <p:cNvPr id="57" name="object 57"/>
            <p:cNvSpPr/>
            <p:nvPr/>
          </p:nvSpPr>
          <p:spPr>
            <a:xfrm>
              <a:off x="8048053" y="6726326"/>
              <a:ext cx="981075" cy="904875"/>
            </a:xfrm>
            <a:custGeom>
              <a:avLst/>
              <a:gdLst/>
              <a:ahLst/>
              <a:cxnLst/>
              <a:rect l="l" t="t" r="r" b="b"/>
              <a:pathLst>
                <a:path w="981075" h="904875">
                  <a:moveTo>
                    <a:pt x="981074" y="904874"/>
                  </a:moveTo>
                  <a:lnTo>
                    <a:pt x="0" y="904874"/>
                  </a:lnTo>
                  <a:lnTo>
                    <a:pt x="0" y="0"/>
                  </a:lnTo>
                  <a:lnTo>
                    <a:pt x="981074" y="0"/>
                  </a:lnTo>
                  <a:lnTo>
                    <a:pt x="981074" y="904874"/>
                  </a:lnTo>
                  <a:close/>
                </a:path>
              </a:pathLst>
            </a:custGeom>
            <a:solidFill>
              <a:srgbClr val="FA9D9D"/>
            </a:solidFill>
          </p:spPr>
          <p:txBody>
            <a:bodyPr wrap="square" lIns="0" tIns="0" rIns="0" bIns="0" rtlCol="0"/>
            <a:lstStyle/>
            <a:p>
              <a:endParaRPr/>
            </a:p>
          </p:txBody>
        </p:sp>
        <p:sp>
          <p:nvSpPr>
            <p:cNvPr id="58" name="object 58"/>
            <p:cNvSpPr/>
            <p:nvPr/>
          </p:nvSpPr>
          <p:spPr>
            <a:xfrm>
              <a:off x="8076628" y="6754901"/>
              <a:ext cx="923925" cy="847725"/>
            </a:xfrm>
            <a:custGeom>
              <a:avLst/>
              <a:gdLst/>
              <a:ahLst/>
              <a:cxnLst/>
              <a:rect l="l" t="t" r="r" b="b"/>
              <a:pathLst>
                <a:path w="923925" h="847725">
                  <a:moveTo>
                    <a:pt x="0" y="0"/>
                  </a:moveTo>
                  <a:lnTo>
                    <a:pt x="923924" y="0"/>
                  </a:lnTo>
                  <a:lnTo>
                    <a:pt x="923924" y="847724"/>
                  </a:lnTo>
                  <a:lnTo>
                    <a:pt x="0" y="847724"/>
                  </a:lnTo>
                  <a:lnTo>
                    <a:pt x="0" y="0"/>
                  </a:lnTo>
                  <a:close/>
                </a:path>
              </a:pathLst>
            </a:custGeom>
            <a:ln w="57149">
              <a:solidFill>
                <a:srgbClr val="000000"/>
              </a:solidFill>
            </a:ln>
          </p:spPr>
          <p:txBody>
            <a:bodyPr wrap="square" lIns="0" tIns="0" rIns="0" bIns="0" rtlCol="0"/>
            <a:lstStyle/>
            <a:p>
              <a:endParaRPr/>
            </a:p>
          </p:txBody>
        </p:sp>
        <p:sp>
          <p:nvSpPr>
            <p:cNvPr id="59" name="object 59"/>
            <p:cNvSpPr/>
            <p:nvPr/>
          </p:nvSpPr>
          <p:spPr>
            <a:xfrm>
              <a:off x="8139683" y="6657974"/>
              <a:ext cx="981075" cy="904875"/>
            </a:xfrm>
            <a:custGeom>
              <a:avLst/>
              <a:gdLst/>
              <a:ahLst/>
              <a:cxnLst/>
              <a:rect l="l" t="t" r="r" b="b"/>
              <a:pathLst>
                <a:path w="981075" h="904875">
                  <a:moveTo>
                    <a:pt x="981074" y="904874"/>
                  </a:moveTo>
                  <a:lnTo>
                    <a:pt x="0" y="904874"/>
                  </a:lnTo>
                  <a:lnTo>
                    <a:pt x="0" y="0"/>
                  </a:lnTo>
                  <a:lnTo>
                    <a:pt x="981074" y="0"/>
                  </a:lnTo>
                  <a:lnTo>
                    <a:pt x="981074" y="904874"/>
                  </a:lnTo>
                  <a:close/>
                </a:path>
              </a:pathLst>
            </a:custGeom>
            <a:solidFill>
              <a:srgbClr val="FA9D9D"/>
            </a:solidFill>
          </p:spPr>
          <p:txBody>
            <a:bodyPr wrap="square" lIns="0" tIns="0" rIns="0" bIns="0" rtlCol="0"/>
            <a:lstStyle/>
            <a:p>
              <a:endParaRPr/>
            </a:p>
          </p:txBody>
        </p:sp>
        <p:sp>
          <p:nvSpPr>
            <p:cNvPr id="60" name="object 60"/>
            <p:cNvSpPr/>
            <p:nvPr/>
          </p:nvSpPr>
          <p:spPr>
            <a:xfrm>
              <a:off x="8168258" y="6686549"/>
              <a:ext cx="923925" cy="847725"/>
            </a:xfrm>
            <a:custGeom>
              <a:avLst/>
              <a:gdLst/>
              <a:ahLst/>
              <a:cxnLst/>
              <a:rect l="l" t="t" r="r" b="b"/>
              <a:pathLst>
                <a:path w="923925" h="847725">
                  <a:moveTo>
                    <a:pt x="0" y="0"/>
                  </a:moveTo>
                  <a:lnTo>
                    <a:pt x="923924" y="0"/>
                  </a:lnTo>
                  <a:lnTo>
                    <a:pt x="923924" y="847724"/>
                  </a:lnTo>
                  <a:lnTo>
                    <a:pt x="0" y="847724"/>
                  </a:lnTo>
                  <a:lnTo>
                    <a:pt x="0" y="0"/>
                  </a:lnTo>
                  <a:close/>
                </a:path>
              </a:pathLst>
            </a:custGeom>
            <a:ln w="57149">
              <a:solidFill>
                <a:srgbClr val="000000"/>
              </a:solidFill>
            </a:ln>
          </p:spPr>
          <p:txBody>
            <a:bodyPr wrap="square" lIns="0" tIns="0" rIns="0" bIns="0" rtlCol="0"/>
            <a:lstStyle/>
            <a:p>
              <a:endParaRPr/>
            </a:p>
          </p:txBody>
        </p:sp>
        <p:sp>
          <p:nvSpPr>
            <p:cNvPr id="61" name="object 61"/>
            <p:cNvSpPr/>
            <p:nvPr/>
          </p:nvSpPr>
          <p:spPr>
            <a:xfrm>
              <a:off x="8217798" y="6589242"/>
              <a:ext cx="981075" cy="904875"/>
            </a:xfrm>
            <a:custGeom>
              <a:avLst/>
              <a:gdLst/>
              <a:ahLst/>
              <a:cxnLst/>
              <a:rect l="l" t="t" r="r" b="b"/>
              <a:pathLst>
                <a:path w="981075" h="904875">
                  <a:moveTo>
                    <a:pt x="981074" y="904874"/>
                  </a:moveTo>
                  <a:lnTo>
                    <a:pt x="0" y="904874"/>
                  </a:lnTo>
                  <a:lnTo>
                    <a:pt x="0" y="0"/>
                  </a:lnTo>
                  <a:lnTo>
                    <a:pt x="981074" y="0"/>
                  </a:lnTo>
                  <a:lnTo>
                    <a:pt x="981074" y="904874"/>
                  </a:lnTo>
                  <a:close/>
                </a:path>
              </a:pathLst>
            </a:custGeom>
            <a:solidFill>
              <a:srgbClr val="FA9D9D"/>
            </a:solidFill>
          </p:spPr>
          <p:txBody>
            <a:bodyPr wrap="square" lIns="0" tIns="0" rIns="0" bIns="0" rtlCol="0"/>
            <a:lstStyle/>
            <a:p>
              <a:endParaRPr/>
            </a:p>
          </p:txBody>
        </p:sp>
        <p:sp>
          <p:nvSpPr>
            <p:cNvPr id="62" name="object 62"/>
            <p:cNvSpPr/>
            <p:nvPr/>
          </p:nvSpPr>
          <p:spPr>
            <a:xfrm>
              <a:off x="8246373" y="6617817"/>
              <a:ext cx="923925" cy="847725"/>
            </a:xfrm>
            <a:custGeom>
              <a:avLst/>
              <a:gdLst/>
              <a:ahLst/>
              <a:cxnLst/>
              <a:rect l="l" t="t" r="r" b="b"/>
              <a:pathLst>
                <a:path w="923925" h="847725">
                  <a:moveTo>
                    <a:pt x="0" y="0"/>
                  </a:moveTo>
                  <a:lnTo>
                    <a:pt x="923924" y="0"/>
                  </a:lnTo>
                  <a:lnTo>
                    <a:pt x="923924" y="847724"/>
                  </a:lnTo>
                  <a:lnTo>
                    <a:pt x="0" y="847724"/>
                  </a:lnTo>
                  <a:lnTo>
                    <a:pt x="0" y="0"/>
                  </a:lnTo>
                  <a:close/>
                </a:path>
              </a:pathLst>
            </a:custGeom>
            <a:ln w="57149">
              <a:solidFill>
                <a:srgbClr val="000000"/>
              </a:solidFill>
            </a:ln>
          </p:spPr>
          <p:txBody>
            <a:bodyPr wrap="square" lIns="0" tIns="0" rIns="0" bIns="0" rtlCol="0"/>
            <a:lstStyle/>
            <a:p>
              <a:endParaRPr/>
            </a:p>
          </p:txBody>
        </p:sp>
        <p:sp>
          <p:nvSpPr>
            <p:cNvPr id="63" name="object 63"/>
            <p:cNvSpPr/>
            <p:nvPr/>
          </p:nvSpPr>
          <p:spPr>
            <a:xfrm>
              <a:off x="8289283" y="6514642"/>
              <a:ext cx="981075" cy="904875"/>
            </a:xfrm>
            <a:custGeom>
              <a:avLst/>
              <a:gdLst/>
              <a:ahLst/>
              <a:cxnLst/>
              <a:rect l="l" t="t" r="r" b="b"/>
              <a:pathLst>
                <a:path w="981075" h="904875">
                  <a:moveTo>
                    <a:pt x="981074" y="904874"/>
                  </a:moveTo>
                  <a:lnTo>
                    <a:pt x="0" y="904874"/>
                  </a:lnTo>
                  <a:lnTo>
                    <a:pt x="0" y="0"/>
                  </a:lnTo>
                  <a:lnTo>
                    <a:pt x="981074" y="0"/>
                  </a:lnTo>
                  <a:lnTo>
                    <a:pt x="981074" y="904874"/>
                  </a:lnTo>
                  <a:close/>
                </a:path>
              </a:pathLst>
            </a:custGeom>
            <a:solidFill>
              <a:srgbClr val="FA9D9D"/>
            </a:solidFill>
          </p:spPr>
          <p:txBody>
            <a:bodyPr wrap="square" lIns="0" tIns="0" rIns="0" bIns="0" rtlCol="0"/>
            <a:lstStyle/>
            <a:p>
              <a:endParaRPr/>
            </a:p>
          </p:txBody>
        </p:sp>
        <p:sp>
          <p:nvSpPr>
            <p:cNvPr id="64" name="object 64"/>
            <p:cNvSpPr/>
            <p:nvPr/>
          </p:nvSpPr>
          <p:spPr>
            <a:xfrm>
              <a:off x="8317858" y="6543217"/>
              <a:ext cx="923925" cy="847725"/>
            </a:xfrm>
            <a:custGeom>
              <a:avLst/>
              <a:gdLst/>
              <a:ahLst/>
              <a:cxnLst/>
              <a:rect l="l" t="t" r="r" b="b"/>
              <a:pathLst>
                <a:path w="923925" h="847725">
                  <a:moveTo>
                    <a:pt x="0" y="0"/>
                  </a:moveTo>
                  <a:lnTo>
                    <a:pt x="923924" y="0"/>
                  </a:lnTo>
                  <a:lnTo>
                    <a:pt x="923924" y="847724"/>
                  </a:lnTo>
                  <a:lnTo>
                    <a:pt x="0" y="847724"/>
                  </a:lnTo>
                  <a:lnTo>
                    <a:pt x="0" y="0"/>
                  </a:lnTo>
                  <a:close/>
                </a:path>
              </a:pathLst>
            </a:custGeom>
            <a:ln w="57149">
              <a:solidFill>
                <a:srgbClr val="000000"/>
              </a:solidFill>
            </a:ln>
          </p:spPr>
          <p:txBody>
            <a:bodyPr wrap="square" lIns="0" tIns="0" rIns="0" bIns="0" rtlCol="0"/>
            <a:lstStyle/>
            <a:p>
              <a:endParaRPr/>
            </a:p>
          </p:txBody>
        </p:sp>
        <p:sp>
          <p:nvSpPr>
            <p:cNvPr id="65" name="object 65"/>
            <p:cNvSpPr/>
            <p:nvPr/>
          </p:nvSpPr>
          <p:spPr>
            <a:xfrm>
              <a:off x="8373093" y="6424707"/>
              <a:ext cx="981075" cy="904875"/>
            </a:xfrm>
            <a:custGeom>
              <a:avLst/>
              <a:gdLst/>
              <a:ahLst/>
              <a:cxnLst/>
              <a:rect l="l" t="t" r="r" b="b"/>
              <a:pathLst>
                <a:path w="981075" h="904875">
                  <a:moveTo>
                    <a:pt x="981074" y="904874"/>
                  </a:moveTo>
                  <a:lnTo>
                    <a:pt x="0" y="904874"/>
                  </a:lnTo>
                  <a:lnTo>
                    <a:pt x="0" y="0"/>
                  </a:lnTo>
                  <a:lnTo>
                    <a:pt x="981074" y="0"/>
                  </a:lnTo>
                  <a:lnTo>
                    <a:pt x="981074" y="904874"/>
                  </a:lnTo>
                  <a:close/>
                </a:path>
              </a:pathLst>
            </a:custGeom>
            <a:solidFill>
              <a:srgbClr val="FA9D9D"/>
            </a:solidFill>
          </p:spPr>
          <p:txBody>
            <a:bodyPr wrap="square" lIns="0" tIns="0" rIns="0" bIns="0" rtlCol="0"/>
            <a:lstStyle/>
            <a:p>
              <a:endParaRPr/>
            </a:p>
          </p:txBody>
        </p:sp>
        <p:sp>
          <p:nvSpPr>
            <p:cNvPr id="66" name="object 66"/>
            <p:cNvSpPr/>
            <p:nvPr/>
          </p:nvSpPr>
          <p:spPr>
            <a:xfrm>
              <a:off x="8401668" y="6453282"/>
              <a:ext cx="923925" cy="847725"/>
            </a:xfrm>
            <a:custGeom>
              <a:avLst/>
              <a:gdLst/>
              <a:ahLst/>
              <a:cxnLst/>
              <a:rect l="l" t="t" r="r" b="b"/>
              <a:pathLst>
                <a:path w="923925" h="847725">
                  <a:moveTo>
                    <a:pt x="0" y="0"/>
                  </a:moveTo>
                  <a:lnTo>
                    <a:pt x="923924" y="0"/>
                  </a:lnTo>
                  <a:lnTo>
                    <a:pt x="923924" y="847724"/>
                  </a:lnTo>
                  <a:lnTo>
                    <a:pt x="0" y="847724"/>
                  </a:lnTo>
                  <a:lnTo>
                    <a:pt x="0" y="0"/>
                  </a:lnTo>
                  <a:close/>
                </a:path>
              </a:pathLst>
            </a:custGeom>
            <a:ln w="57149">
              <a:solidFill>
                <a:srgbClr val="000000"/>
              </a:solidFill>
            </a:ln>
          </p:spPr>
          <p:txBody>
            <a:bodyPr wrap="square" lIns="0" tIns="0" rIns="0" bIns="0" rtlCol="0"/>
            <a:lstStyle/>
            <a:p>
              <a:endParaRPr/>
            </a:p>
          </p:txBody>
        </p:sp>
        <p:sp>
          <p:nvSpPr>
            <p:cNvPr id="67" name="object 67"/>
            <p:cNvSpPr/>
            <p:nvPr/>
          </p:nvSpPr>
          <p:spPr>
            <a:xfrm>
              <a:off x="6280163" y="3962806"/>
              <a:ext cx="1143000" cy="1162050"/>
            </a:xfrm>
            <a:custGeom>
              <a:avLst/>
              <a:gdLst/>
              <a:ahLst/>
              <a:cxnLst/>
              <a:rect l="l" t="t" r="r" b="b"/>
              <a:pathLst>
                <a:path w="1143000" h="1162050">
                  <a:moveTo>
                    <a:pt x="1143000" y="0"/>
                  </a:moveTo>
                  <a:lnTo>
                    <a:pt x="1026947" y="0"/>
                  </a:lnTo>
                  <a:lnTo>
                    <a:pt x="1026947" y="636397"/>
                  </a:lnTo>
                  <a:lnTo>
                    <a:pt x="1026947" y="1029093"/>
                  </a:lnTo>
                  <a:lnTo>
                    <a:pt x="1026947" y="1029639"/>
                  </a:lnTo>
                  <a:lnTo>
                    <a:pt x="607847" y="1029639"/>
                  </a:lnTo>
                  <a:lnTo>
                    <a:pt x="607847" y="1029093"/>
                  </a:lnTo>
                  <a:lnTo>
                    <a:pt x="219583" y="1029093"/>
                  </a:lnTo>
                  <a:lnTo>
                    <a:pt x="219583" y="636397"/>
                  </a:lnTo>
                  <a:lnTo>
                    <a:pt x="1026947" y="636397"/>
                  </a:lnTo>
                  <a:lnTo>
                    <a:pt x="1026947" y="0"/>
                  </a:lnTo>
                  <a:lnTo>
                    <a:pt x="0" y="0"/>
                  </a:lnTo>
                  <a:lnTo>
                    <a:pt x="0" y="226822"/>
                  </a:lnTo>
                  <a:lnTo>
                    <a:pt x="0" y="257937"/>
                  </a:lnTo>
                  <a:lnTo>
                    <a:pt x="0" y="1162050"/>
                  </a:lnTo>
                  <a:lnTo>
                    <a:pt x="1143000" y="1162050"/>
                  </a:lnTo>
                  <a:lnTo>
                    <a:pt x="1143000" y="226822"/>
                  </a:lnTo>
                  <a:lnTo>
                    <a:pt x="1143000" y="0"/>
                  </a:lnTo>
                  <a:close/>
                </a:path>
              </a:pathLst>
            </a:custGeom>
            <a:solidFill>
              <a:srgbClr val="000000"/>
            </a:solidFill>
          </p:spPr>
          <p:txBody>
            <a:bodyPr wrap="square" lIns="0" tIns="0" rIns="0" bIns="0" rtlCol="0"/>
            <a:lstStyle/>
            <a:p>
              <a:endParaRPr/>
            </a:p>
          </p:txBody>
        </p:sp>
        <p:sp>
          <p:nvSpPr>
            <p:cNvPr id="68" name="object 68"/>
            <p:cNvSpPr/>
            <p:nvPr/>
          </p:nvSpPr>
          <p:spPr>
            <a:xfrm>
              <a:off x="6078340" y="3807894"/>
              <a:ext cx="1228725" cy="1200150"/>
            </a:xfrm>
            <a:custGeom>
              <a:avLst/>
              <a:gdLst/>
              <a:ahLst/>
              <a:cxnLst/>
              <a:rect l="l" t="t" r="r" b="b"/>
              <a:pathLst>
                <a:path w="1228725" h="1200150">
                  <a:moveTo>
                    <a:pt x="1228724" y="1200149"/>
                  </a:moveTo>
                  <a:lnTo>
                    <a:pt x="0" y="1200149"/>
                  </a:lnTo>
                  <a:lnTo>
                    <a:pt x="0" y="0"/>
                  </a:lnTo>
                  <a:lnTo>
                    <a:pt x="1228724" y="0"/>
                  </a:lnTo>
                  <a:lnTo>
                    <a:pt x="1228724" y="1200149"/>
                  </a:lnTo>
                  <a:close/>
                </a:path>
              </a:pathLst>
            </a:custGeom>
            <a:solidFill>
              <a:srgbClr val="CDCDCD"/>
            </a:solidFill>
          </p:spPr>
          <p:txBody>
            <a:bodyPr wrap="square" lIns="0" tIns="0" rIns="0" bIns="0" rtlCol="0"/>
            <a:lstStyle/>
            <a:p>
              <a:endParaRPr/>
            </a:p>
          </p:txBody>
        </p:sp>
        <p:sp>
          <p:nvSpPr>
            <p:cNvPr id="69" name="object 69"/>
            <p:cNvSpPr/>
            <p:nvPr/>
          </p:nvSpPr>
          <p:spPr>
            <a:xfrm>
              <a:off x="6097390" y="3826944"/>
              <a:ext cx="1190625" cy="1162050"/>
            </a:xfrm>
            <a:custGeom>
              <a:avLst/>
              <a:gdLst/>
              <a:ahLst/>
              <a:cxnLst/>
              <a:rect l="l" t="t" r="r" b="b"/>
              <a:pathLst>
                <a:path w="1190625" h="1162050">
                  <a:moveTo>
                    <a:pt x="0" y="0"/>
                  </a:moveTo>
                  <a:lnTo>
                    <a:pt x="1190624" y="0"/>
                  </a:lnTo>
                  <a:lnTo>
                    <a:pt x="1190624" y="1162049"/>
                  </a:lnTo>
                  <a:lnTo>
                    <a:pt x="0" y="1162049"/>
                  </a:lnTo>
                  <a:lnTo>
                    <a:pt x="0" y="0"/>
                  </a:lnTo>
                  <a:close/>
                </a:path>
              </a:pathLst>
            </a:custGeom>
            <a:ln w="38099">
              <a:solidFill>
                <a:srgbClr val="000000"/>
              </a:solidFill>
            </a:ln>
          </p:spPr>
          <p:txBody>
            <a:bodyPr wrap="square" lIns="0" tIns="0" rIns="0" bIns="0" rtlCol="0"/>
            <a:lstStyle/>
            <a:p>
              <a:endParaRPr/>
            </a:p>
          </p:txBody>
        </p:sp>
        <p:sp>
          <p:nvSpPr>
            <p:cNvPr id="70" name="object 70"/>
            <p:cNvSpPr/>
            <p:nvPr/>
          </p:nvSpPr>
          <p:spPr>
            <a:xfrm>
              <a:off x="6083769" y="3811161"/>
              <a:ext cx="419100" cy="409575"/>
            </a:xfrm>
            <a:custGeom>
              <a:avLst/>
              <a:gdLst/>
              <a:ahLst/>
              <a:cxnLst/>
              <a:rect l="l" t="t" r="r" b="b"/>
              <a:pathLst>
                <a:path w="419100" h="409575">
                  <a:moveTo>
                    <a:pt x="419099" y="409574"/>
                  </a:moveTo>
                  <a:lnTo>
                    <a:pt x="0" y="409574"/>
                  </a:lnTo>
                  <a:lnTo>
                    <a:pt x="0" y="0"/>
                  </a:lnTo>
                  <a:lnTo>
                    <a:pt x="419099" y="0"/>
                  </a:lnTo>
                  <a:lnTo>
                    <a:pt x="419099" y="409574"/>
                  </a:lnTo>
                  <a:close/>
                </a:path>
              </a:pathLst>
            </a:custGeom>
            <a:solidFill>
              <a:srgbClr val="61E6B5"/>
            </a:solidFill>
          </p:spPr>
          <p:txBody>
            <a:bodyPr wrap="square" lIns="0" tIns="0" rIns="0" bIns="0" rtlCol="0"/>
            <a:lstStyle/>
            <a:p>
              <a:endParaRPr/>
            </a:p>
          </p:txBody>
        </p:sp>
        <p:sp>
          <p:nvSpPr>
            <p:cNvPr id="71" name="object 71"/>
            <p:cNvSpPr/>
            <p:nvPr/>
          </p:nvSpPr>
          <p:spPr>
            <a:xfrm>
              <a:off x="6102819" y="3830211"/>
              <a:ext cx="381000" cy="371475"/>
            </a:xfrm>
            <a:custGeom>
              <a:avLst/>
              <a:gdLst/>
              <a:ahLst/>
              <a:cxnLst/>
              <a:rect l="l" t="t" r="r" b="b"/>
              <a:pathLst>
                <a:path w="381000" h="371475">
                  <a:moveTo>
                    <a:pt x="0" y="0"/>
                  </a:moveTo>
                  <a:lnTo>
                    <a:pt x="380999" y="0"/>
                  </a:lnTo>
                  <a:lnTo>
                    <a:pt x="380999" y="371474"/>
                  </a:lnTo>
                  <a:lnTo>
                    <a:pt x="0" y="371474"/>
                  </a:lnTo>
                  <a:lnTo>
                    <a:pt x="0" y="0"/>
                  </a:lnTo>
                  <a:close/>
                </a:path>
              </a:pathLst>
            </a:custGeom>
            <a:ln w="38099">
              <a:solidFill>
                <a:srgbClr val="000000"/>
              </a:solidFill>
            </a:ln>
          </p:spPr>
          <p:txBody>
            <a:bodyPr wrap="square" lIns="0" tIns="0" rIns="0" bIns="0" rtlCol="0"/>
            <a:lstStyle/>
            <a:p>
              <a:endParaRPr/>
            </a:p>
          </p:txBody>
        </p:sp>
        <p:sp>
          <p:nvSpPr>
            <p:cNvPr id="72" name="object 72"/>
            <p:cNvSpPr/>
            <p:nvPr/>
          </p:nvSpPr>
          <p:spPr>
            <a:xfrm>
              <a:off x="6483781" y="3808847"/>
              <a:ext cx="403225" cy="409575"/>
            </a:xfrm>
            <a:custGeom>
              <a:avLst/>
              <a:gdLst/>
              <a:ahLst/>
              <a:cxnLst/>
              <a:rect l="l" t="t" r="r" b="b"/>
              <a:pathLst>
                <a:path w="403225" h="409575">
                  <a:moveTo>
                    <a:pt x="0" y="409574"/>
                  </a:moveTo>
                  <a:lnTo>
                    <a:pt x="402698" y="409574"/>
                  </a:lnTo>
                  <a:lnTo>
                    <a:pt x="402698" y="0"/>
                  </a:lnTo>
                  <a:lnTo>
                    <a:pt x="0" y="0"/>
                  </a:lnTo>
                  <a:lnTo>
                    <a:pt x="0" y="409574"/>
                  </a:lnTo>
                  <a:close/>
                </a:path>
              </a:pathLst>
            </a:custGeom>
            <a:solidFill>
              <a:srgbClr val="61E6B5"/>
            </a:solidFill>
          </p:spPr>
          <p:txBody>
            <a:bodyPr wrap="square" lIns="0" tIns="0" rIns="0" bIns="0" rtlCol="0"/>
            <a:lstStyle/>
            <a:p>
              <a:endParaRPr/>
            </a:p>
          </p:txBody>
        </p:sp>
        <p:sp>
          <p:nvSpPr>
            <p:cNvPr id="73" name="object 73"/>
            <p:cNvSpPr/>
            <p:nvPr/>
          </p:nvSpPr>
          <p:spPr>
            <a:xfrm>
              <a:off x="6502831" y="3827897"/>
              <a:ext cx="381000" cy="371475"/>
            </a:xfrm>
            <a:custGeom>
              <a:avLst/>
              <a:gdLst/>
              <a:ahLst/>
              <a:cxnLst/>
              <a:rect l="l" t="t" r="r" b="b"/>
              <a:pathLst>
                <a:path w="381000" h="371475">
                  <a:moveTo>
                    <a:pt x="0" y="0"/>
                  </a:moveTo>
                  <a:lnTo>
                    <a:pt x="380999" y="0"/>
                  </a:lnTo>
                  <a:lnTo>
                    <a:pt x="380999" y="371474"/>
                  </a:lnTo>
                  <a:lnTo>
                    <a:pt x="0" y="371474"/>
                  </a:lnTo>
                  <a:lnTo>
                    <a:pt x="0" y="0"/>
                  </a:lnTo>
                  <a:close/>
                </a:path>
              </a:pathLst>
            </a:custGeom>
            <a:ln w="38099">
              <a:solidFill>
                <a:srgbClr val="000000"/>
              </a:solidFill>
            </a:ln>
          </p:spPr>
          <p:txBody>
            <a:bodyPr wrap="square" lIns="0" tIns="0" rIns="0" bIns="0" rtlCol="0"/>
            <a:lstStyle/>
            <a:p>
              <a:endParaRPr/>
            </a:p>
          </p:txBody>
        </p:sp>
        <p:sp>
          <p:nvSpPr>
            <p:cNvPr id="74" name="object 74"/>
            <p:cNvSpPr/>
            <p:nvPr/>
          </p:nvSpPr>
          <p:spPr>
            <a:xfrm>
              <a:off x="6886479" y="3811161"/>
              <a:ext cx="419100" cy="379095"/>
            </a:xfrm>
            <a:custGeom>
              <a:avLst/>
              <a:gdLst/>
              <a:ahLst/>
              <a:cxnLst/>
              <a:rect l="l" t="t" r="r" b="b"/>
              <a:pathLst>
                <a:path w="419100" h="379095">
                  <a:moveTo>
                    <a:pt x="0" y="378466"/>
                  </a:moveTo>
                  <a:lnTo>
                    <a:pt x="419099" y="378466"/>
                  </a:lnTo>
                  <a:lnTo>
                    <a:pt x="419099" y="0"/>
                  </a:lnTo>
                  <a:lnTo>
                    <a:pt x="0" y="0"/>
                  </a:lnTo>
                  <a:lnTo>
                    <a:pt x="0" y="378466"/>
                  </a:lnTo>
                  <a:close/>
                </a:path>
              </a:pathLst>
            </a:custGeom>
            <a:solidFill>
              <a:srgbClr val="CDCDCD"/>
            </a:solidFill>
          </p:spPr>
          <p:txBody>
            <a:bodyPr wrap="square" lIns="0" tIns="0" rIns="0" bIns="0" rtlCol="0"/>
            <a:lstStyle/>
            <a:p>
              <a:endParaRPr/>
            </a:p>
          </p:txBody>
        </p:sp>
        <p:sp>
          <p:nvSpPr>
            <p:cNvPr id="75" name="object 75"/>
            <p:cNvSpPr/>
            <p:nvPr/>
          </p:nvSpPr>
          <p:spPr>
            <a:xfrm>
              <a:off x="6905529" y="3830211"/>
              <a:ext cx="381000" cy="371475"/>
            </a:xfrm>
            <a:custGeom>
              <a:avLst/>
              <a:gdLst/>
              <a:ahLst/>
              <a:cxnLst/>
              <a:rect l="l" t="t" r="r" b="b"/>
              <a:pathLst>
                <a:path w="381000" h="371475">
                  <a:moveTo>
                    <a:pt x="0" y="0"/>
                  </a:moveTo>
                  <a:lnTo>
                    <a:pt x="380999" y="0"/>
                  </a:lnTo>
                  <a:lnTo>
                    <a:pt x="380999" y="371474"/>
                  </a:lnTo>
                  <a:lnTo>
                    <a:pt x="0" y="371474"/>
                  </a:lnTo>
                  <a:lnTo>
                    <a:pt x="0" y="0"/>
                  </a:lnTo>
                  <a:close/>
                </a:path>
              </a:pathLst>
            </a:custGeom>
            <a:ln w="38099">
              <a:solidFill>
                <a:srgbClr val="000000"/>
              </a:solidFill>
            </a:ln>
          </p:spPr>
          <p:txBody>
            <a:bodyPr wrap="square" lIns="0" tIns="0" rIns="0" bIns="0" rtlCol="0"/>
            <a:lstStyle/>
            <a:p>
              <a:endParaRPr/>
            </a:p>
          </p:txBody>
        </p:sp>
        <p:sp>
          <p:nvSpPr>
            <p:cNvPr id="76" name="object 76"/>
            <p:cNvSpPr/>
            <p:nvPr/>
          </p:nvSpPr>
          <p:spPr>
            <a:xfrm>
              <a:off x="6082398" y="4189628"/>
              <a:ext cx="419100" cy="409575"/>
            </a:xfrm>
            <a:custGeom>
              <a:avLst/>
              <a:gdLst/>
              <a:ahLst/>
              <a:cxnLst/>
              <a:rect l="l" t="t" r="r" b="b"/>
              <a:pathLst>
                <a:path w="419100" h="409575">
                  <a:moveTo>
                    <a:pt x="419100" y="0"/>
                  </a:moveTo>
                  <a:lnTo>
                    <a:pt x="0" y="0"/>
                  </a:lnTo>
                  <a:lnTo>
                    <a:pt x="0" y="392696"/>
                  </a:lnTo>
                  <a:lnTo>
                    <a:pt x="0" y="409575"/>
                  </a:lnTo>
                  <a:lnTo>
                    <a:pt x="419100" y="409575"/>
                  </a:lnTo>
                  <a:lnTo>
                    <a:pt x="419100" y="392696"/>
                  </a:lnTo>
                  <a:lnTo>
                    <a:pt x="419100" y="0"/>
                  </a:lnTo>
                  <a:close/>
                </a:path>
              </a:pathLst>
            </a:custGeom>
            <a:solidFill>
              <a:srgbClr val="61E6B5"/>
            </a:solidFill>
          </p:spPr>
          <p:txBody>
            <a:bodyPr wrap="square" lIns="0" tIns="0" rIns="0" bIns="0" rtlCol="0"/>
            <a:lstStyle/>
            <a:p>
              <a:endParaRPr/>
            </a:p>
          </p:txBody>
        </p:sp>
        <p:sp>
          <p:nvSpPr>
            <p:cNvPr id="77" name="object 77"/>
            <p:cNvSpPr/>
            <p:nvPr/>
          </p:nvSpPr>
          <p:spPr>
            <a:xfrm>
              <a:off x="6101448" y="4208678"/>
              <a:ext cx="381000" cy="371475"/>
            </a:xfrm>
            <a:custGeom>
              <a:avLst/>
              <a:gdLst/>
              <a:ahLst/>
              <a:cxnLst/>
              <a:rect l="l" t="t" r="r" b="b"/>
              <a:pathLst>
                <a:path w="381000" h="371475">
                  <a:moveTo>
                    <a:pt x="0" y="0"/>
                  </a:moveTo>
                  <a:lnTo>
                    <a:pt x="380999" y="0"/>
                  </a:lnTo>
                  <a:lnTo>
                    <a:pt x="380999" y="371474"/>
                  </a:lnTo>
                  <a:lnTo>
                    <a:pt x="0" y="371474"/>
                  </a:lnTo>
                  <a:lnTo>
                    <a:pt x="0" y="0"/>
                  </a:lnTo>
                  <a:close/>
                </a:path>
              </a:pathLst>
            </a:custGeom>
            <a:ln w="38099">
              <a:solidFill>
                <a:srgbClr val="000000"/>
              </a:solidFill>
            </a:ln>
          </p:spPr>
          <p:txBody>
            <a:bodyPr wrap="square" lIns="0" tIns="0" rIns="0" bIns="0" rtlCol="0"/>
            <a:lstStyle/>
            <a:p>
              <a:endParaRPr/>
            </a:p>
          </p:txBody>
        </p:sp>
        <p:sp>
          <p:nvSpPr>
            <p:cNvPr id="78" name="object 78"/>
            <p:cNvSpPr/>
            <p:nvPr/>
          </p:nvSpPr>
          <p:spPr>
            <a:xfrm>
              <a:off x="6501450" y="4208678"/>
              <a:ext cx="381000" cy="371475"/>
            </a:xfrm>
            <a:custGeom>
              <a:avLst/>
              <a:gdLst/>
              <a:ahLst/>
              <a:cxnLst/>
              <a:rect l="l" t="t" r="r" b="b"/>
              <a:pathLst>
                <a:path w="381000" h="371475">
                  <a:moveTo>
                    <a:pt x="0" y="0"/>
                  </a:moveTo>
                  <a:lnTo>
                    <a:pt x="380999" y="0"/>
                  </a:lnTo>
                  <a:lnTo>
                    <a:pt x="380999" y="371474"/>
                  </a:lnTo>
                  <a:lnTo>
                    <a:pt x="0" y="371474"/>
                  </a:lnTo>
                  <a:lnTo>
                    <a:pt x="0" y="0"/>
                  </a:lnTo>
                  <a:close/>
                </a:path>
              </a:pathLst>
            </a:custGeom>
            <a:ln w="38099">
              <a:solidFill>
                <a:srgbClr val="000000"/>
              </a:solidFill>
            </a:ln>
          </p:spPr>
          <p:txBody>
            <a:bodyPr wrap="square" lIns="0" tIns="0" rIns="0" bIns="0" rtlCol="0"/>
            <a:lstStyle/>
            <a:p>
              <a:endParaRPr/>
            </a:p>
          </p:txBody>
        </p:sp>
        <p:sp>
          <p:nvSpPr>
            <p:cNvPr id="79" name="object 79"/>
            <p:cNvSpPr/>
            <p:nvPr/>
          </p:nvSpPr>
          <p:spPr>
            <a:xfrm>
              <a:off x="6904148" y="4208678"/>
              <a:ext cx="381000" cy="371475"/>
            </a:xfrm>
            <a:custGeom>
              <a:avLst/>
              <a:gdLst/>
              <a:ahLst/>
              <a:cxnLst/>
              <a:rect l="l" t="t" r="r" b="b"/>
              <a:pathLst>
                <a:path w="381000" h="371475">
                  <a:moveTo>
                    <a:pt x="0" y="0"/>
                  </a:moveTo>
                  <a:lnTo>
                    <a:pt x="380999" y="0"/>
                  </a:lnTo>
                  <a:lnTo>
                    <a:pt x="380999" y="371474"/>
                  </a:lnTo>
                  <a:lnTo>
                    <a:pt x="0" y="371474"/>
                  </a:lnTo>
                  <a:lnTo>
                    <a:pt x="0" y="0"/>
                  </a:lnTo>
                  <a:close/>
                </a:path>
              </a:pathLst>
            </a:custGeom>
            <a:ln w="38099">
              <a:solidFill>
                <a:srgbClr val="000000"/>
              </a:solidFill>
            </a:ln>
          </p:spPr>
          <p:txBody>
            <a:bodyPr wrap="square" lIns="0" tIns="0" rIns="0" bIns="0" rtlCol="0"/>
            <a:lstStyle/>
            <a:p>
              <a:endParaRPr/>
            </a:p>
          </p:txBody>
        </p:sp>
        <p:sp>
          <p:nvSpPr>
            <p:cNvPr id="80" name="object 80"/>
            <p:cNvSpPr/>
            <p:nvPr/>
          </p:nvSpPr>
          <p:spPr>
            <a:xfrm>
              <a:off x="6089436" y="4582315"/>
              <a:ext cx="419100" cy="409575"/>
            </a:xfrm>
            <a:custGeom>
              <a:avLst/>
              <a:gdLst/>
              <a:ahLst/>
              <a:cxnLst/>
              <a:rect l="l" t="t" r="r" b="b"/>
              <a:pathLst>
                <a:path w="419100" h="409575">
                  <a:moveTo>
                    <a:pt x="419099" y="409574"/>
                  </a:moveTo>
                  <a:lnTo>
                    <a:pt x="0" y="409574"/>
                  </a:lnTo>
                  <a:lnTo>
                    <a:pt x="0" y="0"/>
                  </a:lnTo>
                  <a:lnTo>
                    <a:pt x="419099" y="0"/>
                  </a:lnTo>
                  <a:lnTo>
                    <a:pt x="419099" y="409574"/>
                  </a:lnTo>
                  <a:close/>
                </a:path>
              </a:pathLst>
            </a:custGeom>
            <a:solidFill>
              <a:srgbClr val="CDCDCD"/>
            </a:solidFill>
          </p:spPr>
          <p:txBody>
            <a:bodyPr wrap="square" lIns="0" tIns="0" rIns="0" bIns="0" rtlCol="0"/>
            <a:lstStyle/>
            <a:p>
              <a:endParaRPr/>
            </a:p>
          </p:txBody>
        </p:sp>
        <p:sp>
          <p:nvSpPr>
            <p:cNvPr id="81" name="object 81"/>
            <p:cNvSpPr/>
            <p:nvPr/>
          </p:nvSpPr>
          <p:spPr>
            <a:xfrm>
              <a:off x="6108486" y="4601365"/>
              <a:ext cx="381000" cy="371475"/>
            </a:xfrm>
            <a:custGeom>
              <a:avLst/>
              <a:gdLst/>
              <a:ahLst/>
              <a:cxnLst/>
              <a:rect l="l" t="t" r="r" b="b"/>
              <a:pathLst>
                <a:path w="381000" h="371475">
                  <a:moveTo>
                    <a:pt x="0" y="0"/>
                  </a:moveTo>
                  <a:lnTo>
                    <a:pt x="380999" y="0"/>
                  </a:lnTo>
                  <a:lnTo>
                    <a:pt x="380999" y="371474"/>
                  </a:lnTo>
                  <a:lnTo>
                    <a:pt x="0" y="371474"/>
                  </a:lnTo>
                  <a:lnTo>
                    <a:pt x="0" y="0"/>
                  </a:lnTo>
                  <a:close/>
                </a:path>
              </a:pathLst>
            </a:custGeom>
            <a:ln w="38099">
              <a:solidFill>
                <a:srgbClr val="000000"/>
              </a:solidFill>
            </a:ln>
          </p:spPr>
          <p:txBody>
            <a:bodyPr wrap="square" lIns="0" tIns="0" rIns="0" bIns="0" rtlCol="0"/>
            <a:lstStyle/>
            <a:p>
              <a:endParaRPr/>
            </a:p>
          </p:txBody>
        </p:sp>
      </p:grpSp>
      <p:sp>
        <p:nvSpPr>
          <p:cNvPr id="82" name="object 82"/>
          <p:cNvSpPr txBox="1"/>
          <p:nvPr/>
        </p:nvSpPr>
        <p:spPr>
          <a:xfrm>
            <a:off x="8209003" y="7758241"/>
            <a:ext cx="878205" cy="368300"/>
          </a:xfrm>
          <a:prstGeom prst="rect">
            <a:avLst/>
          </a:prstGeom>
        </p:spPr>
        <p:txBody>
          <a:bodyPr vert="horz" wrap="square" lIns="0" tIns="12700" rIns="0" bIns="0" rtlCol="0">
            <a:spAutoFit/>
          </a:bodyPr>
          <a:lstStyle/>
          <a:p>
            <a:pPr marL="12700">
              <a:lnSpc>
                <a:spcPct val="100000"/>
              </a:lnSpc>
              <a:spcBef>
                <a:spcPts val="100"/>
              </a:spcBef>
            </a:pPr>
            <a:r>
              <a:rPr sz="2250" spc="55" dirty="0">
                <a:latin typeface="Trebuchet MS"/>
                <a:cs typeface="Trebuchet MS"/>
              </a:rPr>
              <a:t>8</a:t>
            </a:r>
            <a:r>
              <a:rPr sz="2250" spc="25" dirty="0">
                <a:latin typeface="Trebuchet MS"/>
                <a:cs typeface="Trebuchet MS"/>
              </a:rPr>
              <a:t>x</a:t>
            </a:r>
            <a:r>
              <a:rPr sz="2250" spc="55" dirty="0">
                <a:latin typeface="Trebuchet MS"/>
                <a:cs typeface="Trebuchet MS"/>
              </a:rPr>
              <a:t>8</a:t>
            </a:r>
            <a:r>
              <a:rPr sz="2250" spc="25" dirty="0">
                <a:latin typeface="Trebuchet MS"/>
                <a:cs typeface="Trebuchet MS"/>
              </a:rPr>
              <a:t>x</a:t>
            </a:r>
            <a:r>
              <a:rPr sz="2250" spc="-440" dirty="0">
                <a:latin typeface="Trebuchet MS"/>
                <a:cs typeface="Trebuchet MS"/>
              </a:rPr>
              <a:t>1</a:t>
            </a:r>
            <a:r>
              <a:rPr sz="2250" dirty="0">
                <a:latin typeface="Trebuchet MS"/>
                <a:cs typeface="Trebuchet MS"/>
              </a:rPr>
              <a:t>6</a:t>
            </a:r>
            <a:endParaRPr sz="2250">
              <a:latin typeface="Trebuchet MS"/>
              <a:cs typeface="Trebuchet MS"/>
            </a:endParaRPr>
          </a:p>
        </p:txBody>
      </p:sp>
      <p:sp>
        <p:nvSpPr>
          <p:cNvPr id="83" name="object 83"/>
          <p:cNvSpPr txBox="1"/>
          <p:nvPr/>
        </p:nvSpPr>
        <p:spPr>
          <a:xfrm>
            <a:off x="7717126" y="8101141"/>
            <a:ext cx="1861820" cy="368300"/>
          </a:xfrm>
          <a:prstGeom prst="rect">
            <a:avLst/>
          </a:prstGeom>
        </p:spPr>
        <p:txBody>
          <a:bodyPr vert="horz" wrap="square" lIns="0" tIns="12700" rIns="0" bIns="0" rtlCol="0">
            <a:spAutoFit/>
          </a:bodyPr>
          <a:lstStyle/>
          <a:p>
            <a:pPr marL="12700">
              <a:lnSpc>
                <a:spcPct val="100000"/>
              </a:lnSpc>
              <a:spcBef>
                <a:spcPts val="100"/>
              </a:spcBef>
            </a:pPr>
            <a:r>
              <a:rPr sz="2250" spc="-95" dirty="0">
                <a:latin typeface="Trebuchet MS"/>
                <a:cs typeface="Trebuchet MS"/>
              </a:rPr>
              <a:t>f</a:t>
            </a:r>
            <a:r>
              <a:rPr sz="2250" spc="-90" dirty="0">
                <a:latin typeface="Trebuchet MS"/>
                <a:cs typeface="Trebuchet MS"/>
              </a:rPr>
              <a:t>e</a:t>
            </a:r>
            <a:r>
              <a:rPr sz="2250" spc="-55" dirty="0">
                <a:latin typeface="Trebuchet MS"/>
                <a:cs typeface="Trebuchet MS"/>
              </a:rPr>
              <a:t>a</a:t>
            </a:r>
            <a:r>
              <a:rPr sz="2250" spc="-75" dirty="0">
                <a:latin typeface="Trebuchet MS"/>
                <a:cs typeface="Trebuchet MS"/>
              </a:rPr>
              <a:t>t</a:t>
            </a:r>
            <a:r>
              <a:rPr sz="2250" spc="-50" dirty="0">
                <a:latin typeface="Trebuchet MS"/>
                <a:cs typeface="Trebuchet MS"/>
              </a:rPr>
              <a:t>u</a:t>
            </a:r>
            <a:r>
              <a:rPr sz="2250" spc="-155" dirty="0">
                <a:latin typeface="Trebuchet MS"/>
                <a:cs typeface="Trebuchet MS"/>
              </a:rPr>
              <a:t>r</a:t>
            </a:r>
            <a:r>
              <a:rPr sz="2250" spc="-90" dirty="0">
                <a:latin typeface="Trebuchet MS"/>
                <a:cs typeface="Trebuchet MS"/>
              </a:rPr>
              <a:t>e</a:t>
            </a:r>
            <a:r>
              <a:rPr sz="2250" spc="-165" dirty="0">
                <a:latin typeface="Trebuchet MS"/>
                <a:cs typeface="Trebuchet MS"/>
              </a:rPr>
              <a:t> </a:t>
            </a:r>
            <a:r>
              <a:rPr sz="2250" spc="-20" dirty="0">
                <a:latin typeface="Trebuchet MS"/>
                <a:cs typeface="Trebuchet MS"/>
              </a:rPr>
              <a:t>v</a:t>
            </a:r>
            <a:r>
              <a:rPr sz="2250" spc="80" dirty="0">
                <a:latin typeface="Trebuchet MS"/>
                <a:cs typeface="Trebuchet MS"/>
              </a:rPr>
              <a:t>o</a:t>
            </a:r>
            <a:r>
              <a:rPr sz="2250" spc="-160" dirty="0">
                <a:latin typeface="Trebuchet MS"/>
                <a:cs typeface="Trebuchet MS"/>
              </a:rPr>
              <a:t>l</a:t>
            </a:r>
            <a:r>
              <a:rPr sz="2250" spc="-50" dirty="0">
                <a:latin typeface="Trebuchet MS"/>
                <a:cs typeface="Trebuchet MS"/>
              </a:rPr>
              <a:t>u</a:t>
            </a:r>
            <a:r>
              <a:rPr sz="2250" spc="-10" dirty="0">
                <a:latin typeface="Trebuchet MS"/>
                <a:cs typeface="Trebuchet MS"/>
              </a:rPr>
              <a:t>m</a:t>
            </a:r>
            <a:r>
              <a:rPr sz="2250" spc="-90" dirty="0">
                <a:latin typeface="Trebuchet MS"/>
                <a:cs typeface="Trebuchet MS"/>
              </a:rPr>
              <a:t>e</a:t>
            </a:r>
            <a:endParaRPr sz="2250">
              <a:latin typeface="Trebuchet MS"/>
              <a:cs typeface="Trebuchet MS"/>
            </a:endParaRPr>
          </a:p>
        </p:txBody>
      </p:sp>
      <p:sp>
        <p:nvSpPr>
          <p:cNvPr id="84" name="object 84"/>
          <p:cNvSpPr txBox="1"/>
          <p:nvPr/>
        </p:nvSpPr>
        <p:spPr>
          <a:xfrm>
            <a:off x="6119155" y="3821302"/>
            <a:ext cx="364490" cy="322580"/>
          </a:xfrm>
          <a:prstGeom prst="rect">
            <a:avLst/>
          </a:prstGeom>
        </p:spPr>
        <p:txBody>
          <a:bodyPr vert="horz" wrap="square" lIns="0" tIns="12700" rIns="0" bIns="0" rtlCol="0">
            <a:spAutoFit/>
          </a:bodyPr>
          <a:lstStyle/>
          <a:p>
            <a:pPr algn="ctr">
              <a:lnSpc>
                <a:spcPct val="100000"/>
              </a:lnSpc>
              <a:spcBef>
                <a:spcPts val="100"/>
              </a:spcBef>
            </a:pPr>
            <a:r>
              <a:rPr sz="1950" spc="-380" dirty="0">
                <a:latin typeface="Trebuchet MS"/>
                <a:cs typeface="Trebuchet MS"/>
              </a:rPr>
              <a:t>1</a:t>
            </a:r>
            <a:endParaRPr sz="1950">
              <a:latin typeface="Trebuchet MS"/>
              <a:cs typeface="Trebuchet MS"/>
            </a:endParaRPr>
          </a:p>
        </p:txBody>
      </p:sp>
      <p:sp>
        <p:nvSpPr>
          <p:cNvPr id="85" name="object 85"/>
          <p:cNvSpPr txBox="1"/>
          <p:nvPr/>
        </p:nvSpPr>
        <p:spPr>
          <a:xfrm>
            <a:off x="6511690" y="3962799"/>
            <a:ext cx="341630" cy="217804"/>
          </a:xfrm>
          <a:prstGeom prst="rect">
            <a:avLst/>
          </a:prstGeom>
          <a:solidFill>
            <a:srgbClr val="61E6B5"/>
          </a:solidFill>
        </p:spPr>
        <p:txBody>
          <a:bodyPr vert="horz" wrap="square" lIns="0" tIns="0" rIns="0" bIns="0" rtlCol="0">
            <a:spAutoFit/>
          </a:bodyPr>
          <a:lstStyle/>
          <a:p>
            <a:pPr marL="109220">
              <a:lnSpc>
                <a:spcPts val="1310"/>
              </a:lnSpc>
            </a:pPr>
            <a:r>
              <a:rPr sz="1950" spc="-380" dirty="0">
                <a:latin typeface="Trebuchet MS"/>
                <a:cs typeface="Trebuchet MS"/>
              </a:rPr>
              <a:t>1</a:t>
            </a:r>
            <a:endParaRPr sz="1950">
              <a:latin typeface="Trebuchet MS"/>
              <a:cs typeface="Trebuchet MS"/>
            </a:endParaRPr>
          </a:p>
        </p:txBody>
      </p:sp>
      <p:sp>
        <p:nvSpPr>
          <p:cNvPr id="86" name="object 86"/>
          <p:cNvSpPr txBox="1"/>
          <p:nvPr/>
        </p:nvSpPr>
        <p:spPr>
          <a:xfrm>
            <a:off x="6511685" y="4227728"/>
            <a:ext cx="341630" cy="333375"/>
          </a:xfrm>
          <a:prstGeom prst="rect">
            <a:avLst/>
          </a:prstGeom>
          <a:solidFill>
            <a:srgbClr val="61E6B5"/>
          </a:solidFill>
        </p:spPr>
        <p:txBody>
          <a:bodyPr vert="horz" wrap="square" lIns="0" tIns="9525" rIns="0" bIns="0" rtlCol="0">
            <a:spAutoFit/>
          </a:bodyPr>
          <a:lstStyle/>
          <a:p>
            <a:pPr marL="26670" algn="ctr">
              <a:lnSpc>
                <a:spcPct val="100000"/>
              </a:lnSpc>
              <a:spcBef>
                <a:spcPts val="75"/>
              </a:spcBef>
            </a:pPr>
            <a:r>
              <a:rPr sz="1950" spc="-380" dirty="0">
                <a:latin typeface="Trebuchet MS"/>
                <a:cs typeface="Trebuchet MS"/>
              </a:rPr>
              <a:t>1</a:t>
            </a:r>
            <a:endParaRPr sz="1950">
              <a:latin typeface="Trebuchet MS"/>
              <a:cs typeface="Trebuchet MS"/>
            </a:endParaRPr>
          </a:p>
        </p:txBody>
      </p:sp>
      <p:sp>
        <p:nvSpPr>
          <p:cNvPr id="87" name="object 87"/>
          <p:cNvSpPr txBox="1"/>
          <p:nvPr/>
        </p:nvSpPr>
        <p:spPr>
          <a:xfrm>
            <a:off x="6118469" y="4218075"/>
            <a:ext cx="365125" cy="322580"/>
          </a:xfrm>
          <a:prstGeom prst="rect">
            <a:avLst/>
          </a:prstGeom>
        </p:spPr>
        <p:txBody>
          <a:bodyPr vert="horz" wrap="square" lIns="0" tIns="12700" rIns="0" bIns="0" rtlCol="0">
            <a:spAutoFit/>
          </a:bodyPr>
          <a:lstStyle/>
          <a:p>
            <a:pPr marL="106045">
              <a:lnSpc>
                <a:spcPct val="100000"/>
              </a:lnSpc>
              <a:spcBef>
                <a:spcPts val="100"/>
              </a:spcBef>
            </a:pPr>
            <a:r>
              <a:rPr sz="1950" spc="-380" dirty="0">
                <a:latin typeface="Trebuchet MS"/>
                <a:cs typeface="Trebuchet MS"/>
              </a:rPr>
              <a:t>1</a:t>
            </a:r>
            <a:endParaRPr sz="1950">
              <a:latin typeface="Trebuchet MS"/>
              <a:cs typeface="Trebuchet MS"/>
            </a:endParaRPr>
          </a:p>
        </p:txBody>
      </p:sp>
      <p:sp>
        <p:nvSpPr>
          <p:cNvPr id="88" name="object 88"/>
          <p:cNvSpPr txBox="1"/>
          <p:nvPr/>
        </p:nvSpPr>
        <p:spPr>
          <a:xfrm>
            <a:off x="6913040" y="3962799"/>
            <a:ext cx="355600" cy="222250"/>
          </a:xfrm>
          <a:prstGeom prst="rect">
            <a:avLst/>
          </a:prstGeom>
          <a:solidFill>
            <a:srgbClr val="CDCDCD"/>
          </a:solidFill>
        </p:spPr>
        <p:txBody>
          <a:bodyPr vert="horz" wrap="square" lIns="0" tIns="0" rIns="0" bIns="0" rtlCol="0">
            <a:spAutoFit/>
          </a:bodyPr>
          <a:lstStyle/>
          <a:p>
            <a:pPr marL="107950">
              <a:lnSpc>
                <a:spcPts val="1295"/>
              </a:lnSpc>
            </a:pPr>
            <a:r>
              <a:rPr sz="1950" spc="155" dirty="0">
                <a:latin typeface="Trebuchet MS"/>
                <a:cs typeface="Trebuchet MS"/>
              </a:rPr>
              <a:t>0</a:t>
            </a:r>
            <a:endParaRPr sz="1950">
              <a:latin typeface="Trebuchet MS"/>
              <a:cs typeface="Trebuchet MS"/>
            </a:endParaRPr>
          </a:p>
        </p:txBody>
      </p:sp>
      <p:sp>
        <p:nvSpPr>
          <p:cNvPr id="89" name="object 89"/>
          <p:cNvSpPr txBox="1"/>
          <p:nvPr/>
        </p:nvSpPr>
        <p:spPr>
          <a:xfrm>
            <a:off x="6913040" y="4223075"/>
            <a:ext cx="354965" cy="335915"/>
          </a:xfrm>
          <a:prstGeom prst="rect">
            <a:avLst/>
          </a:prstGeom>
          <a:solidFill>
            <a:srgbClr val="CDCDCD"/>
          </a:solidFill>
        </p:spPr>
        <p:txBody>
          <a:bodyPr vert="horz" wrap="square" lIns="0" tIns="5080" rIns="0" bIns="0" rtlCol="0">
            <a:spAutoFit/>
          </a:bodyPr>
          <a:lstStyle/>
          <a:p>
            <a:pPr marL="107314">
              <a:lnSpc>
                <a:spcPct val="100000"/>
              </a:lnSpc>
              <a:spcBef>
                <a:spcPts val="40"/>
              </a:spcBef>
            </a:pPr>
            <a:r>
              <a:rPr sz="1950" spc="155" dirty="0">
                <a:latin typeface="Trebuchet MS"/>
                <a:cs typeface="Trebuchet MS"/>
              </a:rPr>
              <a:t>0</a:t>
            </a:r>
            <a:endParaRPr sz="1950">
              <a:latin typeface="Trebuchet MS"/>
              <a:cs typeface="Trebuchet MS"/>
            </a:endParaRPr>
          </a:p>
        </p:txBody>
      </p:sp>
      <p:sp>
        <p:nvSpPr>
          <p:cNvPr id="90" name="object 90"/>
          <p:cNvSpPr txBox="1"/>
          <p:nvPr/>
        </p:nvSpPr>
        <p:spPr>
          <a:xfrm>
            <a:off x="6121988" y="4616793"/>
            <a:ext cx="361315" cy="322580"/>
          </a:xfrm>
          <a:prstGeom prst="rect">
            <a:avLst/>
          </a:prstGeom>
        </p:spPr>
        <p:txBody>
          <a:bodyPr vert="horz" wrap="square" lIns="0" tIns="12700" rIns="0" bIns="0" rtlCol="0">
            <a:spAutoFit/>
          </a:bodyPr>
          <a:lstStyle/>
          <a:p>
            <a:pPr marL="106680">
              <a:lnSpc>
                <a:spcPct val="100000"/>
              </a:lnSpc>
              <a:spcBef>
                <a:spcPts val="100"/>
              </a:spcBef>
            </a:pPr>
            <a:r>
              <a:rPr sz="1950" spc="155" dirty="0">
                <a:latin typeface="Trebuchet MS"/>
                <a:cs typeface="Trebuchet MS"/>
              </a:rPr>
              <a:t>0</a:t>
            </a:r>
            <a:endParaRPr sz="1950">
              <a:latin typeface="Trebuchet MS"/>
              <a:cs typeface="Trebuchet MS"/>
            </a:endParaRPr>
          </a:p>
        </p:txBody>
      </p:sp>
      <p:sp>
        <p:nvSpPr>
          <p:cNvPr id="91" name="object 91"/>
          <p:cNvSpPr/>
          <p:nvPr/>
        </p:nvSpPr>
        <p:spPr>
          <a:xfrm>
            <a:off x="6518805" y="4601917"/>
            <a:ext cx="381000" cy="371475"/>
          </a:xfrm>
          <a:custGeom>
            <a:avLst/>
            <a:gdLst/>
            <a:ahLst/>
            <a:cxnLst/>
            <a:rect l="l" t="t" r="r" b="b"/>
            <a:pathLst>
              <a:path w="381000" h="371475">
                <a:moveTo>
                  <a:pt x="0" y="0"/>
                </a:moveTo>
                <a:lnTo>
                  <a:pt x="380999" y="0"/>
                </a:lnTo>
                <a:lnTo>
                  <a:pt x="380999" y="371474"/>
                </a:lnTo>
                <a:lnTo>
                  <a:pt x="0" y="371474"/>
                </a:lnTo>
                <a:lnTo>
                  <a:pt x="0" y="0"/>
                </a:lnTo>
                <a:close/>
              </a:path>
            </a:pathLst>
          </a:custGeom>
          <a:ln w="38099">
            <a:solidFill>
              <a:srgbClr val="000000"/>
            </a:solidFill>
          </a:ln>
        </p:spPr>
        <p:txBody>
          <a:bodyPr wrap="square" lIns="0" tIns="0" rIns="0" bIns="0" rtlCol="0"/>
          <a:lstStyle/>
          <a:p>
            <a:endParaRPr/>
          </a:p>
        </p:txBody>
      </p:sp>
      <p:sp>
        <p:nvSpPr>
          <p:cNvPr id="92" name="object 92"/>
          <p:cNvSpPr txBox="1"/>
          <p:nvPr/>
        </p:nvSpPr>
        <p:spPr>
          <a:xfrm>
            <a:off x="6502184" y="4620967"/>
            <a:ext cx="361950" cy="333375"/>
          </a:xfrm>
          <a:prstGeom prst="rect">
            <a:avLst/>
          </a:prstGeom>
          <a:solidFill>
            <a:srgbClr val="CDCDCD"/>
          </a:solidFill>
        </p:spPr>
        <p:txBody>
          <a:bodyPr vert="horz" wrap="square" lIns="0" tIns="16510" rIns="0" bIns="0" rtlCol="0">
            <a:spAutoFit/>
          </a:bodyPr>
          <a:lstStyle/>
          <a:p>
            <a:pPr marL="136525">
              <a:lnSpc>
                <a:spcPct val="100000"/>
              </a:lnSpc>
              <a:spcBef>
                <a:spcPts val="130"/>
              </a:spcBef>
            </a:pPr>
            <a:r>
              <a:rPr sz="1950" spc="155" dirty="0">
                <a:latin typeface="Trebuchet MS"/>
                <a:cs typeface="Trebuchet MS"/>
              </a:rPr>
              <a:t>0</a:t>
            </a:r>
            <a:endParaRPr sz="1950">
              <a:latin typeface="Trebuchet MS"/>
              <a:cs typeface="Trebuchet MS"/>
            </a:endParaRPr>
          </a:p>
        </p:txBody>
      </p:sp>
      <p:grpSp>
        <p:nvGrpSpPr>
          <p:cNvPr id="93" name="object 93"/>
          <p:cNvGrpSpPr/>
          <p:nvPr/>
        </p:nvGrpSpPr>
        <p:grpSpPr>
          <a:xfrm>
            <a:off x="6888012" y="4587563"/>
            <a:ext cx="419100" cy="409575"/>
            <a:chOff x="6888012" y="4587563"/>
            <a:chExt cx="419100" cy="409575"/>
          </a:xfrm>
        </p:grpSpPr>
        <p:sp>
          <p:nvSpPr>
            <p:cNvPr id="94" name="object 94"/>
            <p:cNvSpPr/>
            <p:nvPr/>
          </p:nvSpPr>
          <p:spPr>
            <a:xfrm>
              <a:off x="6888012" y="4587563"/>
              <a:ext cx="419100" cy="409575"/>
            </a:xfrm>
            <a:custGeom>
              <a:avLst/>
              <a:gdLst/>
              <a:ahLst/>
              <a:cxnLst/>
              <a:rect l="l" t="t" r="r" b="b"/>
              <a:pathLst>
                <a:path w="419100" h="409575">
                  <a:moveTo>
                    <a:pt x="419099" y="409574"/>
                  </a:moveTo>
                  <a:lnTo>
                    <a:pt x="0" y="409574"/>
                  </a:lnTo>
                  <a:lnTo>
                    <a:pt x="0" y="0"/>
                  </a:lnTo>
                  <a:lnTo>
                    <a:pt x="419099" y="0"/>
                  </a:lnTo>
                  <a:lnTo>
                    <a:pt x="419099" y="409574"/>
                  </a:lnTo>
                  <a:close/>
                </a:path>
              </a:pathLst>
            </a:custGeom>
            <a:solidFill>
              <a:srgbClr val="CDCDCD"/>
            </a:solidFill>
          </p:spPr>
          <p:txBody>
            <a:bodyPr wrap="square" lIns="0" tIns="0" rIns="0" bIns="0" rtlCol="0"/>
            <a:lstStyle/>
            <a:p>
              <a:endParaRPr/>
            </a:p>
          </p:txBody>
        </p:sp>
        <p:sp>
          <p:nvSpPr>
            <p:cNvPr id="95" name="object 95"/>
            <p:cNvSpPr/>
            <p:nvPr/>
          </p:nvSpPr>
          <p:spPr>
            <a:xfrm>
              <a:off x="6907062" y="4606613"/>
              <a:ext cx="381000" cy="371475"/>
            </a:xfrm>
            <a:custGeom>
              <a:avLst/>
              <a:gdLst/>
              <a:ahLst/>
              <a:cxnLst/>
              <a:rect l="l" t="t" r="r" b="b"/>
              <a:pathLst>
                <a:path w="381000" h="371475">
                  <a:moveTo>
                    <a:pt x="0" y="0"/>
                  </a:moveTo>
                  <a:lnTo>
                    <a:pt x="380999" y="0"/>
                  </a:lnTo>
                  <a:lnTo>
                    <a:pt x="380999" y="371474"/>
                  </a:lnTo>
                  <a:lnTo>
                    <a:pt x="0" y="371474"/>
                  </a:lnTo>
                  <a:lnTo>
                    <a:pt x="0" y="0"/>
                  </a:lnTo>
                  <a:close/>
                </a:path>
              </a:pathLst>
            </a:custGeom>
            <a:ln w="38099">
              <a:solidFill>
                <a:srgbClr val="000000"/>
              </a:solidFill>
            </a:ln>
          </p:spPr>
          <p:txBody>
            <a:bodyPr wrap="square" lIns="0" tIns="0" rIns="0" bIns="0" rtlCol="0"/>
            <a:lstStyle/>
            <a:p>
              <a:endParaRPr/>
            </a:p>
          </p:txBody>
        </p:sp>
      </p:grpSp>
      <p:sp>
        <p:nvSpPr>
          <p:cNvPr id="96" name="object 96"/>
          <p:cNvSpPr txBox="1"/>
          <p:nvPr/>
        </p:nvSpPr>
        <p:spPr>
          <a:xfrm>
            <a:off x="6902191" y="4614202"/>
            <a:ext cx="367030" cy="322580"/>
          </a:xfrm>
          <a:prstGeom prst="rect">
            <a:avLst/>
          </a:prstGeom>
        </p:spPr>
        <p:txBody>
          <a:bodyPr vert="horz" wrap="square" lIns="0" tIns="12700" rIns="0" bIns="0" rtlCol="0">
            <a:spAutoFit/>
          </a:bodyPr>
          <a:lstStyle/>
          <a:p>
            <a:pPr marL="116839">
              <a:lnSpc>
                <a:spcPct val="100000"/>
              </a:lnSpc>
              <a:spcBef>
                <a:spcPts val="100"/>
              </a:spcBef>
            </a:pPr>
            <a:r>
              <a:rPr sz="1950" spc="155" dirty="0">
                <a:latin typeface="Trebuchet MS"/>
                <a:cs typeface="Trebuchet MS"/>
              </a:rPr>
              <a:t>0</a:t>
            </a:r>
            <a:endParaRPr sz="1950">
              <a:latin typeface="Trebuchet MS"/>
              <a:cs typeface="Trebuchet MS"/>
            </a:endParaRPr>
          </a:p>
        </p:txBody>
      </p:sp>
      <p:graphicFrame>
        <p:nvGraphicFramePr>
          <p:cNvPr id="97" name="object 97"/>
          <p:cNvGraphicFramePr>
            <a:graphicFrameLocks noGrp="1"/>
          </p:cNvGraphicFramePr>
          <p:nvPr/>
        </p:nvGraphicFramePr>
        <p:xfrm>
          <a:off x="6142391" y="5212460"/>
          <a:ext cx="1327783" cy="1294951"/>
        </p:xfrm>
        <a:graphic>
          <a:graphicData uri="http://schemas.openxmlformats.org/drawingml/2006/table">
            <a:tbl>
              <a:tblPr firstRow="1" bandRow="1">
                <a:tableStyleId>{2D5ABB26-0587-4C30-8999-92F81FD0307C}</a:tableStyleId>
              </a:tblPr>
              <a:tblGrid>
                <a:gridCol w="386080">
                  <a:extLst>
                    <a:ext uri="{9D8B030D-6E8A-4147-A177-3AD203B41FA5}">
                      <a16:colId xmlns:a16="http://schemas.microsoft.com/office/drawing/2014/main" val="20000"/>
                    </a:ext>
                  </a:extLst>
                </a:gridCol>
                <a:gridCol w="381635">
                  <a:extLst>
                    <a:ext uri="{9D8B030D-6E8A-4147-A177-3AD203B41FA5}">
                      <a16:colId xmlns:a16="http://schemas.microsoft.com/office/drawing/2014/main" val="20001"/>
                    </a:ext>
                  </a:extLst>
                </a:gridCol>
                <a:gridCol w="384809">
                  <a:extLst>
                    <a:ext uri="{9D8B030D-6E8A-4147-A177-3AD203B41FA5}">
                      <a16:colId xmlns:a16="http://schemas.microsoft.com/office/drawing/2014/main" val="20002"/>
                    </a:ext>
                  </a:extLst>
                </a:gridCol>
                <a:gridCol w="175259">
                  <a:extLst>
                    <a:ext uri="{9D8B030D-6E8A-4147-A177-3AD203B41FA5}">
                      <a16:colId xmlns:a16="http://schemas.microsoft.com/office/drawing/2014/main" val="20003"/>
                    </a:ext>
                  </a:extLst>
                </a:gridCol>
              </a:tblGrid>
              <a:tr h="361397">
                <a:tc>
                  <a:txBody>
                    <a:bodyPr/>
                    <a:lstStyle/>
                    <a:p>
                      <a:pPr marR="118745" algn="r">
                        <a:lnSpc>
                          <a:spcPts val="2205"/>
                        </a:lnSpc>
                      </a:pPr>
                      <a:r>
                        <a:rPr sz="1850" dirty="0">
                          <a:latin typeface="Trebuchet MS"/>
                          <a:cs typeface="Trebuchet MS"/>
                        </a:rPr>
                        <a:t>0</a:t>
                      </a:r>
                      <a:endParaRPr sz="1850">
                        <a:latin typeface="Trebuchet MS"/>
                        <a:cs typeface="Trebuchet MS"/>
                      </a:endParaRPr>
                    </a:p>
                  </a:txBody>
                  <a:tcPr marL="0" marR="0" marT="0" marB="0">
                    <a:lnL w="53975">
                      <a:solidFill>
                        <a:srgbClr val="000000"/>
                      </a:solidFill>
                      <a:prstDash val="solid"/>
                    </a:lnL>
                    <a:lnR w="76200">
                      <a:solidFill>
                        <a:srgbClr val="000000"/>
                      </a:solidFill>
                      <a:prstDash val="solid"/>
                    </a:lnR>
                    <a:lnT w="53975">
                      <a:solidFill>
                        <a:srgbClr val="000000"/>
                      </a:solidFill>
                      <a:prstDash val="solid"/>
                    </a:lnT>
                    <a:lnB w="53975">
                      <a:solidFill>
                        <a:srgbClr val="000000"/>
                      </a:solidFill>
                      <a:prstDash val="solid"/>
                    </a:lnB>
                    <a:solidFill>
                      <a:srgbClr val="CDCDCD"/>
                    </a:solidFill>
                  </a:tcPr>
                </a:tc>
                <a:tc>
                  <a:txBody>
                    <a:bodyPr/>
                    <a:lstStyle/>
                    <a:p>
                      <a:pPr marL="140335">
                        <a:lnSpc>
                          <a:spcPct val="100000"/>
                        </a:lnSpc>
                        <a:spcBef>
                          <a:spcPts val="50"/>
                        </a:spcBef>
                      </a:pPr>
                      <a:r>
                        <a:rPr sz="1850" dirty="0">
                          <a:latin typeface="Trebuchet MS"/>
                          <a:cs typeface="Trebuchet MS"/>
                        </a:rPr>
                        <a:t>0</a:t>
                      </a:r>
                      <a:endParaRPr sz="1850">
                        <a:latin typeface="Trebuchet MS"/>
                        <a:cs typeface="Trebuchet MS"/>
                      </a:endParaRPr>
                    </a:p>
                  </a:txBody>
                  <a:tcPr marL="0" marR="0" marT="6350" marB="0">
                    <a:lnL w="76200">
                      <a:solidFill>
                        <a:srgbClr val="000000"/>
                      </a:solidFill>
                      <a:prstDash val="solid"/>
                    </a:lnL>
                    <a:lnR w="38100">
                      <a:solidFill>
                        <a:srgbClr val="000000"/>
                      </a:solidFill>
                      <a:prstDash val="solid"/>
                    </a:lnR>
                    <a:lnT w="53975">
                      <a:solidFill>
                        <a:srgbClr val="000000"/>
                      </a:solidFill>
                      <a:prstDash val="solid"/>
                    </a:lnT>
                    <a:lnB w="76200">
                      <a:solidFill>
                        <a:srgbClr val="000000"/>
                      </a:solidFill>
                      <a:prstDash val="solid"/>
                    </a:lnB>
                    <a:solidFill>
                      <a:srgbClr val="CDCDCD"/>
                    </a:solidFill>
                  </a:tcPr>
                </a:tc>
                <a:tc>
                  <a:txBody>
                    <a:bodyPr/>
                    <a:lstStyle/>
                    <a:p>
                      <a:pPr marL="130175">
                        <a:lnSpc>
                          <a:spcPct val="100000"/>
                        </a:lnSpc>
                        <a:spcBef>
                          <a:spcPts val="40"/>
                        </a:spcBef>
                      </a:pPr>
                      <a:r>
                        <a:rPr sz="1850" dirty="0">
                          <a:latin typeface="Trebuchet MS"/>
                          <a:cs typeface="Trebuchet MS"/>
                        </a:rPr>
                        <a:t>0</a:t>
                      </a:r>
                      <a:endParaRPr sz="1850">
                        <a:latin typeface="Trebuchet MS"/>
                        <a:cs typeface="Trebuchet MS"/>
                      </a:endParaRPr>
                    </a:p>
                  </a:txBody>
                  <a:tcPr marL="0" marR="0" marT="5080" marB="0">
                    <a:lnL w="38100">
                      <a:solidFill>
                        <a:srgbClr val="000000"/>
                      </a:solidFill>
                      <a:prstDash val="solid"/>
                    </a:lnL>
                    <a:lnR w="38100">
                      <a:solidFill>
                        <a:srgbClr val="000000"/>
                      </a:solidFill>
                      <a:prstDash val="solid"/>
                    </a:lnR>
                    <a:lnT w="53975">
                      <a:solidFill>
                        <a:srgbClr val="000000"/>
                      </a:solidFill>
                      <a:prstDash val="solid"/>
                    </a:lnT>
                    <a:lnB w="28575">
                      <a:solidFill>
                        <a:srgbClr val="234B99"/>
                      </a:solidFill>
                      <a:prstDash val="solid"/>
                    </a:lnB>
                    <a:solidFill>
                      <a:srgbClr val="CDCDCD"/>
                    </a:solidFill>
                  </a:tcPr>
                </a:tc>
                <a:tc rowSpan="3">
                  <a:txBody>
                    <a:bodyPr/>
                    <a:lstStyle/>
                    <a:p>
                      <a:pPr>
                        <a:lnSpc>
                          <a:spcPct val="100000"/>
                        </a:lnSpc>
                      </a:pPr>
                      <a:endParaRPr sz="2200">
                        <a:latin typeface="Times New Roman"/>
                        <a:cs typeface="Times New Roman"/>
                      </a:endParaRPr>
                    </a:p>
                  </a:txBody>
                  <a:tcPr marL="0" marR="0" marT="0" marB="0">
                    <a:lnL w="38100" cap="flat" cmpd="sng" algn="ctr">
                      <a:solidFill>
                        <a:srgbClr val="000000"/>
                      </a:solidFill>
                      <a:prstDash val="solid"/>
                      <a:round/>
                      <a:headEnd type="none" w="med" len="med"/>
                      <a:tailEnd type="none" w="med" len="med"/>
                    </a:lnL>
                    <a:solidFill>
                      <a:srgbClr val="000000"/>
                    </a:solidFill>
                  </a:tcPr>
                </a:tc>
                <a:extLst>
                  <a:ext uri="{0D108BD9-81ED-4DB2-BD59-A6C34878D82A}">
                    <a16:rowId xmlns:a16="http://schemas.microsoft.com/office/drawing/2014/main" val="10000"/>
                  </a:ext>
                </a:extLst>
              </a:tr>
              <a:tr h="377609">
                <a:tc>
                  <a:txBody>
                    <a:bodyPr/>
                    <a:lstStyle/>
                    <a:p>
                      <a:pPr marR="114935" algn="r">
                        <a:lnSpc>
                          <a:spcPct val="100000"/>
                        </a:lnSpc>
                        <a:spcBef>
                          <a:spcPts val="65"/>
                        </a:spcBef>
                      </a:pPr>
                      <a:r>
                        <a:rPr sz="1850" dirty="0">
                          <a:latin typeface="Trebuchet MS"/>
                          <a:cs typeface="Trebuchet MS"/>
                        </a:rPr>
                        <a:t>0</a:t>
                      </a:r>
                      <a:endParaRPr sz="1850">
                        <a:latin typeface="Trebuchet MS"/>
                        <a:cs typeface="Trebuchet MS"/>
                      </a:endParaRPr>
                    </a:p>
                  </a:txBody>
                  <a:tcPr marL="0" marR="0" marT="8255" marB="0">
                    <a:lnL w="53975">
                      <a:solidFill>
                        <a:srgbClr val="000000"/>
                      </a:solidFill>
                      <a:prstDash val="solid"/>
                    </a:lnL>
                    <a:lnR w="76200">
                      <a:solidFill>
                        <a:srgbClr val="000000"/>
                      </a:solidFill>
                      <a:prstDash val="solid"/>
                    </a:lnR>
                    <a:lnT w="53975">
                      <a:solidFill>
                        <a:srgbClr val="000000"/>
                      </a:solidFill>
                      <a:prstDash val="solid"/>
                    </a:lnT>
                    <a:lnB w="76200">
                      <a:solidFill>
                        <a:srgbClr val="000000"/>
                      </a:solidFill>
                      <a:prstDash val="solid"/>
                    </a:lnB>
                    <a:solidFill>
                      <a:srgbClr val="CDCDCD"/>
                    </a:solidFill>
                  </a:tcPr>
                </a:tc>
                <a:tc>
                  <a:txBody>
                    <a:bodyPr/>
                    <a:lstStyle/>
                    <a:p>
                      <a:pPr marL="121285">
                        <a:lnSpc>
                          <a:spcPct val="100000"/>
                        </a:lnSpc>
                        <a:spcBef>
                          <a:spcPts val="95"/>
                        </a:spcBef>
                      </a:pPr>
                      <a:r>
                        <a:rPr sz="1850" dirty="0">
                          <a:latin typeface="Trebuchet MS"/>
                          <a:cs typeface="Trebuchet MS"/>
                        </a:rPr>
                        <a:t>0</a:t>
                      </a:r>
                      <a:endParaRPr sz="1850">
                        <a:latin typeface="Trebuchet MS"/>
                        <a:cs typeface="Trebuchet MS"/>
                      </a:endParaRPr>
                    </a:p>
                  </a:txBody>
                  <a:tcPr marL="0" marR="0" marT="12065" marB="0">
                    <a:lnL w="76200">
                      <a:solidFill>
                        <a:srgbClr val="000000"/>
                      </a:solidFill>
                      <a:prstDash val="solid"/>
                    </a:lnL>
                    <a:lnR w="38100">
                      <a:solidFill>
                        <a:srgbClr val="000000"/>
                      </a:solidFill>
                      <a:prstDash val="solid"/>
                    </a:lnR>
                    <a:lnT w="76200">
                      <a:solidFill>
                        <a:srgbClr val="000000"/>
                      </a:solidFill>
                      <a:prstDash val="solid"/>
                    </a:lnT>
                    <a:lnB w="53975">
                      <a:solidFill>
                        <a:srgbClr val="000000"/>
                      </a:solidFill>
                      <a:prstDash val="solid"/>
                    </a:lnB>
                    <a:solidFill>
                      <a:srgbClr val="CDCDCD"/>
                    </a:solidFill>
                  </a:tcPr>
                </a:tc>
                <a:tc>
                  <a:txBody>
                    <a:bodyPr/>
                    <a:lstStyle/>
                    <a:p>
                      <a:pPr marL="161925">
                        <a:lnSpc>
                          <a:spcPct val="100000"/>
                        </a:lnSpc>
                        <a:spcBef>
                          <a:spcPts val="220"/>
                        </a:spcBef>
                      </a:pPr>
                      <a:r>
                        <a:rPr sz="1850" dirty="0">
                          <a:latin typeface="Trebuchet MS"/>
                          <a:cs typeface="Trebuchet MS"/>
                        </a:rPr>
                        <a:t>1</a:t>
                      </a:r>
                      <a:endParaRPr sz="1850">
                        <a:latin typeface="Trebuchet MS"/>
                        <a:cs typeface="Trebuchet MS"/>
                      </a:endParaRPr>
                    </a:p>
                  </a:txBody>
                  <a:tcPr marL="0" marR="0" marT="27940" marB="0">
                    <a:lnL w="38100">
                      <a:solidFill>
                        <a:srgbClr val="000000"/>
                      </a:solidFill>
                      <a:prstDash val="solid"/>
                    </a:lnL>
                    <a:lnR w="38100">
                      <a:solidFill>
                        <a:srgbClr val="000000"/>
                      </a:solidFill>
                      <a:prstDash val="solid"/>
                    </a:lnR>
                    <a:lnT w="28575" cap="flat" cmpd="sng" algn="ctr">
                      <a:solidFill>
                        <a:srgbClr val="234B99"/>
                      </a:solidFill>
                      <a:prstDash val="solid"/>
                      <a:round/>
                      <a:headEnd type="none" w="med" len="med"/>
                      <a:tailEnd type="none" w="med" len="med"/>
                    </a:lnT>
                    <a:solidFill>
                      <a:srgbClr val="234B99"/>
                    </a:solidFill>
                  </a:tcPr>
                </a:tc>
                <a:tc vMerge="1">
                  <a:txBody>
                    <a:bodyPr/>
                    <a:lstStyle/>
                    <a:p>
                      <a:endParaRPr/>
                    </a:p>
                  </a:txBody>
                  <a:tcPr marL="0" marR="0" marT="0" marB="0">
                    <a:solidFill>
                      <a:srgbClr val="000000"/>
                    </a:solidFill>
                  </a:tcPr>
                </a:tc>
                <a:extLst>
                  <a:ext uri="{0D108BD9-81ED-4DB2-BD59-A6C34878D82A}">
                    <a16:rowId xmlns:a16="http://schemas.microsoft.com/office/drawing/2014/main" val="10001"/>
                  </a:ext>
                </a:extLst>
              </a:tr>
              <a:tr h="377885">
                <a:tc>
                  <a:txBody>
                    <a:bodyPr/>
                    <a:lstStyle/>
                    <a:p>
                      <a:pPr marR="106680" algn="r">
                        <a:lnSpc>
                          <a:spcPct val="100000"/>
                        </a:lnSpc>
                        <a:spcBef>
                          <a:spcPts val="295"/>
                        </a:spcBef>
                      </a:pPr>
                      <a:r>
                        <a:rPr sz="1850" dirty="0">
                          <a:latin typeface="Trebuchet MS"/>
                          <a:cs typeface="Trebuchet MS"/>
                        </a:rPr>
                        <a:t>0</a:t>
                      </a:r>
                      <a:endParaRPr sz="1850">
                        <a:latin typeface="Trebuchet MS"/>
                        <a:cs typeface="Trebuchet MS"/>
                      </a:endParaRPr>
                    </a:p>
                  </a:txBody>
                  <a:tcPr marL="0" marR="0" marT="37465" marB="0">
                    <a:lnL w="53975">
                      <a:solidFill>
                        <a:srgbClr val="000000"/>
                      </a:solidFill>
                      <a:prstDash val="solid"/>
                    </a:lnL>
                    <a:lnR w="76200">
                      <a:solidFill>
                        <a:srgbClr val="000000"/>
                      </a:solidFill>
                      <a:prstDash val="solid"/>
                    </a:lnR>
                    <a:lnT w="76200">
                      <a:solidFill>
                        <a:srgbClr val="000000"/>
                      </a:solidFill>
                      <a:prstDash val="solid"/>
                    </a:lnT>
                    <a:lnB w="53975">
                      <a:solidFill>
                        <a:srgbClr val="000000"/>
                      </a:solidFill>
                      <a:prstDash val="solid"/>
                    </a:lnB>
                    <a:solidFill>
                      <a:srgbClr val="CDCDCD"/>
                    </a:solidFill>
                  </a:tcPr>
                </a:tc>
                <a:tc>
                  <a:txBody>
                    <a:bodyPr/>
                    <a:lstStyle/>
                    <a:p>
                      <a:pPr marL="140335">
                        <a:lnSpc>
                          <a:spcPct val="100000"/>
                        </a:lnSpc>
                        <a:spcBef>
                          <a:spcPts val="360"/>
                        </a:spcBef>
                      </a:pPr>
                      <a:r>
                        <a:rPr sz="1850" dirty="0">
                          <a:latin typeface="Trebuchet MS"/>
                          <a:cs typeface="Trebuchet MS"/>
                        </a:rPr>
                        <a:t>0</a:t>
                      </a:r>
                      <a:endParaRPr sz="1850">
                        <a:latin typeface="Trebuchet MS"/>
                        <a:cs typeface="Trebuchet MS"/>
                      </a:endParaRPr>
                    </a:p>
                  </a:txBody>
                  <a:tcPr marL="0" marR="0" marB="0">
                    <a:lnL w="76200">
                      <a:solidFill>
                        <a:srgbClr val="000000"/>
                      </a:solidFill>
                      <a:prstDash val="solid"/>
                    </a:lnL>
                    <a:lnT w="53975">
                      <a:solidFill>
                        <a:srgbClr val="000000"/>
                      </a:solidFill>
                      <a:prstDash val="solid"/>
                    </a:lnT>
                    <a:lnB w="53975">
                      <a:solidFill>
                        <a:srgbClr val="000000"/>
                      </a:solidFill>
                      <a:prstDash val="solid"/>
                    </a:lnB>
                    <a:solidFill>
                      <a:srgbClr val="CDCDCD"/>
                    </a:solidFill>
                  </a:tcPr>
                </a:tc>
                <a:tc>
                  <a:txBody>
                    <a:bodyPr/>
                    <a:lstStyle/>
                    <a:p>
                      <a:pPr marL="160655">
                        <a:lnSpc>
                          <a:spcPct val="100000"/>
                        </a:lnSpc>
                        <a:spcBef>
                          <a:spcPts val="275"/>
                        </a:spcBef>
                      </a:pPr>
                      <a:r>
                        <a:rPr sz="1850" dirty="0">
                          <a:latin typeface="Trebuchet MS"/>
                          <a:cs typeface="Trebuchet MS"/>
                        </a:rPr>
                        <a:t>1</a:t>
                      </a:r>
                      <a:endParaRPr sz="1850">
                        <a:latin typeface="Trebuchet MS"/>
                        <a:cs typeface="Trebuchet MS"/>
                      </a:endParaRPr>
                    </a:p>
                  </a:txBody>
                  <a:tcPr marL="0" marR="0" marT="34925" marB="0">
                    <a:lnR w="38100">
                      <a:solidFill>
                        <a:srgbClr val="000000"/>
                      </a:solidFill>
                      <a:prstDash val="solid"/>
                    </a:lnR>
                    <a:lnB w="53975">
                      <a:solidFill>
                        <a:srgbClr val="000000"/>
                      </a:solidFill>
                      <a:prstDash val="solid"/>
                    </a:lnB>
                    <a:solidFill>
                      <a:srgbClr val="234B99"/>
                    </a:solidFill>
                  </a:tcPr>
                </a:tc>
                <a:tc vMerge="1">
                  <a:txBody>
                    <a:bodyPr/>
                    <a:lstStyle/>
                    <a:p>
                      <a:endParaRPr/>
                    </a:p>
                  </a:txBody>
                  <a:tcPr marL="0" marR="0" marT="0" marB="0">
                    <a:solidFill>
                      <a:srgbClr val="000000"/>
                    </a:solidFill>
                  </a:tcPr>
                </a:tc>
                <a:extLst>
                  <a:ext uri="{0D108BD9-81ED-4DB2-BD59-A6C34878D82A}">
                    <a16:rowId xmlns:a16="http://schemas.microsoft.com/office/drawing/2014/main" val="10002"/>
                  </a:ext>
                </a:extLst>
              </a:tr>
              <a:tr h="178060">
                <a:tc gridSpan="4">
                  <a:txBody>
                    <a:bodyPr/>
                    <a:lstStyle/>
                    <a:p>
                      <a:pPr>
                        <a:lnSpc>
                          <a:spcPct val="100000"/>
                        </a:lnSpc>
                      </a:pPr>
                      <a:endParaRPr sz="1000">
                        <a:latin typeface="Times New Roman"/>
                        <a:cs typeface="Times New Roman"/>
                      </a:endParaRPr>
                    </a:p>
                  </a:txBody>
                  <a:tcPr marL="0" marR="0" marT="0" marB="0">
                    <a:lnT w="53975" cap="flat" cmpd="sng" algn="ctr">
                      <a:solidFill>
                        <a:srgbClr val="000000"/>
                      </a:solidFill>
                      <a:prstDash val="solid"/>
                      <a:round/>
                      <a:headEnd type="none" w="med" len="med"/>
                      <a:tailEnd type="none" w="med" len="med"/>
                    </a:lnT>
                    <a:solidFill>
                      <a:srgbClr val="000000"/>
                    </a:solidFill>
                  </a:tcPr>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003"/>
                  </a:ext>
                </a:extLst>
              </a:tr>
            </a:tbl>
          </a:graphicData>
        </a:graphic>
      </p:graphicFrame>
      <p:sp>
        <p:nvSpPr>
          <p:cNvPr id="98" name="object 98"/>
          <p:cNvSpPr/>
          <p:nvPr/>
        </p:nvSpPr>
        <p:spPr>
          <a:xfrm>
            <a:off x="6155187" y="5583535"/>
            <a:ext cx="409575" cy="400050"/>
          </a:xfrm>
          <a:custGeom>
            <a:avLst/>
            <a:gdLst/>
            <a:ahLst/>
            <a:cxnLst/>
            <a:rect l="l" t="t" r="r" b="b"/>
            <a:pathLst>
              <a:path w="409575" h="400050">
                <a:moveTo>
                  <a:pt x="409574" y="400049"/>
                </a:moveTo>
                <a:lnTo>
                  <a:pt x="0" y="400049"/>
                </a:lnTo>
                <a:lnTo>
                  <a:pt x="0" y="0"/>
                </a:lnTo>
                <a:lnTo>
                  <a:pt x="409574" y="0"/>
                </a:lnTo>
                <a:lnTo>
                  <a:pt x="409574" y="400049"/>
                </a:lnTo>
                <a:close/>
              </a:path>
            </a:pathLst>
          </a:custGeom>
          <a:solidFill>
            <a:srgbClr val="CDCDCD"/>
          </a:solidFill>
        </p:spPr>
        <p:txBody>
          <a:bodyPr wrap="square" lIns="0" tIns="0" rIns="0" bIns="0" rtlCol="0"/>
          <a:lstStyle/>
          <a:p>
            <a:endParaRPr/>
          </a:p>
        </p:txBody>
      </p:sp>
      <p:sp>
        <p:nvSpPr>
          <p:cNvPr id="99" name="object 99"/>
          <p:cNvSpPr txBox="1"/>
          <p:nvPr/>
        </p:nvSpPr>
        <p:spPr>
          <a:xfrm>
            <a:off x="10914292" y="3725846"/>
            <a:ext cx="718820" cy="835660"/>
          </a:xfrm>
          <a:prstGeom prst="rect">
            <a:avLst/>
          </a:prstGeom>
        </p:spPr>
        <p:txBody>
          <a:bodyPr vert="horz" wrap="square" lIns="0" tIns="0" rIns="0" bIns="0" rtlCol="0">
            <a:spAutoFit/>
          </a:bodyPr>
          <a:lstStyle/>
          <a:p>
            <a:pPr marL="23495">
              <a:lnSpc>
                <a:spcPts val="1735"/>
              </a:lnSpc>
              <a:tabLst>
                <a:tab pos="299720" algn="l"/>
                <a:tab pos="603250" algn="l"/>
              </a:tabLst>
            </a:pPr>
            <a:r>
              <a:rPr sz="1500" spc="-295" dirty="0">
                <a:latin typeface="Trebuchet MS"/>
                <a:cs typeface="Trebuchet MS"/>
              </a:rPr>
              <a:t>1	1	</a:t>
            </a:r>
            <a:r>
              <a:rPr sz="1500" spc="114" dirty="0">
                <a:latin typeface="Trebuchet MS"/>
                <a:cs typeface="Trebuchet MS"/>
              </a:rPr>
              <a:t>0</a:t>
            </a:r>
            <a:endParaRPr sz="1500">
              <a:latin typeface="Trebuchet MS"/>
              <a:cs typeface="Trebuchet MS"/>
            </a:endParaRPr>
          </a:p>
          <a:p>
            <a:pPr>
              <a:lnSpc>
                <a:spcPct val="100000"/>
              </a:lnSpc>
              <a:spcBef>
                <a:spcPts val="585"/>
              </a:spcBef>
              <a:tabLst>
                <a:tab pos="325755" algn="l"/>
                <a:tab pos="602615" algn="l"/>
              </a:tabLst>
            </a:pPr>
            <a:r>
              <a:rPr sz="2250" spc="-442" baseline="1851" dirty="0">
                <a:latin typeface="Trebuchet MS"/>
                <a:cs typeface="Trebuchet MS"/>
              </a:rPr>
              <a:t>1	</a:t>
            </a:r>
            <a:r>
              <a:rPr sz="1500" spc="-295" dirty="0">
                <a:latin typeface="Trebuchet MS"/>
                <a:cs typeface="Trebuchet MS"/>
              </a:rPr>
              <a:t>1	</a:t>
            </a:r>
            <a:r>
              <a:rPr sz="2250" spc="172" baseline="1851" dirty="0">
                <a:latin typeface="Trebuchet MS"/>
                <a:cs typeface="Trebuchet MS"/>
              </a:rPr>
              <a:t>0</a:t>
            </a:r>
            <a:endParaRPr sz="2250" baseline="1851">
              <a:latin typeface="Trebuchet MS"/>
              <a:cs typeface="Trebuchet MS"/>
            </a:endParaRPr>
          </a:p>
          <a:p>
            <a:pPr marL="1905">
              <a:lnSpc>
                <a:spcPct val="100000"/>
              </a:lnSpc>
              <a:spcBef>
                <a:spcPts val="565"/>
              </a:spcBef>
              <a:tabLst>
                <a:tab pos="313055" algn="l"/>
                <a:tab pos="601980" algn="l"/>
              </a:tabLst>
            </a:pPr>
            <a:r>
              <a:rPr sz="2250" spc="172" baseline="1851" dirty="0">
                <a:latin typeface="Trebuchet MS"/>
                <a:cs typeface="Trebuchet MS"/>
              </a:rPr>
              <a:t>0	</a:t>
            </a:r>
            <a:r>
              <a:rPr sz="1500" spc="114" dirty="0">
                <a:latin typeface="Trebuchet MS"/>
                <a:cs typeface="Trebuchet MS"/>
              </a:rPr>
              <a:t>0	</a:t>
            </a:r>
            <a:r>
              <a:rPr sz="2250" spc="172" baseline="1851" dirty="0">
                <a:latin typeface="Trebuchet MS"/>
                <a:cs typeface="Trebuchet MS"/>
              </a:rPr>
              <a:t>0</a:t>
            </a:r>
            <a:endParaRPr sz="2250" baseline="1851">
              <a:latin typeface="Trebuchet MS"/>
              <a:cs typeface="Trebuchet MS"/>
            </a:endParaRPr>
          </a:p>
        </p:txBody>
      </p:sp>
      <p:grpSp>
        <p:nvGrpSpPr>
          <p:cNvPr id="100" name="object 100"/>
          <p:cNvGrpSpPr/>
          <p:nvPr/>
        </p:nvGrpSpPr>
        <p:grpSpPr>
          <a:xfrm>
            <a:off x="10325765" y="3686631"/>
            <a:ext cx="1414780" cy="1363345"/>
            <a:chOff x="10325765" y="3686631"/>
            <a:chExt cx="1414780" cy="1363345"/>
          </a:xfrm>
        </p:grpSpPr>
        <p:sp>
          <p:nvSpPr>
            <p:cNvPr id="101" name="object 101"/>
            <p:cNvSpPr/>
            <p:nvPr/>
          </p:nvSpPr>
          <p:spPr>
            <a:xfrm>
              <a:off x="10325761" y="4144987"/>
              <a:ext cx="981075" cy="904875"/>
            </a:xfrm>
            <a:custGeom>
              <a:avLst/>
              <a:gdLst/>
              <a:ahLst/>
              <a:cxnLst/>
              <a:rect l="l" t="t" r="r" b="b"/>
              <a:pathLst>
                <a:path w="981075" h="904875">
                  <a:moveTo>
                    <a:pt x="981075" y="0"/>
                  </a:moveTo>
                  <a:lnTo>
                    <a:pt x="0" y="0"/>
                  </a:lnTo>
                  <a:lnTo>
                    <a:pt x="0" y="386054"/>
                  </a:lnTo>
                  <a:lnTo>
                    <a:pt x="0" y="456044"/>
                  </a:lnTo>
                  <a:lnTo>
                    <a:pt x="0" y="904875"/>
                  </a:lnTo>
                  <a:lnTo>
                    <a:pt x="981075" y="904875"/>
                  </a:lnTo>
                  <a:lnTo>
                    <a:pt x="981075" y="456044"/>
                  </a:lnTo>
                  <a:lnTo>
                    <a:pt x="981075" y="386054"/>
                  </a:lnTo>
                  <a:lnTo>
                    <a:pt x="981075" y="0"/>
                  </a:lnTo>
                  <a:close/>
                </a:path>
              </a:pathLst>
            </a:custGeom>
            <a:solidFill>
              <a:srgbClr val="61E6B5"/>
            </a:solidFill>
          </p:spPr>
          <p:txBody>
            <a:bodyPr wrap="square" lIns="0" tIns="0" rIns="0" bIns="0" rtlCol="0"/>
            <a:lstStyle/>
            <a:p>
              <a:endParaRPr/>
            </a:p>
          </p:txBody>
        </p:sp>
        <p:sp>
          <p:nvSpPr>
            <p:cNvPr id="102" name="object 102"/>
            <p:cNvSpPr/>
            <p:nvPr/>
          </p:nvSpPr>
          <p:spPr>
            <a:xfrm>
              <a:off x="10354340" y="4173559"/>
              <a:ext cx="923925" cy="847725"/>
            </a:xfrm>
            <a:custGeom>
              <a:avLst/>
              <a:gdLst/>
              <a:ahLst/>
              <a:cxnLst/>
              <a:rect l="l" t="t" r="r" b="b"/>
              <a:pathLst>
                <a:path w="923925" h="847725">
                  <a:moveTo>
                    <a:pt x="0" y="0"/>
                  </a:moveTo>
                  <a:lnTo>
                    <a:pt x="923924" y="0"/>
                  </a:lnTo>
                  <a:lnTo>
                    <a:pt x="923924" y="847724"/>
                  </a:lnTo>
                  <a:lnTo>
                    <a:pt x="0" y="847724"/>
                  </a:lnTo>
                  <a:lnTo>
                    <a:pt x="0" y="0"/>
                  </a:lnTo>
                  <a:close/>
                </a:path>
              </a:pathLst>
            </a:custGeom>
            <a:ln w="57149">
              <a:solidFill>
                <a:srgbClr val="000000"/>
              </a:solidFill>
            </a:ln>
          </p:spPr>
          <p:txBody>
            <a:bodyPr wrap="square" lIns="0" tIns="0" rIns="0" bIns="0" rtlCol="0"/>
            <a:lstStyle/>
            <a:p>
              <a:endParaRPr/>
            </a:p>
          </p:txBody>
        </p:sp>
        <p:sp>
          <p:nvSpPr>
            <p:cNvPr id="103" name="object 103"/>
            <p:cNvSpPr/>
            <p:nvPr/>
          </p:nvSpPr>
          <p:spPr>
            <a:xfrm>
              <a:off x="10380523" y="4080306"/>
              <a:ext cx="981075" cy="904875"/>
            </a:xfrm>
            <a:custGeom>
              <a:avLst/>
              <a:gdLst/>
              <a:ahLst/>
              <a:cxnLst/>
              <a:rect l="l" t="t" r="r" b="b"/>
              <a:pathLst>
                <a:path w="981075" h="904875">
                  <a:moveTo>
                    <a:pt x="981075" y="0"/>
                  </a:moveTo>
                  <a:lnTo>
                    <a:pt x="0" y="0"/>
                  </a:lnTo>
                  <a:lnTo>
                    <a:pt x="0" y="450735"/>
                  </a:lnTo>
                  <a:lnTo>
                    <a:pt x="0" y="520725"/>
                  </a:lnTo>
                  <a:lnTo>
                    <a:pt x="0" y="904875"/>
                  </a:lnTo>
                  <a:lnTo>
                    <a:pt x="981075" y="904875"/>
                  </a:lnTo>
                  <a:lnTo>
                    <a:pt x="981075" y="520725"/>
                  </a:lnTo>
                  <a:lnTo>
                    <a:pt x="981075" y="450735"/>
                  </a:lnTo>
                  <a:lnTo>
                    <a:pt x="981075" y="0"/>
                  </a:lnTo>
                  <a:close/>
                </a:path>
              </a:pathLst>
            </a:custGeom>
            <a:solidFill>
              <a:srgbClr val="61E6B5"/>
            </a:solidFill>
          </p:spPr>
          <p:txBody>
            <a:bodyPr wrap="square" lIns="0" tIns="0" rIns="0" bIns="0" rtlCol="0"/>
            <a:lstStyle/>
            <a:p>
              <a:endParaRPr/>
            </a:p>
          </p:txBody>
        </p:sp>
        <p:sp>
          <p:nvSpPr>
            <p:cNvPr id="104" name="object 104"/>
            <p:cNvSpPr/>
            <p:nvPr/>
          </p:nvSpPr>
          <p:spPr>
            <a:xfrm>
              <a:off x="10409109" y="4108875"/>
              <a:ext cx="923925" cy="847725"/>
            </a:xfrm>
            <a:custGeom>
              <a:avLst/>
              <a:gdLst/>
              <a:ahLst/>
              <a:cxnLst/>
              <a:rect l="l" t="t" r="r" b="b"/>
              <a:pathLst>
                <a:path w="923925" h="847725">
                  <a:moveTo>
                    <a:pt x="0" y="0"/>
                  </a:moveTo>
                  <a:lnTo>
                    <a:pt x="923924" y="0"/>
                  </a:lnTo>
                  <a:lnTo>
                    <a:pt x="923924" y="847724"/>
                  </a:lnTo>
                  <a:lnTo>
                    <a:pt x="0" y="847724"/>
                  </a:lnTo>
                  <a:lnTo>
                    <a:pt x="0" y="0"/>
                  </a:lnTo>
                  <a:close/>
                </a:path>
              </a:pathLst>
            </a:custGeom>
            <a:ln w="57149">
              <a:solidFill>
                <a:srgbClr val="000000"/>
              </a:solidFill>
            </a:ln>
          </p:spPr>
          <p:txBody>
            <a:bodyPr wrap="square" lIns="0" tIns="0" rIns="0" bIns="0" rtlCol="0"/>
            <a:lstStyle/>
            <a:p>
              <a:endParaRPr/>
            </a:p>
          </p:txBody>
        </p:sp>
        <p:sp>
          <p:nvSpPr>
            <p:cNvPr id="105" name="object 105"/>
            <p:cNvSpPr/>
            <p:nvPr/>
          </p:nvSpPr>
          <p:spPr>
            <a:xfrm>
              <a:off x="10472065" y="4011967"/>
              <a:ext cx="981075" cy="904875"/>
            </a:xfrm>
            <a:custGeom>
              <a:avLst/>
              <a:gdLst/>
              <a:ahLst/>
              <a:cxnLst/>
              <a:rect l="l" t="t" r="r" b="b"/>
              <a:pathLst>
                <a:path w="981075" h="904875">
                  <a:moveTo>
                    <a:pt x="981075" y="583958"/>
                  </a:moveTo>
                  <a:lnTo>
                    <a:pt x="944397" y="583958"/>
                  </a:lnTo>
                  <a:lnTo>
                    <a:pt x="944397" y="583539"/>
                  </a:lnTo>
                  <a:lnTo>
                    <a:pt x="649884" y="583539"/>
                  </a:lnTo>
                  <a:lnTo>
                    <a:pt x="649884" y="519074"/>
                  </a:lnTo>
                  <a:lnTo>
                    <a:pt x="649884" y="288861"/>
                  </a:lnTo>
                  <a:lnTo>
                    <a:pt x="423291" y="288861"/>
                  </a:lnTo>
                  <a:lnTo>
                    <a:pt x="423291" y="273138"/>
                  </a:lnTo>
                  <a:lnTo>
                    <a:pt x="423291" y="269633"/>
                  </a:lnTo>
                  <a:lnTo>
                    <a:pt x="423291" y="269214"/>
                  </a:lnTo>
                  <a:lnTo>
                    <a:pt x="423291" y="0"/>
                  </a:lnTo>
                  <a:lnTo>
                    <a:pt x="0" y="0"/>
                  </a:lnTo>
                  <a:lnTo>
                    <a:pt x="0" y="904875"/>
                  </a:lnTo>
                  <a:lnTo>
                    <a:pt x="981075" y="904875"/>
                  </a:lnTo>
                  <a:lnTo>
                    <a:pt x="981075" y="589064"/>
                  </a:lnTo>
                  <a:lnTo>
                    <a:pt x="981075" y="587463"/>
                  </a:lnTo>
                  <a:lnTo>
                    <a:pt x="981075" y="583958"/>
                  </a:lnTo>
                  <a:close/>
                </a:path>
              </a:pathLst>
            </a:custGeom>
            <a:solidFill>
              <a:srgbClr val="61E6B5"/>
            </a:solidFill>
          </p:spPr>
          <p:txBody>
            <a:bodyPr wrap="square" lIns="0" tIns="0" rIns="0" bIns="0" rtlCol="0"/>
            <a:lstStyle/>
            <a:p>
              <a:endParaRPr/>
            </a:p>
          </p:txBody>
        </p:sp>
        <p:sp>
          <p:nvSpPr>
            <p:cNvPr id="106" name="object 106"/>
            <p:cNvSpPr/>
            <p:nvPr/>
          </p:nvSpPr>
          <p:spPr>
            <a:xfrm>
              <a:off x="10500646" y="4040533"/>
              <a:ext cx="923925" cy="847725"/>
            </a:xfrm>
            <a:custGeom>
              <a:avLst/>
              <a:gdLst/>
              <a:ahLst/>
              <a:cxnLst/>
              <a:rect l="l" t="t" r="r" b="b"/>
              <a:pathLst>
                <a:path w="923925" h="847725">
                  <a:moveTo>
                    <a:pt x="0" y="0"/>
                  </a:moveTo>
                  <a:lnTo>
                    <a:pt x="923924" y="0"/>
                  </a:lnTo>
                  <a:lnTo>
                    <a:pt x="923924" y="847724"/>
                  </a:lnTo>
                  <a:lnTo>
                    <a:pt x="0" y="847724"/>
                  </a:lnTo>
                  <a:lnTo>
                    <a:pt x="0" y="0"/>
                  </a:lnTo>
                  <a:close/>
                </a:path>
              </a:pathLst>
            </a:custGeom>
            <a:ln w="57149">
              <a:solidFill>
                <a:srgbClr val="000000"/>
              </a:solidFill>
            </a:ln>
          </p:spPr>
          <p:txBody>
            <a:bodyPr wrap="square" lIns="0" tIns="0" rIns="0" bIns="0" rtlCol="0"/>
            <a:lstStyle/>
            <a:p>
              <a:endParaRPr/>
            </a:p>
          </p:txBody>
        </p:sp>
        <p:sp>
          <p:nvSpPr>
            <p:cNvPr id="107" name="object 107"/>
            <p:cNvSpPr/>
            <p:nvPr/>
          </p:nvSpPr>
          <p:spPr>
            <a:xfrm>
              <a:off x="10550170" y="3943222"/>
              <a:ext cx="981075" cy="904875"/>
            </a:xfrm>
            <a:custGeom>
              <a:avLst/>
              <a:gdLst/>
              <a:ahLst/>
              <a:cxnLst/>
              <a:rect l="l" t="t" r="r" b="b"/>
              <a:pathLst>
                <a:path w="981075" h="904875">
                  <a:moveTo>
                    <a:pt x="981075" y="652703"/>
                  </a:moveTo>
                  <a:lnTo>
                    <a:pt x="866292" y="652703"/>
                  </a:lnTo>
                  <a:lnTo>
                    <a:pt x="866292" y="652284"/>
                  </a:lnTo>
                  <a:lnTo>
                    <a:pt x="571779" y="652284"/>
                  </a:lnTo>
                  <a:lnTo>
                    <a:pt x="571779" y="587819"/>
                  </a:lnTo>
                  <a:lnTo>
                    <a:pt x="571779" y="357606"/>
                  </a:lnTo>
                  <a:lnTo>
                    <a:pt x="345186" y="357606"/>
                  </a:lnTo>
                  <a:lnTo>
                    <a:pt x="345186" y="0"/>
                  </a:lnTo>
                  <a:lnTo>
                    <a:pt x="0" y="0"/>
                  </a:lnTo>
                  <a:lnTo>
                    <a:pt x="0" y="904875"/>
                  </a:lnTo>
                  <a:lnTo>
                    <a:pt x="981075" y="904875"/>
                  </a:lnTo>
                  <a:lnTo>
                    <a:pt x="981075" y="657809"/>
                  </a:lnTo>
                  <a:lnTo>
                    <a:pt x="981075" y="656209"/>
                  </a:lnTo>
                  <a:lnTo>
                    <a:pt x="981075" y="652703"/>
                  </a:lnTo>
                  <a:close/>
                </a:path>
              </a:pathLst>
            </a:custGeom>
            <a:solidFill>
              <a:srgbClr val="61E6B5"/>
            </a:solidFill>
          </p:spPr>
          <p:txBody>
            <a:bodyPr wrap="square" lIns="0" tIns="0" rIns="0" bIns="0" rtlCol="0"/>
            <a:lstStyle/>
            <a:p>
              <a:endParaRPr/>
            </a:p>
          </p:txBody>
        </p:sp>
        <p:sp>
          <p:nvSpPr>
            <p:cNvPr id="108" name="object 108"/>
            <p:cNvSpPr/>
            <p:nvPr/>
          </p:nvSpPr>
          <p:spPr>
            <a:xfrm>
              <a:off x="10578750" y="3971791"/>
              <a:ext cx="923925" cy="847725"/>
            </a:xfrm>
            <a:custGeom>
              <a:avLst/>
              <a:gdLst/>
              <a:ahLst/>
              <a:cxnLst/>
              <a:rect l="l" t="t" r="r" b="b"/>
              <a:pathLst>
                <a:path w="923925" h="847725">
                  <a:moveTo>
                    <a:pt x="0" y="0"/>
                  </a:moveTo>
                  <a:lnTo>
                    <a:pt x="923924" y="0"/>
                  </a:lnTo>
                  <a:lnTo>
                    <a:pt x="923924" y="847724"/>
                  </a:lnTo>
                  <a:lnTo>
                    <a:pt x="0" y="847724"/>
                  </a:lnTo>
                  <a:lnTo>
                    <a:pt x="0" y="0"/>
                  </a:lnTo>
                  <a:close/>
                </a:path>
              </a:pathLst>
            </a:custGeom>
            <a:ln w="57149">
              <a:solidFill>
                <a:srgbClr val="000000"/>
              </a:solidFill>
            </a:ln>
          </p:spPr>
          <p:txBody>
            <a:bodyPr wrap="square" lIns="0" tIns="0" rIns="0" bIns="0" rtlCol="0"/>
            <a:lstStyle/>
            <a:p>
              <a:endParaRPr/>
            </a:p>
          </p:txBody>
        </p:sp>
        <p:sp>
          <p:nvSpPr>
            <p:cNvPr id="109" name="object 109"/>
            <p:cNvSpPr/>
            <p:nvPr/>
          </p:nvSpPr>
          <p:spPr>
            <a:xfrm>
              <a:off x="10621696" y="3868622"/>
              <a:ext cx="981075" cy="904875"/>
            </a:xfrm>
            <a:custGeom>
              <a:avLst/>
              <a:gdLst/>
              <a:ahLst/>
              <a:cxnLst/>
              <a:rect l="l" t="t" r="r" b="b"/>
              <a:pathLst>
                <a:path w="981075" h="904875">
                  <a:moveTo>
                    <a:pt x="981075" y="727303"/>
                  </a:moveTo>
                  <a:lnTo>
                    <a:pt x="794766" y="727303"/>
                  </a:lnTo>
                  <a:lnTo>
                    <a:pt x="794766" y="726884"/>
                  </a:lnTo>
                  <a:lnTo>
                    <a:pt x="500253" y="726884"/>
                  </a:lnTo>
                  <a:lnTo>
                    <a:pt x="500253" y="662419"/>
                  </a:lnTo>
                  <a:lnTo>
                    <a:pt x="500253" y="432206"/>
                  </a:lnTo>
                  <a:lnTo>
                    <a:pt x="273659" y="432206"/>
                  </a:lnTo>
                  <a:lnTo>
                    <a:pt x="273659" y="0"/>
                  </a:lnTo>
                  <a:lnTo>
                    <a:pt x="0" y="0"/>
                  </a:lnTo>
                  <a:lnTo>
                    <a:pt x="0" y="904875"/>
                  </a:lnTo>
                  <a:lnTo>
                    <a:pt x="981075" y="904875"/>
                  </a:lnTo>
                  <a:lnTo>
                    <a:pt x="981075" y="732409"/>
                  </a:lnTo>
                  <a:lnTo>
                    <a:pt x="981075" y="730808"/>
                  </a:lnTo>
                  <a:lnTo>
                    <a:pt x="981075" y="727303"/>
                  </a:lnTo>
                  <a:close/>
                </a:path>
              </a:pathLst>
            </a:custGeom>
            <a:solidFill>
              <a:srgbClr val="61E6B5"/>
            </a:solidFill>
          </p:spPr>
          <p:txBody>
            <a:bodyPr wrap="square" lIns="0" tIns="0" rIns="0" bIns="0" rtlCol="0"/>
            <a:lstStyle/>
            <a:p>
              <a:endParaRPr/>
            </a:p>
          </p:txBody>
        </p:sp>
        <p:sp>
          <p:nvSpPr>
            <p:cNvPr id="110" name="object 110"/>
            <p:cNvSpPr/>
            <p:nvPr/>
          </p:nvSpPr>
          <p:spPr>
            <a:xfrm>
              <a:off x="10650283" y="3897191"/>
              <a:ext cx="923925" cy="847725"/>
            </a:xfrm>
            <a:custGeom>
              <a:avLst/>
              <a:gdLst/>
              <a:ahLst/>
              <a:cxnLst/>
              <a:rect l="l" t="t" r="r" b="b"/>
              <a:pathLst>
                <a:path w="923925" h="847725">
                  <a:moveTo>
                    <a:pt x="0" y="0"/>
                  </a:moveTo>
                  <a:lnTo>
                    <a:pt x="923924" y="0"/>
                  </a:lnTo>
                  <a:lnTo>
                    <a:pt x="923924" y="847724"/>
                  </a:lnTo>
                  <a:lnTo>
                    <a:pt x="0" y="847724"/>
                  </a:lnTo>
                  <a:lnTo>
                    <a:pt x="0" y="0"/>
                  </a:lnTo>
                  <a:close/>
                </a:path>
              </a:pathLst>
            </a:custGeom>
            <a:ln w="57149">
              <a:solidFill>
                <a:srgbClr val="000000"/>
              </a:solidFill>
            </a:ln>
          </p:spPr>
          <p:txBody>
            <a:bodyPr wrap="square" lIns="0" tIns="0" rIns="0" bIns="0" rtlCol="0"/>
            <a:lstStyle/>
            <a:p>
              <a:endParaRPr/>
            </a:p>
          </p:txBody>
        </p:sp>
        <p:sp>
          <p:nvSpPr>
            <p:cNvPr id="111" name="object 111"/>
            <p:cNvSpPr/>
            <p:nvPr/>
          </p:nvSpPr>
          <p:spPr>
            <a:xfrm>
              <a:off x="10705516" y="3778681"/>
              <a:ext cx="981075" cy="904875"/>
            </a:xfrm>
            <a:custGeom>
              <a:avLst/>
              <a:gdLst/>
              <a:ahLst/>
              <a:cxnLst/>
              <a:rect l="l" t="t" r="r" b="b"/>
              <a:pathLst>
                <a:path w="981075" h="904875">
                  <a:moveTo>
                    <a:pt x="981075" y="817245"/>
                  </a:moveTo>
                  <a:lnTo>
                    <a:pt x="710946" y="817245"/>
                  </a:lnTo>
                  <a:lnTo>
                    <a:pt x="710946" y="816825"/>
                  </a:lnTo>
                  <a:lnTo>
                    <a:pt x="416433" y="816825"/>
                  </a:lnTo>
                  <a:lnTo>
                    <a:pt x="416433" y="752360"/>
                  </a:lnTo>
                  <a:lnTo>
                    <a:pt x="416433" y="522147"/>
                  </a:lnTo>
                  <a:lnTo>
                    <a:pt x="189839" y="522147"/>
                  </a:lnTo>
                  <a:lnTo>
                    <a:pt x="189839" y="0"/>
                  </a:lnTo>
                  <a:lnTo>
                    <a:pt x="0" y="0"/>
                  </a:lnTo>
                  <a:lnTo>
                    <a:pt x="0" y="904875"/>
                  </a:lnTo>
                  <a:lnTo>
                    <a:pt x="981075" y="904875"/>
                  </a:lnTo>
                  <a:lnTo>
                    <a:pt x="981075" y="822350"/>
                  </a:lnTo>
                  <a:lnTo>
                    <a:pt x="981075" y="820750"/>
                  </a:lnTo>
                  <a:lnTo>
                    <a:pt x="981075" y="817245"/>
                  </a:lnTo>
                  <a:close/>
                </a:path>
              </a:pathLst>
            </a:custGeom>
            <a:solidFill>
              <a:srgbClr val="61E6B5"/>
            </a:solidFill>
          </p:spPr>
          <p:txBody>
            <a:bodyPr wrap="square" lIns="0" tIns="0" rIns="0" bIns="0" rtlCol="0"/>
            <a:lstStyle/>
            <a:p>
              <a:endParaRPr/>
            </a:p>
          </p:txBody>
        </p:sp>
        <p:sp>
          <p:nvSpPr>
            <p:cNvPr id="112" name="object 112"/>
            <p:cNvSpPr/>
            <p:nvPr/>
          </p:nvSpPr>
          <p:spPr>
            <a:xfrm>
              <a:off x="10734102" y="3807247"/>
              <a:ext cx="923925" cy="847725"/>
            </a:xfrm>
            <a:custGeom>
              <a:avLst/>
              <a:gdLst/>
              <a:ahLst/>
              <a:cxnLst/>
              <a:rect l="l" t="t" r="r" b="b"/>
              <a:pathLst>
                <a:path w="923925" h="847725">
                  <a:moveTo>
                    <a:pt x="0" y="0"/>
                  </a:moveTo>
                  <a:lnTo>
                    <a:pt x="923924" y="0"/>
                  </a:lnTo>
                  <a:lnTo>
                    <a:pt x="923924" y="847724"/>
                  </a:lnTo>
                  <a:lnTo>
                    <a:pt x="0" y="847724"/>
                  </a:lnTo>
                  <a:lnTo>
                    <a:pt x="0" y="0"/>
                  </a:lnTo>
                  <a:close/>
                </a:path>
              </a:pathLst>
            </a:custGeom>
            <a:ln w="57149">
              <a:solidFill>
                <a:srgbClr val="000000"/>
              </a:solidFill>
            </a:ln>
          </p:spPr>
          <p:txBody>
            <a:bodyPr wrap="square" lIns="0" tIns="0" rIns="0" bIns="0" rtlCol="0"/>
            <a:lstStyle/>
            <a:p>
              <a:endParaRPr/>
            </a:p>
          </p:txBody>
        </p:sp>
        <p:sp>
          <p:nvSpPr>
            <p:cNvPr id="113" name="object 113"/>
            <p:cNvSpPr/>
            <p:nvPr/>
          </p:nvSpPr>
          <p:spPr>
            <a:xfrm>
              <a:off x="10802290" y="3686631"/>
              <a:ext cx="933450" cy="914400"/>
            </a:xfrm>
            <a:custGeom>
              <a:avLst/>
              <a:gdLst/>
              <a:ahLst/>
              <a:cxnLst/>
              <a:rect l="l" t="t" r="r" b="b"/>
              <a:pathLst>
                <a:path w="933450" h="914400">
                  <a:moveTo>
                    <a:pt x="933450" y="0"/>
                  </a:moveTo>
                  <a:lnTo>
                    <a:pt x="0" y="0"/>
                  </a:lnTo>
                  <a:lnTo>
                    <a:pt x="0" y="844410"/>
                  </a:lnTo>
                  <a:lnTo>
                    <a:pt x="0" y="914400"/>
                  </a:lnTo>
                  <a:lnTo>
                    <a:pt x="933450" y="914400"/>
                  </a:lnTo>
                  <a:lnTo>
                    <a:pt x="933450" y="844410"/>
                  </a:lnTo>
                  <a:lnTo>
                    <a:pt x="933450" y="0"/>
                  </a:lnTo>
                  <a:close/>
                </a:path>
              </a:pathLst>
            </a:custGeom>
            <a:solidFill>
              <a:srgbClr val="CDCDCD"/>
            </a:solidFill>
          </p:spPr>
          <p:txBody>
            <a:bodyPr wrap="square" lIns="0" tIns="0" rIns="0" bIns="0" rtlCol="0"/>
            <a:lstStyle/>
            <a:p>
              <a:endParaRPr/>
            </a:p>
          </p:txBody>
        </p:sp>
        <p:sp>
          <p:nvSpPr>
            <p:cNvPr id="114" name="object 114"/>
            <p:cNvSpPr/>
            <p:nvPr/>
          </p:nvSpPr>
          <p:spPr>
            <a:xfrm>
              <a:off x="10821352" y="3705681"/>
              <a:ext cx="895350" cy="876300"/>
            </a:xfrm>
            <a:custGeom>
              <a:avLst/>
              <a:gdLst/>
              <a:ahLst/>
              <a:cxnLst/>
              <a:rect l="l" t="t" r="r" b="b"/>
              <a:pathLst>
                <a:path w="895350" h="876300">
                  <a:moveTo>
                    <a:pt x="0" y="0"/>
                  </a:moveTo>
                  <a:lnTo>
                    <a:pt x="895349" y="0"/>
                  </a:lnTo>
                  <a:lnTo>
                    <a:pt x="895349" y="876299"/>
                  </a:lnTo>
                  <a:lnTo>
                    <a:pt x="0" y="876299"/>
                  </a:lnTo>
                  <a:lnTo>
                    <a:pt x="0" y="0"/>
                  </a:lnTo>
                  <a:close/>
                </a:path>
              </a:pathLst>
            </a:custGeom>
            <a:ln w="38099">
              <a:solidFill>
                <a:srgbClr val="000000"/>
              </a:solidFill>
            </a:ln>
          </p:spPr>
          <p:txBody>
            <a:bodyPr wrap="square" lIns="0" tIns="0" rIns="0" bIns="0" rtlCol="0"/>
            <a:lstStyle/>
            <a:p>
              <a:endParaRPr/>
            </a:p>
          </p:txBody>
        </p:sp>
        <p:sp>
          <p:nvSpPr>
            <p:cNvPr id="115" name="object 115"/>
            <p:cNvSpPr/>
            <p:nvPr/>
          </p:nvSpPr>
          <p:spPr>
            <a:xfrm>
              <a:off x="10806493" y="3702453"/>
              <a:ext cx="88900" cy="314325"/>
            </a:xfrm>
            <a:custGeom>
              <a:avLst/>
              <a:gdLst/>
              <a:ahLst/>
              <a:cxnLst/>
              <a:rect l="l" t="t" r="r" b="b"/>
              <a:pathLst>
                <a:path w="88900" h="314325">
                  <a:moveTo>
                    <a:pt x="0" y="314324"/>
                  </a:moveTo>
                  <a:lnTo>
                    <a:pt x="88868" y="314324"/>
                  </a:lnTo>
                  <a:lnTo>
                    <a:pt x="88868" y="0"/>
                  </a:lnTo>
                  <a:lnTo>
                    <a:pt x="0" y="0"/>
                  </a:lnTo>
                  <a:lnTo>
                    <a:pt x="0" y="314324"/>
                  </a:lnTo>
                  <a:close/>
                </a:path>
              </a:pathLst>
            </a:custGeom>
            <a:solidFill>
              <a:srgbClr val="61E6B5"/>
            </a:solidFill>
          </p:spPr>
          <p:txBody>
            <a:bodyPr wrap="square" lIns="0" tIns="0" rIns="0" bIns="0" rtlCol="0"/>
            <a:lstStyle/>
            <a:p>
              <a:endParaRPr/>
            </a:p>
          </p:txBody>
        </p:sp>
        <p:sp>
          <p:nvSpPr>
            <p:cNvPr id="116" name="object 116"/>
            <p:cNvSpPr/>
            <p:nvPr/>
          </p:nvSpPr>
          <p:spPr>
            <a:xfrm>
              <a:off x="10825543" y="3721503"/>
              <a:ext cx="285750" cy="276225"/>
            </a:xfrm>
            <a:custGeom>
              <a:avLst/>
              <a:gdLst/>
              <a:ahLst/>
              <a:cxnLst/>
              <a:rect l="l" t="t" r="r" b="b"/>
              <a:pathLst>
                <a:path w="285750" h="276225">
                  <a:moveTo>
                    <a:pt x="0" y="0"/>
                  </a:moveTo>
                  <a:lnTo>
                    <a:pt x="285749" y="0"/>
                  </a:lnTo>
                  <a:lnTo>
                    <a:pt x="285749" y="276224"/>
                  </a:lnTo>
                  <a:lnTo>
                    <a:pt x="0" y="276224"/>
                  </a:lnTo>
                  <a:lnTo>
                    <a:pt x="0" y="0"/>
                  </a:lnTo>
                  <a:close/>
                </a:path>
              </a:pathLst>
            </a:custGeom>
            <a:ln w="38099">
              <a:solidFill>
                <a:srgbClr val="000000"/>
              </a:solidFill>
            </a:ln>
          </p:spPr>
          <p:txBody>
            <a:bodyPr wrap="square" lIns="0" tIns="0" rIns="0" bIns="0" rtlCol="0"/>
            <a:lstStyle/>
            <a:p>
              <a:endParaRPr/>
            </a:p>
          </p:txBody>
        </p:sp>
        <p:sp>
          <p:nvSpPr>
            <p:cNvPr id="117" name="object 117"/>
            <p:cNvSpPr/>
            <p:nvPr/>
          </p:nvSpPr>
          <p:spPr>
            <a:xfrm>
              <a:off x="10805440" y="3986504"/>
              <a:ext cx="90170" cy="314325"/>
            </a:xfrm>
            <a:custGeom>
              <a:avLst/>
              <a:gdLst/>
              <a:ahLst/>
              <a:cxnLst/>
              <a:rect l="l" t="t" r="r" b="b"/>
              <a:pathLst>
                <a:path w="90170" h="314325">
                  <a:moveTo>
                    <a:pt x="89916" y="0"/>
                  </a:moveTo>
                  <a:lnTo>
                    <a:pt x="0" y="0"/>
                  </a:lnTo>
                  <a:lnTo>
                    <a:pt x="0" y="294678"/>
                  </a:lnTo>
                  <a:lnTo>
                    <a:pt x="0" y="295097"/>
                  </a:lnTo>
                  <a:lnTo>
                    <a:pt x="0" y="314325"/>
                  </a:lnTo>
                  <a:lnTo>
                    <a:pt x="89916" y="314325"/>
                  </a:lnTo>
                  <a:lnTo>
                    <a:pt x="89916" y="295097"/>
                  </a:lnTo>
                  <a:lnTo>
                    <a:pt x="89916" y="294678"/>
                  </a:lnTo>
                  <a:lnTo>
                    <a:pt x="89916" y="0"/>
                  </a:lnTo>
                  <a:close/>
                </a:path>
              </a:pathLst>
            </a:custGeom>
            <a:solidFill>
              <a:srgbClr val="61E6B5"/>
            </a:solidFill>
          </p:spPr>
          <p:txBody>
            <a:bodyPr wrap="square" lIns="0" tIns="0" rIns="0" bIns="0" rtlCol="0"/>
            <a:lstStyle/>
            <a:p>
              <a:endParaRPr/>
            </a:p>
          </p:txBody>
        </p:sp>
        <p:sp>
          <p:nvSpPr>
            <p:cNvPr id="118" name="object 118"/>
            <p:cNvSpPr/>
            <p:nvPr/>
          </p:nvSpPr>
          <p:spPr>
            <a:xfrm>
              <a:off x="10824496" y="4005547"/>
              <a:ext cx="285750" cy="276225"/>
            </a:xfrm>
            <a:custGeom>
              <a:avLst/>
              <a:gdLst/>
              <a:ahLst/>
              <a:cxnLst/>
              <a:rect l="l" t="t" r="r" b="b"/>
              <a:pathLst>
                <a:path w="285750" h="276225">
                  <a:moveTo>
                    <a:pt x="0" y="0"/>
                  </a:moveTo>
                  <a:lnTo>
                    <a:pt x="285749" y="0"/>
                  </a:lnTo>
                  <a:lnTo>
                    <a:pt x="285749" y="276224"/>
                  </a:lnTo>
                  <a:lnTo>
                    <a:pt x="0" y="276224"/>
                  </a:lnTo>
                  <a:lnTo>
                    <a:pt x="0" y="0"/>
                  </a:lnTo>
                  <a:close/>
                </a:path>
              </a:pathLst>
            </a:custGeom>
            <a:ln w="38099">
              <a:solidFill>
                <a:srgbClr val="000000"/>
              </a:solidFill>
            </a:ln>
          </p:spPr>
          <p:txBody>
            <a:bodyPr wrap="square" lIns="0" tIns="0" rIns="0" bIns="0" rtlCol="0"/>
            <a:lstStyle/>
            <a:p>
              <a:endParaRPr/>
            </a:p>
          </p:txBody>
        </p:sp>
        <p:sp>
          <p:nvSpPr>
            <p:cNvPr id="119" name="object 119"/>
            <p:cNvSpPr/>
            <p:nvPr/>
          </p:nvSpPr>
          <p:spPr>
            <a:xfrm>
              <a:off x="10810672" y="4281182"/>
              <a:ext cx="323850" cy="314325"/>
            </a:xfrm>
            <a:custGeom>
              <a:avLst/>
              <a:gdLst/>
              <a:ahLst/>
              <a:cxnLst/>
              <a:rect l="l" t="t" r="r" b="b"/>
              <a:pathLst>
                <a:path w="323850" h="314325">
                  <a:moveTo>
                    <a:pt x="323850" y="249859"/>
                  </a:moveTo>
                  <a:lnTo>
                    <a:pt x="84683" y="249859"/>
                  </a:lnTo>
                  <a:lnTo>
                    <a:pt x="84683" y="0"/>
                  </a:lnTo>
                  <a:lnTo>
                    <a:pt x="0" y="0"/>
                  </a:lnTo>
                  <a:lnTo>
                    <a:pt x="0" y="249859"/>
                  </a:lnTo>
                  <a:lnTo>
                    <a:pt x="0" y="314325"/>
                  </a:lnTo>
                  <a:lnTo>
                    <a:pt x="323850" y="314325"/>
                  </a:lnTo>
                  <a:lnTo>
                    <a:pt x="323850" y="249859"/>
                  </a:lnTo>
                  <a:close/>
                </a:path>
              </a:pathLst>
            </a:custGeom>
            <a:solidFill>
              <a:srgbClr val="CDCDCD"/>
            </a:solidFill>
          </p:spPr>
          <p:txBody>
            <a:bodyPr wrap="square" lIns="0" tIns="0" rIns="0" bIns="0" rtlCol="0"/>
            <a:lstStyle/>
            <a:p>
              <a:endParaRPr/>
            </a:p>
          </p:txBody>
        </p:sp>
        <p:sp>
          <p:nvSpPr>
            <p:cNvPr id="120" name="object 120"/>
            <p:cNvSpPr/>
            <p:nvPr/>
          </p:nvSpPr>
          <p:spPr>
            <a:xfrm>
              <a:off x="10829734" y="4300232"/>
              <a:ext cx="285750" cy="276225"/>
            </a:xfrm>
            <a:custGeom>
              <a:avLst/>
              <a:gdLst/>
              <a:ahLst/>
              <a:cxnLst/>
              <a:rect l="l" t="t" r="r" b="b"/>
              <a:pathLst>
                <a:path w="285750" h="276225">
                  <a:moveTo>
                    <a:pt x="0" y="0"/>
                  </a:moveTo>
                  <a:lnTo>
                    <a:pt x="285749" y="0"/>
                  </a:lnTo>
                  <a:lnTo>
                    <a:pt x="285749" y="276224"/>
                  </a:lnTo>
                  <a:lnTo>
                    <a:pt x="0" y="276224"/>
                  </a:lnTo>
                  <a:lnTo>
                    <a:pt x="0" y="0"/>
                  </a:lnTo>
                  <a:close/>
                </a:path>
              </a:pathLst>
            </a:custGeom>
            <a:ln w="38099">
              <a:solidFill>
                <a:srgbClr val="000000"/>
              </a:solidFill>
            </a:ln>
          </p:spPr>
          <p:txBody>
            <a:bodyPr wrap="square" lIns="0" tIns="0" rIns="0" bIns="0" rtlCol="0"/>
            <a:lstStyle/>
            <a:p>
              <a:endParaRPr/>
            </a:p>
          </p:txBody>
        </p:sp>
        <p:sp>
          <p:nvSpPr>
            <p:cNvPr id="121" name="object 121"/>
            <p:cNvSpPr/>
            <p:nvPr/>
          </p:nvSpPr>
          <p:spPr>
            <a:xfrm>
              <a:off x="11121961" y="4531042"/>
              <a:ext cx="323850" cy="65405"/>
            </a:xfrm>
            <a:custGeom>
              <a:avLst/>
              <a:gdLst/>
              <a:ahLst/>
              <a:cxnLst/>
              <a:rect l="l" t="t" r="r" b="b"/>
              <a:pathLst>
                <a:path w="323850" h="65404">
                  <a:moveTo>
                    <a:pt x="0" y="64874"/>
                  </a:moveTo>
                  <a:lnTo>
                    <a:pt x="323849" y="64874"/>
                  </a:lnTo>
                  <a:lnTo>
                    <a:pt x="323849" y="0"/>
                  </a:lnTo>
                  <a:lnTo>
                    <a:pt x="0" y="0"/>
                  </a:lnTo>
                  <a:lnTo>
                    <a:pt x="0" y="64874"/>
                  </a:lnTo>
                  <a:close/>
                </a:path>
              </a:pathLst>
            </a:custGeom>
            <a:solidFill>
              <a:srgbClr val="CDCDCD"/>
            </a:solidFill>
          </p:spPr>
          <p:txBody>
            <a:bodyPr wrap="square" lIns="0" tIns="0" rIns="0" bIns="0" rtlCol="0"/>
            <a:lstStyle/>
            <a:p>
              <a:endParaRPr/>
            </a:p>
          </p:txBody>
        </p:sp>
        <p:sp>
          <p:nvSpPr>
            <p:cNvPr id="122" name="object 122"/>
            <p:cNvSpPr/>
            <p:nvPr/>
          </p:nvSpPr>
          <p:spPr>
            <a:xfrm>
              <a:off x="11141011" y="4300642"/>
              <a:ext cx="285750" cy="276225"/>
            </a:xfrm>
            <a:custGeom>
              <a:avLst/>
              <a:gdLst/>
              <a:ahLst/>
              <a:cxnLst/>
              <a:rect l="l" t="t" r="r" b="b"/>
              <a:pathLst>
                <a:path w="285750" h="276225">
                  <a:moveTo>
                    <a:pt x="0" y="0"/>
                  </a:moveTo>
                  <a:lnTo>
                    <a:pt x="285749" y="0"/>
                  </a:lnTo>
                  <a:lnTo>
                    <a:pt x="285749" y="276224"/>
                  </a:lnTo>
                  <a:lnTo>
                    <a:pt x="0" y="276224"/>
                  </a:lnTo>
                  <a:lnTo>
                    <a:pt x="0" y="0"/>
                  </a:lnTo>
                  <a:close/>
                </a:path>
              </a:pathLst>
            </a:custGeom>
            <a:ln w="38099">
              <a:solidFill>
                <a:srgbClr val="000000"/>
              </a:solidFill>
            </a:ln>
          </p:spPr>
          <p:txBody>
            <a:bodyPr wrap="square" lIns="0" tIns="0" rIns="0" bIns="0" rtlCol="0"/>
            <a:lstStyle/>
            <a:p>
              <a:endParaRPr/>
            </a:p>
          </p:txBody>
        </p:sp>
        <p:sp>
          <p:nvSpPr>
            <p:cNvPr id="123" name="object 123"/>
            <p:cNvSpPr/>
            <p:nvPr/>
          </p:nvSpPr>
          <p:spPr>
            <a:xfrm>
              <a:off x="11416473" y="4531042"/>
              <a:ext cx="323850" cy="68580"/>
            </a:xfrm>
            <a:custGeom>
              <a:avLst/>
              <a:gdLst/>
              <a:ahLst/>
              <a:cxnLst/>
              <a:rect l="l" t="t" r="r" b="b"/>
              <a:pathLst>
                <a:path w="323850" h="68579">
                  <a:moveTo>
                    <a:pt x="0" y="68389"/>
                  </a:moveTo>
                  <a:lnTo>
                    <a:pt x="323849" y="68389"/>
                  </a:lnTo>
                  <a:lnTo>
                    <a:pt x="323849" y="0"/>
                  </a:lnTo>
                  <a:lnTo>
                    <a:pt x="0" y="0"/>
                  </a:lnTo>
                  <a:lnTo>
                    <a:pt x="0" y="68389"/>
                  </a:lnTo>
                  <a:close/>
                </a:path>
              </a:pathLst>
            </a:custGeom>
            <a:solidFill>
              <a:srgbClr val="CDCDCD"/>
            </a:solidFill>
          </p:spPr>
          <p:txBody>
            <a:bodyPr wrap="square" lIns="0" tIns="0" rIns="0" bIns="0" rtlCol="0"/>
            <a:lstStyle/>
            <a:p>
              <a:endParaRPr/>
            </a:p>
          </p:txBody>
        </p:sp>
        <p:sp>
          <p:nvSpPr>
            <p:cNvPr id="124" name="object 124"/>
            <p:cNvSpPr/>
            <p:nvPr/>
          </p:nvSpPr>
          <p:spPr>
            <a:xfrm>
              <a:off x="11435523" y="4304156"/>
              <a:ext cx="285750" cy="276225"/>
            </a:xfrm>
            <a:custGeom>
              <a:avLst/>
              <a:gdLst/>
              <a:ahLst/>
              <a:cxnLst/>
              <a:rect l="l" t="t" r="r" b="b"/>
              <a:pathLst>
                <a:path w="285750" h="276225">
                  <a:moveTo>
                    <a:pt x="0" y="0"/>
                  </a:moveTo>
                  <a:lnTo>
                    <a:pt x="285749" y="0"/>
                  </a:lnTo>
                  <a:lnTo>
                    <a:pt x="285749" y="276224"/>
                  </a:lnTo>
                  <a:lnTo>
                    <a:pt x="0" y="276224"/>
                  </a:lnTo>
                  <a:lnTo>
                    <a:pt x="0" y="0"/>
                  </a:lnTo>
                  <a:close/>
                </a:path>
              </a:pathLst>
            </a:custGeom>
            <a:ln w="38099">
              <a:solidFill>
                <a:srgbClr val="000000"/>
              </a:solidFill>
            </a:ln>
          </p:spPr>
          <p:txBody>
            <a:bodyPr wrap="square" lIns="0" tIns="0" rIns="0" bIns="0" rtlCol="0"/>
            <a:lstStyle/>
            <a:p>
              <a:endParaRPr/>
            </a:p>
          </p:txBody>
        </p:sp>
      </p:grpSp>
      <p:sp>
        <p:nvSpPr>
          <p:cNvPr id="125" name="object 125"/>
          <p:cNvSpPr txBox="1"/>
          <p:nvPr/>
        </p:nvSpPr>
        <p:spPr>
          <a:xfrm>
            <a:off x="11115769" y="5395721"/>
            <a:ext cx="701040" cy="808990"/>
          </a:xfrm>
          <a:prstGeom prst="rect">
            <a:avLst/>
          </a:prstGeom>
        </p:spPr>
        <p:txBody>
          <a:bodyPr vert="horz" wrap="square" lIns="0" tIns="0" rIns="0" bIns="0" rtlCol="0">
            <a:spAutoFit/>
          </a:bodyPr>
          <a:lstStyle/>
          <a:p>
            <a:pPr>
              <a:lnSpc>
                <a:spcPts val="1675"/>
              </a:lnSpc>
              <a:tabLst>
                <a:tab pos="309880" algn="l"/>
                <a:tab pos="591185" algn="l"/>
              </a:tabLst>
            </a:pPr>
            <a:r>
              <a:rPr sz="2100" spc="187" baseline="1984" dirty="0">
                <a:latin typeface="Trebuchet MS"/>
                <a:cs typeface="Trebuchet MS"/>
              </a:rPr>
              <a:t>0	</a:t>
            </a:r>
            <a:r>
              <a:rPr sz="1400" spc="125" dirty="0">
                <a:latin typeface="Trebuchet MS"/>
                <a:cs typeface="Trebuchet MS"/>
              </a:rPr>
              <a:t>0	0</a:t>
            </a:r>
            <a:endParaRPr sz="1400">
              <a:latin typeface="Trebuchet MS"/>
              <a:cs typeface="Trebuchet MS"/>
            </a:endParaRPr>
          </a:p>
          <a:p>
            <a:pPr marL="2540">
              <a:lnSpc>
                <a:spcPct val="100000"/>
              </a:lnSpc>
              <a:spcBef>
                <a:spcPts val="585"/>
              </a:spcBef>
              <a:tabLst>
                <a:tab pos="295910" algn="l"/>
                <a:tab pos="615315" algn="l"/>
              </a:tabLst>
            </a:pPr>
            <a:r>
              <a:rPr sz="2100" spc="187" baseline="3968" dirty="0">
                <a:latin typeface="Trebuchet MS"/>
                <a:cs typeface="Trebuchet MS"/>
              </a:rPr>
              <a:t>0	0	</a:t>
            </a:r>
            <a:r>
              <a:rPr sz="1400" spc="-265" dirty="0">
                <a:latin typeface="Trebuchet MS"/>
                <a:cs typeface="Trebuchet MS"/>
              </a:rPr>
              <a:t>1</a:t>
            </a:r>
            <a:endParaRPr sz="1400">
              <a:latin typeface="Trebuchet MS"/>
              <a:cs typeface="Trebuchet MS"/>
            </a:endParaRPr>
          </a:p>
          <a:p>
            <a:pPr marL="8255">
              <a:lnSpc>
                <a:spcPct val="100000"/>
              </a:lnSpc>
              <a:spcBef>
                <a:spcPts val="655"/>
              </a:spcBef>
              <a:tabLst>
                <a:tab pos="309880" algn="l"/>
                <a:tab pos="614680" algn="l"/>
              </a:tabLst>
            </a:pPr>
            <a:r>
              <a:rPr sz="2100" spc="187" baseline="1984" dirty="0">
                <a:latin typeface="Trebuchet MS"/>
                <a:cs typeface="Trebuchet MS"/>
              </a:rPr>
              <a:t>0	</a:t>
            </a:r>
            <a:r>
              <a:rPr sz="1400" spc="125" dirty="0">
                <a:latin typeface="Trebuchet MS"/>
                <a:cs typeface="Trebuchet MS"/>
              </a:rPr>
              <a:t>0	</a:t>
            </a:r>
            <a:r>
              <a:rPr sz="2100" spc="-397" baseline="1984" dirty="0">
                <a:latin typeface="Trebuchet MS"/>
                <a:cs typeface="Trebuchet MS"/>
              </a:rPr>
              <a:t>1</a:t>
            </a:r>
            <a:endParaRPr sz="2100" baseline="1984">
              <a:latin typeface="Trebuchet MS"/>
              <a:cs typeface="Trebuchet MS"/>
            </a:endParaRPr>
          </a:p>
        </p:txBody>
      </p:sp>
      <p:grpSp>
        <p:nvGrpSpPr>
          <p:cNvPr id="126" name="object 126"/>
          <p:cNvGrpSpPr/>
          <p:nvPr/>
        </p:nvGrpSpPr>
        <p:grpSpPr>
          <a:xfrm>
            <a:off x="10498645" y="3588067"/>
            <a:ext cx="1424940" cy="3126740"/>
            <a:chOff x="10498645" y="3588067"/>
            <a:chExt cx="1424940" cy="3126740"/>
          </a:xfrm>
        </p:grpSpPr>
        <p:sp>
          <p:nvSpPr>
            <p:cNvPr id="127" name="object 127"/>
            <p:cNvSpPr/>
            <p:nvPr/>
          </p:nvSpPr>
          <p:spPr>
            <a:xfrm>
              <a:off x="10895361" y="3588067"/>
              <a:ext cx="981075" cy="942975"/>
            </a:xfrm>
            <a:custGeom>
              <a:avLst/>
              <a:gdLst/>
              <a:ahLst/>
              <a:cxnLst/>
              <a:rect l="l" t="t" r="r" b="b"/>
              <a:pathLst>
                <a:path w="981075" h="942975">
                  <a:moveTo>
                    <a:pt x="981074" y="942974"/>
                  </a:moveTo>
                  <a:lnTo>
                    <a:pt x="0" y="942974"/>
                  </a:lnTo>
                  <a:lnTo>
                    <a:pt x="0" y="0"/>
                  </a:lnTo>
                  <a:lnTo>
                    <a:pt x="981074" y="0"/>
                  </a:lnTo>
                  <a:lnTo>
                    <a:pt x="981074" y="942974"/>
                  </a:lnTo>
                  <a:close/>
                </a:path>
              </a:pathLst>
            </a:custGeom>
            <a:solidFill>
              <a:srgbClr val="000000"/>
            </a:solidFill>
          </p:spPr>
          <p:txBody>
            <a:bodyPr wrap="square" lIns="0" tIns="0" rIns="0" bIns="0" rtlCol="0"/>
            <a:lstStyle/>
            <a:p>
              <a:endParaRPr/>
            </a:p>
          </p:txBody>
        </p:sp>
        <p:sp>
          <p:nvSpPr>
            <p:cNvPr id="128" name="object 128"/>
            <p:cNvSpPr/>
            <p:nvPr/>
          </p:nvSpPr>
          <p:spPr>
            <a:xfrm>
              <a:off x="10498633" y="5809386"/>
              <a:ext cx="981075" cy="904875"/>
            </a:xfrm>
            <a:custGeom>
              <a:avLst/>
              <a:gdLst/>
              <a:ahLst/>
              <a:cxnLst/>
              <a:rect l="l" t="t" r="r" b="b"/>
              <a:pathLst>
                <a:path w="981075" h="904875">
                  <a:moveTo>
                    <a:pt x="981075" y="161036"/>
                  </a:moveTo>
                  <a:lnTo>
                    <a:pt x="588264" y="161036"/>
                  </a:lnTo>
                  <a:lnTo>
                    <a:pt x="588264" y="157835"/>
                  </a:lnTo>
                  <a:lnTo>
                    <a:pt x="588264" y="0"/>
                  </a:lnTo>
                  <a:lnTo>
                    <a:pt x="0" y="0"/>
                  </a:lnTo>
                  <a:lnTo>
                    <a:pt x="0" y="157835"/>
                  </a:lnTo>
                  <a:lnTo>
                    <a:pt x="0" y="161036"/>
                  </a:lnTo>
                  <a:lnTo>
                    <a:pt x="0" y="347395"/>
                  </a:lnTo>
                  <a:lnTo>
                    <a:pt x="0" y="456488"/>
                  </a:lnTo>
                  <a:lnTo>
                    <a:pt x="0" y="904875"/>
                  </a:lnTo>
                  <a:lnTo>
                    <a:pt x="981075" y="904875"/>
                  </a:lnTo>
                  <a:lnTo>
                    <a:pt x="981075" y="456488"/>
                  </a:lnTo>
                  <a:lnTo>
                    <a:pt x="981075" y="347395"/>
                  </a:lnTo>
                  <a:lnTo>
                    <a:pt x="981075" y="161036"/>
                  </a:lnTo>
                  <a:close/>
                </a:path>
              </a:pathLst>
            </a:custGeom>
            <a:solidFill>
              <a:srgbClr val="234B99"/>
            </a:solidFill>
          </p:spPr>
          <p:txBody>
            <a:bodyPr wrap="square" lIns="0" tIns="0" rIns="0" bIns="0" rtlCol="0"/>
            <a:lstStyle/>
            <a:p>
              <a:endParaRPr/>
            </a:p>
          </p:txBody>
        </p:sp>
        <p:sp>
          <p:nvSpPr>
            <p:cNvPr id="129" name="object 129"/>
            <p:cNvSpPr/>
            <p:nvPr/>
          </p:nvSpPr>
          <p:spPr>
            <a:xfrm>
              <a:off x="10527220" y="5837957"/>
              <a:ext cx="923925" cy="847725"/>
            </a:xfrm>
            <a:custGeom>
              <a:avLst/>
              <a:gdLst/>
              <a:ahLst/>
              <a:cxnLst/>
              <a:rect l="l" t="t" r="r" b="b"/>
              <a:pathLst>
                <a:path w="923925" h="847725">
                  <a:moveTo>
                    <a:pt x="0" y="0"/>
                  </a:moveTo>
                  <a:lnTo>
                    <a:pt x="923924" y="0"/>
                  </a:lnTo>
                  <a:lnTo>
                    <a:pt x="923924" y="847724"/>
                  </a:lnTo>
                  <a:lnTo>
                    <a:pt x="0" y="847724"/>
                  </a:lnTo>
                  <a:lnTo>
                    <a:pt x="0" y="0"/>
                  </a:lnTo>
                  <a:close/>
                </a:path>
              </a:pathLst>
            </a:custGeom>
            <a:ln w="57149">
              <a:solidFill>
                <a:srgbClr val="000000"/>
              </a:solidFill>
            </a:ln>
          </p:spPr>
          <p:txBody>
            <a:bodyPr wrap="square" lIns="0" tIns="0" rIns="0" bIns="0" rtlCol="0"/>
            <a:lstStyle/>
            <a:p>
              <a:endParaRPr/>
            </a:p>
          </p:txBody>
        </p:sp>
        <p:sp>
          <p:nvSpPr>
            <p:cNvPr id="130" name="object 130"/>
            <p:cNvSpPr/>
            <p:nvPr/>
          </p:nvSpPr>
          <p:spPr>
            <a:xfrm>
              <a:off x="10553306" y="5744692"/>
              <a:ext cx="981075" cy="904875"/>
            </a:xfrm>
            <a:custGeom>
              <a:avLst/>
              <a:gdLst/>
              <a:ahLst/>
              <a:cxnLst/>
              <a:rect l="l" t="t" r="r" b="b"/>
              <a:pathLst>
                <a:path w="981075" h="904875">
                  <a:moveTo>
                    <a:pt x="981075" y="225729"/>
                  </a:moveTo>
                  <a:lnTo>
                    <a:pt x="533590" y="225729"/>
                  </a:lnTo>
                  <a:lnTo>
                    <a:pt x="533590" y="222529"/>
                  </a:lnTo>
                  <a:lnTo>
                    <a:pt x="533590" y="0"/>
                  </a:lnTo>
                  <a:lnTo>
                    <a:pt x="0" y="0"/>
                  </a:lnTo>
                  <a:lnTo>
                    <a:pt x="0" y="222529"/>
                  </a:lnTo>
                  <a:lnTo>
                    <a:pt x="0" y="225729"/>
                  </a:lnTo>
                  <a:lnTo>
                    <a:pt x="0" y="412089"/>
                  </a:lnTo>
                  <a:lnTo>
                    <a:pt x="0" y="521182"/>
                  </a:lnTo>
                  <a:lnTo>
                    <a:pt x="0" y="904875"/>
                  </a:lnTo>
                  <a:lnTo>
                    <a:pt x="981075" y="904875"/>
                  </a:lnTo>
                  <a:lnTo>
                    <a:pt x="981075" y="521182"/>
                  </a:lnTo>
                  <a:lnTo>
                    <a:pt x="981075" y="412089"/>
                  </a:lnTo>
                  <a:lnTo>
                    <a:pt x="981075" y="225729"/>
                  </a:lnTo>
                  <a:close/>
                </a:path>
              </a:pathLst>
            </a:custGeom>
            <a:solidFill>
              <a:srgbClr val="234B99"/>
            </a:solidFill>
          </p:spPr>
          <p:txBody>
            <a:bodyPr wrap="square" lIns="0" tIns="0" rIns="0" bIns="0" rtlCol="0"/>
            <a:lstStyle/>
            <a:p>
              <a:endParaRPr/>
            </a:p>
          </p:txBody>
        </p:sp>
        <p:sp>
          <p:nvSpPr>
            <p:cNvPr id="131" name="object 131"/>
            <p:cNvSpPr/>
            <p:nvPr/>
          </p:nvSpPr>
          <p:spPr>
            <a:xfrm>
              <a:off x="10581893" y="5773264"/>
              <a:ext cx="923925" cy="847725"/>
            </a:xfrm>
            <a:custGeom>
              <a:avLst/>
              <a:gdLst/>
              <a:ahLst/>
              <a:cxnLst/>
              <a:rect l="l" t="t" r="r" b="b"/>
              <a:pathLst>
                <a:path w="923925" h="847725">
                  <a:moveTo>
                    <a:pt x="0" y="0"/>
                  </a:moveTo>
                  <a:lnTo>
                    <a:pt x="923924" y="0"/>
                  </a:lnTo>
                  <a:lnTo>
                    <a:pt x="923924" y="847724"/>
                  </a:lnTo>
                  <a:lnTo>
                    <a:pt x="0" y="847724"/>
                  </a:lnTo>
                  <a:lnTo>
                    <a:pt x="0" y="0"/>
                  </a:lnTo>
                  <a:close/>
                </a:path>
              </a:pathLst>
            </a:custGeom>
            <a:ln w="57149">
              <a:solidFill>
                <a:srgbClr val="000000"/>
              </a:solidFill>
            </a:ln>
          </p:spPr>
          <p:txBody>
            <a:bodyPr wrap="square" lIns="0" tIns="0" rIns="0" bIns="0" rtlCol="0"/>
            <a:lstStyle/>
            <a:p>
              <a:endParaRPr/>
            </a:p>
          </p:txBody>
        </p:sp>
        <p:sp>
          <p:nvSpPr>
            <p:cNvPr id="132" name="object 132"/>
            <p:cNvSpPr/>
            <p:nvPr/>
          </p:nvSpPr>
          <p:spPr>
            <a:xfrm>
              <a:off x="10644937" y="5676353"/>
              <a:ext cx="981075" cy="904875"/>
            </a:xfrm>
            <a:custGeom>
              <a:avLst/>
              <a:gdLst/>
              <a:ahLst/>
              <a:cxnLst/>
              <a:rect l="l" t="t" r="r" b="b"/>
              <a:pathLst>
                <a:path w="981075" h="904875">
                  <a:moveTo>
                    <a:pt x="981075" y="294068"/>
                  </a:moveTo>
                  <a:lnTo>
                    <a:pt x="441960" y="294068"/>
                  </a:lnTo>
                  <a:lnTo>
                    <a:pt x="441960" y="290868"/>
                  </a:lnTo>
                  <a:lnTo>
                    <a:pt x="441960" y="17233"/>
                  </a:lnTo>
                  <a:lnTo>
                    <a:pt x="374624" y="17233"/>
                  </a:lnTo>
                  <a:lnTo>
                    <a:pt x="374624" y="11861"/>
                  </a:lnTo>
                  <a:lnTo>
                    <a:pt x="374624" y="9740"/>
                  </a:lnTo>
                  <a:lnTo>
                    <a:pt x="374624" y="0"/>
                  </a:lnTo>
                  <a:lnTo>
                    <a:pt x="0" y="0"/>
                  </a:lnTo>
                  <a:lnTo>
                    <a:pt x="0" y="9740"/>
                  </a:lnTo>
                  <a:lnTo>
                    <a:pt x="0" y="11861"/>
                  </a:lnTo>
                  <a:lnTo>
                    <a:pt x="0" y="904875"/>
                  </a:lnTo>
                  <a:lnTo>
                    <a:pt x="981075" y="904875"/>
                  </a:lnTo>
                  <a:lnTo>
                    <a:pt x="981075" y="589521"/>
                  </a:lnTo>
                  <a:lnTo>
                    <a:pt x="981075" y="480428"/>
                  </a:lnTo>
                  <a:lnTo>
                    <a:pt x="981075" y="294068"/>
                  </a:lnTo>
                  <a:close/>
                </a:path>
              </a:pathLst>
            </a:custGeom>
            <a:solidFill>
              <a:srgbClr val="234B99"/>
            </a:solidFill>
          </p:spPr>
          <p:txBody>
            <a:bodyPr wrap="square" lIns="0" tIns="0" rIns="0" bIns="0" rtlCol="0"/>
            <a:lstStyle/>
            <a:p>
              <a:endParaRPr/>
            </a:p>
          </p:txBody>
        </p:sp>
        <p:sp>
          <p:nvSpPr>
            <p:cNvPr id="133" name="object 133"/>
            <p:cNvSpPr/>
            <p:nvPr/>
          </p:nvSpPr>
          <p:spPr>
            <a:xfrm>
              <a:off x="10673523" y="5704922"/>
              <a:ext cx="923925" cy="847725"/>
            </a:xfrm>
            <a:custGeom>
              <a:avLst/>
              <a:gdLst/>
              <a:ahLst/>
              <a:cxnLst/>
              <a:rect l="l" t="t" r="r" b="b"/>
              <a:pathLst>
                <a:path w="923925" h="847725">
                  <a:moveTo>
                    <a:pt x="0" y="0"/>
                  </a:moveTo>
                  <a:lnTo>
                    <a:pt x="923924" y="0"/>
                  </a:lnTo>
                  <a:lnTo>
                    <a:pt x="923924" y="847724"/>
                  </a:lnTo>
                  <a:lnTo>
                    <a:pt x="0" y="847724"/>
                  </a:lnTo>
                  <a:lnTo>
                    <a:pt x="0" y="0"/>
                  </a:lnTo>
                  <a:close/>
                </a:path>
              </a:pathLst>
            </a:custGeom>
            <a:ln w="57149">
              <a:solidFill>
                <a:srgbClr val="000000"/>
              </a:solidFill>
            </a:ln>
          </p:spPr>
          <p:txBody>
            <a:bodyPr wrap="square" lIns="0" tIns="0" rIns="0" bIns="0" rtlCol="0"/>
            <a:lstStyle/>
            <a:p>
              <a:endParaRPr/>
            </a:p>
          </p:txBody>
        </p:sp>
        <p:sp>
          <p:nvSpPr>
            <p:cNvPr id="134" name="object 134"/>
            <p:cNvSpPr/>
            <p:nvPr/>
          </p:nvSpPr>
          <p:spPr>
            <a:xfrm>
              <a:off x="10723144" y="5607608"/>
              <a:ext cx="981075" cy="904875"/>
            </a:xfrm>
            <a:custGeom>
              <a:avLst/>
              <a:gdLst/>
              <a:ahLst/>
              <a:cxnLst/>
              <a:rect l="l" t="t" r="r" b="b"/>
              <a:pathLst>
                <a:path w="981075" h="904875">
                  <a:moveTo>
                    <a:pt x="981075" y="362813"/>
                  </a:moveTo>
                  <a:lnTo>
                    <a:pt x="363753" y="362813"/>
                  </a:lnTo>
                  <a:lnTo>
                    <a:pt x="363753" y="359613"/>
                  </a:lnTo>
                  <a:lnTo>
                    <a:pt x="363753" y="85979"/>
                  </a:lnTo>
                  <a:lnTo>
                    <a:pt x="296418" y="85979"/>
                  </a:lnTo>
                  <a:lnTo>
                    <a:pt x="296418" y="80606"/>
                  </a:lnTo>
                  <a:lnTo>
                    <a:pt x="296418" y="78486"/>
                  </a:lnTo>
                  <a:lnTo>
                    <a:pt x="363753" y="78486"/>
                  </a:lnTo>
                  <a:lnTo>
                    <a:pt x="363753" y="58013"/>
                  </a:lnTo>
                  <a:lnTo>
                    <a:pt x="363753" y="54813"/>
                  </a:lnTo>
                  <a:lnTo>
                    <a:pt x="363753" y="0"/>
                  </a:lnTo>
                  <a:lnTo>
                    <a:pt x="0" y="0"/>
                  </a:lnTo>
                  <a:lnTo>
                    <a:pt x="0" y="54813"/>
                  </a:lnTo>
                  <a:lnTo>
                    <a:pt x="0" y="58013"/>
                  </a:lnTo>
                  <a:lnTo>
                    <a:pt x="0" y="904875"/>
                  </a:lnTo>
                  <a:lnTo>
                    <a:pt x="981075" y="904875"/>
                  </a:lnTo>
                  <a:lnTo>
                    <a:pt x="981075" y="658266"/>
                  </a:lnTo>
                  <a:lnTo>
                    <a:pt x="981075" y="549173"/>
                  </a:lnTo>
                  <a:lnTo>
                    <a:pt x="981075" y="362813"/>
                  </a:lnTo>
                  <a:close/>
                </a:path>
              </a:pathLst>
            </a:custGeom>
            <a:solidFill>
              <a:srgbClr val="234B99"/>
            </a:solidFill>
          </p:spPr>
          <p:txBody>
            <a:bodyPr wrap="square" lIns="0" tIns="0" rIns="0" bIns="0" rtlCol="0"/>
            <a:lstStyle/>
            <a:p>
              <a:endParaRPr/>
            </a:p>
          </p:txBody>
        </p:sp>
        <p:sp>
          <p:nvSpPr>
            <p:cNvPr id="135" name="object 135"/>
            <p:cNvSpPr/>
            <p:nvPr/>
          </p:nvSpPr>
          <p:spPr>
            <a:xfrm>
              <a:off x="10751724" y="5636180"/>
              <a:ext cx="923925" cy="847725"/>
            </a:xfrm>
            <a:custGeom>
              <a:avLst/>
              <a:gdLst/>
              <a:ahLst/>
              <a:cxnLst/>
              <a:rect l="l" t="t" r="r" b="b"/>
              <a:pathLst>
                <a:path w="923925" h="847725">
                  <a:moveTo>
                    <a:pt x="0" y="0"/>
                  </a:moveTo>
                  <a:lnTo>
                    <a:pt x="923924" y="0"/>
                  </a:lnTo>
                  <a:lnTo>
                    <a:pt x="923924" y="847724"/>
                  </a:lnTo>
                  <a:lnTo>
                    <a:pt x="0" y="847724"/>
                  </a:lnTo>
                  <a:lnTo>
                    <a:pt x="0" y="0"/>
                  </a:lnTo>
                  <a:close/>
                </a:path>
              </a:pathLst>
            </a:custGeom>
            <a:ln w="57149">
              <a:solidFill>
                <a:srgbClr val="000000"/>
              </a:solidFill>
            </a:ln>
          </p:spPr>
          <p:txBody>
            <a:bodyPr wrap="square" lIns="0" tIns="0" rIns="0" bIns="0" rtlCol="0"/>
            <a:lstStyle/>
            <a:p>
              <a:endParaRPr/>
            </a:p>
          </p:txBody>
        </p:sp>
        <p:sp>
          <p:nvSpPr>
            <p:cNvPr id="136" name="object 136"/>
            <p:cNvSpPr/>
            <p:nvPr/>
          </p:nvSpPr>
          <p:spPr>
            <a:xfrm>
              <a:off x="10794479" y="5533008"/>
              <a:ext cx="981075" cy="904875"/>
            </a:xfrm>
            <a:custGeom>
              <a:avLst/>
              <a:gdLst/>
              <a:ahLst/>
              <a:cxnLst/>
              <a:rect l="l" t="t" r="r" b="b"/>
              <a:pathLst>
                <a:path w="981075" h="904875">
                  <a:moveTo>
                    <a:pt x="981075" y="437413"/>
                  </a:moveTo>
                  <a:lnTo>
                    <a:pt x="292417" y="437413"/>
                  </a:lnTo>
                  <a:lnTo>
                    <a:pt x="292417" y="434213"/>
                  </a:lnTo>
                  <a:lnTo>
                    <a:pt x="292417" y="160578"/>
                  </a:lnTo>
                  <a:lnTo>
                    <a:pt x="225082" y="160578"/>
                  </a:lnTo>
                  <a:lnTo>
                    <a:pt x="225082" y="155206"/>
                  </a:lnTo>
                  <a:lnTo>
                    <a:pt x="225082" y="153085"/>
                  </a:lnTo>
                  <a:lnTo>
                    <a:pt x="292417" y="153085"/>
                  </a:lnTo>
                  <a:lnTo>
                    <a:pt x="292417" y="132613"/>
                  </a:lnTo>
                  <a:lnTo>
                    <a:pt x="292417" y="129413"/>
                  </a:lnTo>
                  <a:lnTo>
                    <a:pt x="292417" y="0"/>
                  </a:lnTo>
                  <a:lnTo>
                    <a:pt x="0" y="0"/>
                  </a:lnTo>
                  <a:lnTo>
                    <a:pt x="0" y="129413"/>
                  </a:lnTo>
                  <a:lnTo>
                    <a:pt x="0" y="132613"/>
                  </a:lnTo>
                  <a:lnTo>
                    <a:pt x="0" y="904875"/>
                  </a:lnTo>
                  <a:lnTo>
                    <a:pt x="981075" y="904875"/>
                  </a:lnTo>
                  <a:lnTo>
                    <a:pt x="981075" y="732866"/>
                  </a:lnTo>
                  <a:lnTo>
                    <a:pt x="981075" y="623773"/>
                  </a:lnTo>
                  <a:lnTo>
                    <a:pt x="981075" y="437413"/>
                  </a:lnTo>
                  <a:close/>
                </a:path>
              </a:pathLst>
            </a:custGeom>
            <a:solidFill>
              <a:srgbClr val="234B99"/>
            </a:solidFill>
          </p:spPr>
          <p:txBody>
            <a:bodyPr wrap="square" lIns="0" tIns="0" rIns="0" bIns="0" rtlCol="0"/>
            <a:lstStyle/>
            <a:p>
              <a:endParaRPr/>
            </a:p>
          </p:txBody>
        </p:sp>
        <p:sp>
          <p:nvSpPr>
            <p:cNvPr id="137" name="object 137"/>
            <p:cNvSpPr/>
            <p:nvPr/>
          </p:nvSpPr>
          <p:spPr>
            <a:xfrm>
              <a:off x="10823066" y="5561580"/>
              <a:ext cx="923925" cy="847725"/>
            </a:xfrm>
            <a:custGeom>
              <a:avLst/>
              <a:gdLst/>
              <a:ahLst/>
              <a:cxnLst/>
              <a:rect l="l" t="t" r="r" b="b"/>
              <a:pathLst>
                <a:path w="923925" h="847725">
                  <a:moveTo>
                    <a:pt x="0" y="0"/>
                  </a:moveTo>
                  <a:lnTo>
                    <a:pt x="923924" y="0"/>
                  </a:lnTo>
                  <a:lnTo>
                    <a:pt x="923924" y="847724"/>
                  </a:lnTo>
                  <a:lnTo>
                    <a:pt x="0" y="847724"/>
                  </a:lnTo>
                  <a:lnTo>
                    <a:pt x="0" y="0"/>
                  </a:lnTo>
                  <a:close/>
                </a:path>
              </a:pathLst>
            </a:custGeom>
            <a:ln w="57149">
              <a:solidFill>
                <a:srgbClr val="000000"/>
              </a:solidFill>
            </a:ln>
          </p:spPr>
          <p:txBody>
            <a:bodyPr wrap="square" lIns="0" tIns="0" rIns="0" bIns="0" rtlCol="0"/>
            <a:lstStyle/>
            <a:p>
              <a:endParaRPr/>
            </a:p>
          </p:txBody>
        </p:sp>
        <p:sp>
          <p:nvSpPr>
            <p:cNvPr id="138" name="object 138"/>
            <p:cNvSpPr/>
            <p:nvPr/>
          </p:nvSpPr>
          <p:spPr>
            <a:xfrm>
              <a:off x="10878401" y="5443080"/>
              <a:ext cx="981075" cy="904875"/>
            </a:xfrm>
            <a:custGeom>
              <a:avLst/>
              <a:gdLst/>
              <a:ahLst/>
              <a:cxnLst/>
              <a:rect l="l" t="t" r="r" b="b"/>
              <a:pathLst>
                <a:path w="981075" h="904875">
                  <a:moveTo>
                    <a:pt x="981075" y="527342"/>
                  </a:moveTo>
                  <a:lnTo>
                    <a:pt x="208495" y="527342"/>
                  </a:lnTo>
                  <a:lnTo>
                    <a:pt x="208495" y="524141"/>
                  </a:lnTo>
                  <a:lnTo>
                    <a:pt x="208495" y="250507"/>
                  </a:lnTo>
                  <a:lnTo>
                    <a:pt x="141160" y="250507"/>
                  </a:lnTo>
                  <a:lnTo>
                    <a:pt x="141160" y="245135"/>
                  </a:lnTo>
                  <a:lnTo>
                    <a:pt x="208495" y="245135"/>
                  </a:lnTo>
                  <a:lnTo>
                    <a:pt x="208495" y="219341"/>
                  </a:lnTo>
                  <a:lnTo>
                    <a:pt x="208495" y="0"/>
                  </a:lnTo>
                  <a:lnTo>
                    <a:pt x="0" y="0"/>
                  </a:lnTo>
                  <a:lnTo>
                    <a:pt x="0" y="219341"/>
                  </a:lnTo>
                  <a:lnTo>
                    <a:pt x="0" y="245135"/>
                  </a:lnTo>
                  <a:lnTo>
                    <a:pt x="0" y="904875"/>
                  </a:lnTo>
                  <a:lnTo>
                    <a:pt x="981075" y="904875"/>
                  </a:lnTo>
                  <a:lnTo>
                    <a:pt x="981075" y="822794"/>
                  </a:lnTo>
                  <a:lnTo>
                    <a:pt x="981075" y="713701"/>
                  </a:lnTo>
                  <a:lnTo>
                    <a:pt x="981075" y="527342"/>
                  </a:lnTo>
                  <a:close/>
                </a:path>
              </a:pathLst>
            </a:custGeom>
            <a:solidFill>
              <a:srgbClr val="234B99"/>
            </a:solidFill>
          </p:spPr>
          <p:txBody>
            <a:bodyPr wrap="square" lIns="0" tIns="0" rIns="0" bIns="0" rtlCol="0"/>
            <a:lstStyle/>
            <a:p>
              <a:endParaRPr/>
            </a:p>
          </p:txBody>
        </p:sp>
        <p:sp>
          <p:nvSpPr>
            <p:cNvPr id="139" name="object 139"/>
            <p:cNvSpPr/>
            <p:nvPr/>
          </p:nvSpPr>
          <p:spPr>
            <a:xfrm>
              <a:off x="10906982" y="5471645"/>
              <a:ext cx="923925" cy="847725"/>
            </a:xfrm>
            <a:custGeom>
              <a:avLst/>
              <a:gdLst/>
              <a:ahLst/>
              <a:cxnLst/>
              <a:rect l="l" t="t" r="r" b="b"/>
              <a:pathLst>
                <a:path w="923925" h="847725">
                  <a:moveTo>
                    <a:pt x="0" y="0"/>
                  </a:moveTo>
                  <a:lnTo>
                    <a:pt x="923924" y="0"/>
                  </a:lnTo>
                  <a:lnTo>
                    <a:pt x="923924" y="847724"/>
                  </a:lnTo>
                  <a:lnTo>
                    <a:pt x="0" y="847724"/>
                  </a:lnTo>
                  <a:lnTo>
                    <a:pt x="0" y="0"/>
                  </a:lnTo>
                  <a:close/>
                </a:path>
              </a:pathLst>
            </a:custGeom>
            <a:ln w="57149">
              <a:solidFill>
                <a:srgbClr val="000000"/>
              </a:solidFill>
            </a:ln>
          </p:spPr>
          <p:txBody>
            <a:bodyPr wrap="square" lIns="0" tIns="0" rIns="0" bIns="0" rtlCol="0"/>
            <a:lstStyle/>
            <a:p>
              <a:endParaRPr/>
            </a:p>
          </p:txBody>
        </p:sp>
        <p:sp>
          <p:nvSpPr>
            <p:cNvPr id="140" name="object 140"/>
            <p:cNvSpPr/>
            <p:nvPr/>
          </p:nvSpPr>
          <p:spPr>
            <a:xfrm>
              <a:off x="11013936" y="5380050"/>
              <a:ext cx="904875" cy="885825"/>
            </a:xfrm>
            <a:custGeom>
              <a:avLst/>
              <a:gdLst/>
              <a:ahLst/>
              <a:cxnLst/>
              <a:rect l="l" t="t" r="r" b="b"/>
              <a:pathLst>
                <a:path w="904875" h="885825">
                  <a:moveTo>
                    <a:pt x="904875" y="0"/>
                  </a:moveTo>
                  <a:lnTo>
                    <a:pt x="0" y="0"/>
                  </a:lnTo>
                  <a:lnTo>
                    <a:pt x="0" y="776732"/>
                  </a:lnTo>
                  <a:lnTo>
                    <a:pt x="0" y="885825"/>
                  </a:lnTo>
                  <a:lnTo>
                    <a:pt x="904875" y="885825"/>
                  </a:lnTo>
                  <a:lnTo>
                    <a:pt x="904875" y="776732"/>
                  </a:lnTo>
                  <a:lnTo>
                    <a:pt x="904875" y="0"/>
                  </a:lnTo>
                  <a:close/>
                </a:path>
              </a:pathLst>
            </a:custGeom>
            <a:solidFill>
              <a:srgbClr val="CDCDCD"/>
            </a:solidFill>
          </p:spPr>
          <p:txBody>
            <a:bodyPr wrap="square" lIns="0" tIns="0" rIns="0" bIns="0" rtlCol="0"/>
            <a:lstStyle/>
            <a:p>
              <a:endParaRPr/>
            </a:p>
          </p:txBody>
        </p:sp>
        <p:sp>
          <p:nvSpPr>
            <p:cNvPr id="141" name="object 141"/>
            <p:cNvSpPr/>
            <p:nvPr/>
          </p:nvSpPr>
          <p:spPr>
            <a:xfrm>
              <a:off x="11032997" y="5399093"/>
              <a:ext cx="866775" cy="847725"/>
            </a:xfrm>
            <a:custGeom>
              <a:avLst/>
              <a:gdLst/>
              <a:ahLst/>
              <a:cxnLst/>
              <a:rect l="l" t="t" r="r" b="b"/>
              <a:pathLst>
                <a:path w="866775" h="847725">
                  <a:moveTo>
                    <a:pt x="0" y="0"/>
                  </a:moveTo>
                  <a:lnTo>
                    <a:pt x="866774" y="0"/>
                  </a:lnTo>
                  <a:lnTo>
                    <a:pt x="866774" y="847724"/>
                  </a:lnTo>
                  <a:lnTo>
                    <a:pt x="0" y="847724"/>
                  </a:lnTo>
                  <a:lnTo>
                    <a:pt x="0" y="0"/>
                  </a:lnTo>
                  <a:close/>
                </a:path>
              </a:pathLst>
            </a:custGeom>
            <a:ln w="38099">
              <a:solidFill>
                <a:srgbClr val="000000"/>
              </a:solidFill>
            </a:ln>
          </p:spPr>
          <p:txBody>
            <a:bodyPr wrap="square" lIns="0" tIns="0" rIns="0" bIns="0" rtlCol="0"/>
            <a:lstStyle/>
            <a:p>
              <a:endParaRPr/>
            </a:p>
          </p:txBody>
        </p:sp>
        <p:sp>
          <p:nvSpPr>
            <p:cNvPr id="142" name="object 142"/>
            <p:cNvSpPr/>
            <p:nvPr/>
          </p:nvSpPr>
          <p:spPr>
            <a:xfrm>
              <a:off x="11022038" y="5947816"/>
              <a:ext cx="314325" cy="304800"/>
            </a:xfrm>
            <a:custGeom>
              <a:avLst/>
              <a:gdLst/>
              <a:ahLst/>
              <a:cxnLst/>
              <a:rect l="l" t="t" r="r" b="b"/>
              <a:pathLst>
                <a:path w="314325" h="304800">
                  <a:moveTo>
                    <a:pt x="314325" y="208965"/>
                  </a:moveTo>
                  <a:lnTo>
                    <a:pt x="64858" y="208965"/>
                  </a:lnTo>
                  <a:lnTo>
                    <a:pt x="64858" y="0"/>
                  </a:lnTo>
                  <a:lnTo>
                    <a:pt x="0" y="0"/>
                  </a:lnTo>
                  <a:lnTo>
                    <a:pt x="0" y="208965"/>
                  </a:lnTo>
                  <a:lnTo>
                    <a:pt x="0" y="304800"/>
                  </a:lnTo>
                  <a:lnTo>
                    <a:pt x="314325" y="304800"/>
                  </a:lnTo>
                  <a:lnTo>
                    <a:pt x="314325" y="208965"/>
                  </a:lnTo>
                  <a:close/>
                </a:path>
              </a:pathLst>
            </a:custGeom>
            <a:solidFill>
              <a:srgbClr val="CDCDCD"/>
            </a:solidFill>
          </p:spPr>
          <p:txBody>
            <a:bodyPr wrap="square" lIns="0" tIns="0" rIns="0" bIns="0" rtlCol="0"/>
            <a:lstStyle/>
            <a:p>
              <a:endParaRPr/>
            </a:p>
          </p:txBody>
        </p:sp>
        <p:sp>
          <p:nvSpPr>
            <p:cNvPr id="143" name="object 143"/>
            <p:cNvSpPr/>
            <p:nvPr/>
          </p:nvSpPr>
          <p:spPr>
            <a:xfrm>
              <a:off x="11041094" y="5966860"/>
              <a:ext cx="276225" cy="266700"/>
            </a:xfrm>
            <a:custGeom>
              <a:avLst/>
              <a:gdLst/>
              <a:ahLst/>
              <a:cxnLst/>
              <a:rect l="l" t="t" r="r" b="b"/>
              <a:pathLst>
                <a:path w="276225" h="266700">
                  <a:moveTo>
                    <a:pt x="0" y="0"/>
                  </a:moveTo>
                  <a:lnTo>
                    <a:pt x="276224" y="0"/>
                  </a:lnTo>
                  <a:lnTo>
                    <a:pt x="276224" y="266699"/>
                  </a:lnTo>
                  <a:lnTo>
                    <a:pt x="0" y="266699"/>
                  </a:lnTo>
                  <a:lnTo>
                    <a:pt x="0" y="0"/>
                  </a:lnTo>
                  <a:close/>
                </a:path>
              </a:pathLst>
            </a:custGeom>
            <a:ln w="38099">
              <a:solidFill>
                <a:srgbClr val="000000"/>
              </a:solidFill>
            </a:ln>
          </p:spPr>
          <p:txBody>
            <a:bodyPr wrap="square" lIns="0" tIns="0" rIns="0" bIns="0" rtlCol="0"/>
            <a:lstStyle/>
            <a:p>
              <a:endParaRPr/>
            </a:p>
          </p:txBody>
        </p:sp>
        <p:sp>
          <p:nvSpPr>
            <p:cNvPr id="144" name="object 144"/>
            <p:cNvSpPr/>
            <p:nvPr/>
          </p:nvSpPr>
          <p:spPr>
            <a:xfrm>
              <a:off x="11323700" y="6156778"/>
              <a:ext cx="314325" cy="96520"/>
            </a:xfrm>
            <a:custGeom>
              <a:avLst/>
              <a:gdLst/>
              <a:ahLst/>
              <a:cxnLst/>
              <a:rect l="l" t="t" r="r" b="b"/>
              <a:pathLst>
                <a:path w="314325" h="96520">
                  <a:moveTo>
                    <a:pt x="0" y="96193"/>
                  </a:moveTo>
                  <a:lnTo>
                    <a:pt x="314324" y="96193"/>
                  </a:lnTo>
                  <a:lnTo>
                    <a:pt x="314324" y="0"/>
                  </a:lnTo>
                  <a:lnTo>
                    <a:pt x="0" y="0"/>
                  </a:lnTo>
                  <a:lnTo>
                    <a:pt x="0" y="96193"/>
                  </a:lnTo>
                  <a:close/>
                </a:path>
              </a:pathLst>
            </a:custGeom>
            <a:solidFill>
              <a:srgbClr val="CDCDCD"/>
            </a:solidFill>
          </p:spPr>
          <p:txBody>
            <a:bodyPr wrap="square" lIns="0" tIns="0" rIns="0" bIns="0" rtlCol="0"/>
            <a:lstStyle/>
            <a:p>
              <a:endParaRPr/>
            </a:p>
          </p:txBody>
        </p:sp>
        <p:sp>
          <p:nvSpPr>
            <p:cNvPr id="145" name="object 145"/>
            <p:cNvSpPr/>
            <p:nvPr/>
          </p:nvSpPr>
          <p:spPr>
            <a:xfrm>
              <a:off x="11342750" y="5967221"/>
              <a:ext cx="276225" cy="266700"/>
            </a:xfrm>
            <a:custGeom>
              <a:avLst/>
              <a:gdLst/>
              <a:ahLst/>
              <a:cxnLst/>
              <a:rect l="l" t="t" r="r" b="b"/>
              <a:pathLst>
                <a:path w="276225" h="266700">
                  <a:moveTo>
                    <a:pt x="0" y="0"/>
                  </a:moveTo>
                  <a:lnTo>
                    <a:pt x="276224" y="0"/>
                  </a:lnTo>
                  <a:lnTo>
                    <a:pt x="276224" y="266699"/>
                  </a:lnTo>
                  <a:lnTo>
                    <a:pt x="0" y="266699"/>
                  </a:lnTo>
                  <a:lnTo>
                    <a:pt x="0" y="0"/>
                  </a:lnTo>
                  <a:close/>
                </a:path>
              </a:pathLst>
            </a:custGeom>
            <a:ln w="38099">
              <a:solidFill>
                <a:srgbClr val="000000"/>
              </a:solidFill>
            </a:ln>
          </p:spPr>
          <p:txBody>
            <a:bodyPr wrap="square" lIns="0" tIns="0" rIns="0" bIns="0" rtlCol="0"/>
            <a:lstStyle/>
            <a:p>
              <a:endParaRPr/>
            </a:p>
          </p:txBody>
        </p:sp>
        <p:sp>
          <p:nvSpPr>
            <p:cNvPr id="146" name="object 146"/>
            <p:cNvSpPr/>
            <p:nvPr/>
          </p:nvSpPr>
          <p:spPr>
            <a:xfrm>
              <a:off x="11609070" y="6156778"/>
              <a:ext cx="314325" cy="99695"/>
            </a:xfrm>
            <a:custGeom>
              <a:avLst/>
              <a:gdLst/>
              <a:ahLst/>
              <a:cxnLst/>
              <a:rect l="l" t="t" r="r" b="b"/>
              <a:pathLst>
                <a:path w="314325" h="99695">
                  <a:moveTo>
                    <a:pt x="0" y="99688"/>
                  </a:moveTo>
                  <a:lnTo>
                    <a:pt x="314324" y="99688"/>
                  </a:lnTo>
                  <a:lnTo>
                    <a:pt x="314324" y="0"/>
                  </a:lnTo>
                  <a:lnTo>
                    <a:pt x="0" y="0"/>
                  </a:lnTo>
                  <a:lnTo>
                    <a:pt x="0" y="99688"/>
                  </a:lnTo>
                  <a:close/>
                </a:path>
              </a:pathLst>
            </a:custGeom>
            <a:solidFill>
              <a:srgbClr val="234B99"/>
            </a:solidFill>
          </p:spPr>
          <p:txBody>
            <a:bodyPr wrap="square" lIns="0" tIns="0" rIns="0" bIns="0" rtlCol="0"/>
            <a:lstStyle/>
            <a:p>
              <a:endParaRPr/>
            </a:p>
          </p:txBody>
        </p:sp>
        <p:sp>
          <p:nvSpPr>
            <p:cNvPr id="147" name="object 147"/>
            <p:cNvSpPr/>
            <p:nvPr/>
          </p:nvSpPr>
          <p:spPr>
            <a:xfrm>
              <a:off x="11628120" y="5970717"/>
              <a:ext cx="276225" cy="266700"/>
            </a:xfrm>
            <a:custGeom>
              <a:avLst/>
              <a:gdLst/>
              <a:ahLst/>
              <a:cxnLst/>
              <a:rect l="l" t="t" r="r" b="b"/>
              <a:pathLst>
                <a:path w="276225" h="266700">
                  <a:moveTo>
                    <a:pt x="0" y="0"/>
                  </a:moveTo>
                  <a:lnTo>
                    <a:pt x="276224" y="0"/>
                  </a:lnTo>
                  <a:lnTo>
                    <a:pt x="276224" y="266699"/>
                  </a:lnTo>
                  <a:lnTo>
                    <a:pt x="0" y="266699"/>
                  </a:lnTo>
                  <a:lnTo>
                    <a:pt x="0" y="0"/>
                  </a:lnTo>
                  <a:close/>
                </a:path>
              </a:pathLst>
            </a:custGeom>
            <a:ln w="38099">
              <a:solidFill>
                <a:srgbClr val="000000"/>
              </a:solidFill>
            </a:ln>
          </p:spPr>
          <p:txBody>
            <a:bodyPr wrap="square" lIns="0" tIns="0" rIns="0" bIns="0" rtlCol="0"/>
            <a:lstStyle/>
            <a:p>
              <a:endParaRPr/>
            </a:p>
          </p:txBody>
        </p:sp>
        <p:sp>
          <p:nvSpPr>
            <p:cNvPr id="148" name="object 148"/>
            <p:cNvSpPr/>
            <p:nvPr/>
          </p:nvSpPr>
          <p:spPr>
            <a:xfrm>
              <a:off x="11016710" y="5383406"/>
              <a:ext cx="70485" cy="304800"/>
            </a:xfrm>
            <a:custGeom>
              <a:avLst/>
              <a:gdLst/>
              <a:ahLst/>
              <a:cxnLst/>
              <a:rect l="l" t="t" r="r" b="b"/>
              <a:pathLst>
                <a:path w="70484" h="304800">
                  <a:moveTo>
                    <a:pt x="0" y="304799"/>
                  </a:moveTo>
                  <a:lnTo>
                    <a:pt x="70199" y="304799"/>
                  </a:lnTo>
                  <a:lnTo>
                    <a:pt x="70199" y="0"/>
                  </a:lnTo>
                  <a:lnTo>
                    <a:pt x="0" y="0"/>
                  </a:lnTo>
                  <a:lnTo>
                    <a:pt x="0" y="304799"/>
                  </a:lnTo>
                  <a:close/>
                </a:path>
              </a:pathLst>
            </a:custGeom>
            <a:solidFill>
              <a:srgbClr val="CDCDCD"/>
            </a:solidFill>
          </p:spPr>
          <p:txBody>
            <a:bodyPr wrap="square" lIns="0" tIns="0" rIns="0" bIns="0" rtlCol="0"/>
            <a:lstStyle/>
            <a:p>
              <a:endParaRPr/>
            </a:p>
          </p:txBody>
        </p:sp>
        <p:sp>
          <p:nvSpPr>
            <p:cNvPr id="149" name="object 149"/>
            <p:cNvSpPr/>
            <p:nvPr/>
          </p:nvSpPr>
          <p:spPr>
            <a:xfrm>
              <a:off x="11035760" y="5402456"/>
              <a:ext cx="276225" cy="266700"/>
            </a:xfrm>
            <a:custGeom>
              <a:avLst/>
              <a:gdLst/>
              <a:ahLst/>
              <a:cxnLst/>
              <a:rect l="l" t="t" r="r" b="b"/>
              <a:pathLst>
                <a:path w="276225" h="266700">
                  <a:moveTo>
                    <a:pt x="0" y="0"/>
                  </a:moveTo>
                  <a:lnTo>
                    <a:pt x="276224" y="0"/>
                  </a:lnTo>
                  <a:lnTo>
                    <a:pt x="276224" y="266699"/>
                  </a:lnTo>
                  <a:lnTo>
                    <a:pt x="0" y="266699"/>
                  </a:lnTo>
                  <a:lnTo>
                    <a:pt x="0" y="0"/>
                  </a:lnTo>
                  <a:close/>
                </a:path>
              </a:pathLst>
            </a:custGeom>
            <a:ln w="38099">
              <a:solidFill>
                <a:srgbClr val="000000"/>
              </a:solidFill>
            </a:ln>
          </p:spPr>
          <p:txBody>
            <a:bodyPr wrap="square" lIns="0" tIns="0" rIns="0" bIns="0" rtlCol="0"/>
            <a:lstStyle/>
            <a:p>
              <a:endParaRPr/>
            </a:p>
          </p:txBody>
        </p:sp>
        <p:sp>
          <p:nvSpPr>
            <p:cNvPr id="150" name="object 150"/>
            <p:cNvSpPr/>
            <p:nvPr/>
          </p:nvSpPr>
          <p:spPr>
            <a:xfrm>
              <a:off x="11019567" y="5662412"/>
              <a:ext cx="67945" cy="304800"/>
            </a:xfrm>
            <a:custGeom>
              <a:avLst/>
              <a:gdLst/>
              <a:ahLst/>
              <a:cxnLst/>
              <a:rect l="l" t="t" r="r" b="b"/>
              <a:pathLst>
                <a:path w="67945" h="304800">
                  <a:moveTo>
                    <a:pt x="0" y="304799"/>
                  </a:moveTo>
                  <a:lnTo>
                    <a:pt x="67341" y="304799"/>
                  </a:lnTo>
                  <a:lnTo>
                    <a:pt x="67341" y="0"/>
                  </a:lnTo>
                  <a:lnTo>
                    <a:pt x="0" y="0"/>
                  </a:lnTo>
                  <a:lnTo>
                    <a:pt x="0" y="304799"/>
                  </a:lnTo>
                  <a:close/>
                </a:path>
              </a:pathLst>
            </a:custGeom>
            <a:solidFill>
              <a:srgbClr val="CDCDCD"/>
            </a:solidFill>
          </p:spPr>
          <p:txBody>
            <a:bodyPr wrap="square" lIns="0" tIns="0" rIns="0" bIns="0" rtlCol="0"/>
            <a:lstStyle/>
            <a:p>
              <a:endParaRPr/>
            </a:p>
          </p:txBody>
        </p:sp>
        <p:sp>
          <p:nvSpPr>
            <p:cNvPr id="151" name="object 151"/>
            <p:cNvSpPr/>
            <p:nvPr/>
          </p:nvSpPr>
          <p:spPr>
            <a:xfrm>
              <a:off x="11038617" y="5681462"/>
              <a:ext cx="276225" cy="266700"/>
            </a:xfrm>
            <a:custGeom>
              <a:avLst/>
              <a:gdLst/>
              <a:ahLst/>
              <a:cxnLst/>
              <a:rect l="l" t="t" r="r" b="b"/>
              <a:pathLst>
                <a:path w="276225" h="266700">
                  <a:moveTo>
                    <a:pt x="0" y="0"/>
                  </a:moveTo>
                  <a:lnTo>
                    <a:pt x="276224" y="0"/>
                  </a:lnTo>
                  <a:lnTo>
                    <a:pt x="276224" y="266699"/>
                  </a:lnTo>
                  <a:lnTo>
                    <a:pt x="0" y="266699"/>
                  </a:lnTo>
                  <a:lnTo>
                    <a:pt x="0" y="0"/>
                  </a:lnTo>
                  <a:close/>
                </a:path>
              </a:pathLst>
            </a:custGeom>
            <a:ln w="38099">
              <a:solidFill>
                <a:srgbClr val="000000"/>
              </a:solidFill>
            </a:ln>
          </p:spPr>
          <p:txBody>
            <a:bodyPr wrap="square" lIns="0" tIns="0" rIns="0" bIns="0" rtlCol="0"/>
            <a:lstStyle/>
            <a:p>
              <a:endParaRPr/>
            </a:p>
          </p:txBody>
        </p:sp>
      </p:grpSp>
      <p:sp>
        <p:nvSpPr>
          <p:cNvPr id="152" name="object 152"/>
          <p:cNvSpPr txBox="1"/>
          <p:nvPr/>
        </p:nvSpPr>
        <p:spPr>
          <a:xfrm>
            <a:off x="10960512" y="7322380"/>
            <a:ext cx="673100" cy="529590"/>
          </a:xfrm>
          <a:prstGeom prst="rect">
            <a:avLst/>
          </a:prstGeom>
        </p:spPr>
        <p:txBody>
          <a:bodyPr vert="horz" wrap="square" lIns="0" tIns="7620" rIns="0" bIns="0" rtlCol="0">
            <a:spAutoFit/>
          </a:bodyPr>
          <a:lstStyle/>
          <a:p>
            <a:pPr>
              <a:lnSpc>
                <a:spcPct val="100000"/>
              </a:lnSpc>
              <a:spcBef>
                <a:spcPts val="60"/>
              </a:spcBef>
              <a:tabLst>
                <a:tab pos="292735" algn="l"/>
                <a:tab pos="612140" algn="l"/>
              </a:tabLst>
            </a:pPr>
            <a:r>
              <a:rPr sz="2100" spc="187" baseline="3968" dirty="0">
                <a:latin typeface="Trebuchet MS"/>
                <a:cs typeface="Trebuchet MS"/>
              </a:rPr>
              <a:t>0	0	</a:t>
            </a:r>
            <a:r>
              <a:rPr sz="1400" spc="-265" dirty="0">
                <a:latin typeface="Trebuchet MS"/>
                <a:cs typeface="Trebuchet MS"/>
              </a:rPr>
              <a:t>1</a:t>
            </a:r>
            <a:endParaRPr sz="1400">
              <a:latin typeface="Trebuchet MS"/>
              <a:cs typeface="Trebuchet MS"/>
            </a:endParaRPr>
          </a:p>
          <a:p>
            <a:pPr marL="5715">
              <a:lnSpc>
                <a:spcPct val="100000"/>
              </a:lnSpc>
              <a:spcBef>
                <a:spcPts val="655"/>
              </a:spcBef>
              <a:tabLst>
                <a:tab pos="307340" algn="l"/>
                <a:tab pos="611505" algn="l"/>
              </a:tabLst>
            </a:pPr>
            <a:r>
              <a:rPr sz="2100" spc="187" baseline="1984" dirty="0">
                <a:latin typeface="Trebuchet MS"/>
                <a:cs typeface="Trebuchet MS"/>
              </a:rPr>
              <a:t>0	</a:t>
            </a:r>
            <a:r>
              <a:rPr sz="1400" spc="125" dirty="0">
                <a:latin typeface="Trebuchet MS"/>
                <a:cs typeface="Trebuchet MS"/>
              </a:rPr>
              <a:t>0	</a:t>
            </a:r>
            <a:r>
              <a:rPr sz="2100" spc="-397" baseline="1984" dirty="0">
                <a:latin typeface="Trebuchet MS"/>
                <a:cs typeface="Trebuchet MS"/>
              </a:rPr>
              <a:t>1</a:t>
            </a:r>
            <a:endParaRPr sz="2100" baseline="1984">
              <a:latin typeface="Trebuchet MS"/>
              <a:cs typeface="Trebuchet MS"/>
            </a:endParaRPr>
          </a:p>
        </p:txBody>
      </p:sp>
      <p:grpSp>
        <p:nvGrpSpPr>
          <p:cNvPr id="153" name="object 153"/>
          <p:cNvGrpSpPr/>
          <p:nvPr/>
        </p:nvGrpSpPr>
        <p:grpSpPr>
          <a:xfrm>
            <a:off x="10332624" y="5166178"/>
            <a:ext cx="1735455" cy="3208655"/>
            <a:chOff x="10332624" y="5166178"/>
            <a:chExt cx="1735455" cy="3208655"/>
          </a:xfrm>
        </p:grpSpPr>
        <p:sp>
          <p:nvSpPr>
            <p:cNvPr id="154" name="object 154"/>
            <p:cNvSpPr/>
            <p:nvPr/>
          </p:nvSpPr>
          <p:spPr>
            <a:xfrm>
              <a:off x="11086908" y="5166178"/>
              <a:ext cx="981075" cy="990600"/>
            </a:xfrm>
            <a:custGeom>
              <a:avLst/>
              <a:gdLst/>
              <a:ahLst/>
              <a:cxnLst/>
              <a:rect l="l" t="t" r="r" b="b"/>
              <a:pathLst>
                <a:path w="981075" h="990600">
                  <a:moveTo>
                    <a:pt x="981074" y="990599"/>
                  </a:moveTo>
                  <a:lnTo>
                    <a:pt x="0" y="990599"/>
                  </a:lnTo>
                  <a:lnTo>
                    <a:pt x="0" y="0"/>
                  </a:lnTo>
                  <a:lnTo>
                    <a:pt x="981074" y="0"/>
                  </a:lnTo>
                  <a:lnTo>
                    <a:pt x="981074" y="990599"/>
                  </a:lnTo>
                  <a:close/>
                </a:path>
              </a:pathLst>
            </a:custGeom>
            <a:solidFill>
              <a:srgbClr val="000000"/>
            </a:solidFill>
          </p:spPr>
          <p:txBody>
            <a:bodyPr wrap="square" lIns="0" tIns="0" rIns="0" bIns="0" rtlCol="0"/>
            <a:lstStyle/>
            <a:p>
              <a:endParaRPr/>
            </a:p>
          </p:txBody>
        </p:sp>
        <p:sp>
          <p:nvSpPr>
            <p:cNvPr id="155" name="object 155"/>
            <p:cNvSpPr/>
            <p:nvPr/>
          </p:nvSpPr>
          <p:spPr>
            <a:xfrm>
              <a:off x="10332618" y="7469581"/>
              <a:ext cx="981075" cy="904875"/>
            </a:xfrm>
            <a:custGeom>
              <a:avLst/>
              <a:gdLst/>
              <a:ahLst/>
              <a:cxnLst/>
              <a:rect l="l" t="t" r="r" b="b"/>
              <a:pathLst>
                <a:path w="981075" h="904875">
                  <a:moveTo>
                    <a:pt x="981075" y="0"/>
                  </a:moveTo>
                  <a:lnTo>
                    <a:pt x="0" y="0"/>
                  </a:lnTo>
                  <a:lnTo>
                    <a:pt x="0" y="370014"/>
                  </a:lnTo>
                  <a:lnTo>
                    <a:pt x="0" y="443941"/>
                  </a:lnTo>
                  <a:lnTo>
                    <a:pt x="0" y="904875"/>
                  </a:lnTo>
                  <a:lnTo>
                    <a:pt x="981075" y="904875"/>
                  </a:lnTo>
                  <a:lnTo>
                    <a:pt x="981075" y="443941"/>
                  </a:lnTo>
                  <a:lnTo>
                    <a:pt x="981075" y="370014"/>
                  </a:lnTo>
                  <a:lnTo>
                    <a:pt x="981075" y="0"/>
                  </a:lnTo>
                  <a:close/>
                </a:path>
              </a:pathLst>
            </a:custGeom>
            <a:solidFill>
              <a:srgbClr val="FA9D9D"/>
            </a:solidFill>
          </p:spPr>
          <p:txBody>
            <a:bodyPr wrap="square" lIns="0" tIns="0" rIns="0" bIns="0" rtlCol="0"/>
            <a:lstStyle/>
            <a:p>
              <a:endParaRPr/>
            </a:p>
          </p:txBody>
        </p:sp>
        <p:sp>
          <p:nvSpPr>
            <p:cNvPr id="156" name="object 156"/>
            <p:cNvSpPr/>
            <p:nvPr/>
          </p:nvSpPr>
          <p:spPr>
            <a:xfrm>
              <a:off x="10361199" y="7498155"/>
              <a:ext cx="923925" cy="847725"/>
            </a:xfrm>
            <a:custGeom>
              <a:avLst/>
              <a:gdLst/>
              <a:ahLst/>
              <a:cxnLst/>
              <a:rect l="l" t="t" r="r" b="b"/>
              <a:pathLst>
                <a:path w="923925" h="847725">
                  <a:moveTo>
                    <a:pt x="0" y="0"/>
                  </a:moveTo>
                  <a:lnTo>
                    <a:pt x="923924" y="0"/>
                  </a:lnTo>
                  <a:lnTo>
                    <a:pt x="923924" y="847724"/>
                  </a:lnTo>
                  <a:lnTo>
                    <a:pt x="0" y="847724"/>
                  </a:lnTo>
                  <a:lnTo>
                    <a:pt x="0" y="0"/>
                  </a:lnTo>
                  <a:close/>
                </a:path>
              </a:pathLst>
            </a:custGeom>
            <a:ln w="57149">
              <a:solidFill>
                <a:srgbClr val="000000"/>
              </a:solidFill>
            </a:ln>
          </p:spPr>
          <p:txBody>
            <a:bodyPr wrap="square" lIns="0" tIns="0" rIns="0" bIns="0" rtlCol="0"/>
            <a:lstStyle/>
            <a:p>
              <a:endParaRPr/>
            </a:p>
          </p:txBody>
        </p:sp>
        <p:sp>
          <p:nvSpPr>
            <p:cNvPr id="157" name="object 157"/>
            <p:cNvSpPr/>
            <p:nvPr/>
          </p:nvSpPr>
          <p:spPr>
            <a:xfrm>
              <a:off x="10387292" y="7404900"/>
              <a:ext cx="981075" cy="904875"/>
            </a:xfrm>
            <a:custGeom>
              <a:avLst/>
              <a:gdLst/>
              <a:ahLst/>
              <a:cxnLst/>
              <a:rect l="l" t="t" r="r" b="b"/>
              <a:pathLst>
                <a:path w="981075" h="904875">
                  <a:moveTo>
                    <a:pt x="981075" y="0"/>
                  </a:moveTo>
                  <a:lnTo>
                    <a:pt x="0" y="0"/>
                  </a:lnTo>
                  <a:lnTo>
                    <a:pt x="0" y="434695"/>
                  </a:lnTo>
                  <a:lnTo>
                    <a:pt x="0" y="508622"/>
                  </a:lnTo>
                  <a:lnTo>
                    <a:pt x="0" y="904875"/>
                  </a:lnTo>
                  <a:lnTo>
                    <a:pt x="981075" y="904875"/>
                  </a:lnTo>
                  <a:lnTo>
                    <a:pt x="981075" y="508622"/>
                  </a:lnTo>
                  <a:lnTo>
                    <a:pt x="981075" y="434695"/>
                  </a:lnTo>
                  <a:lnTo>
                    <a:pt x="981075" y="0"/>
                  </a:lnTo>
                  <a:close/>
                </a:path>
              </a:pathLst>
            </a:custGeom>
            <a:solidFill>
              <a:srgbClr val="FA9D9D"/>
            </a:solidFill>
          </p:spPr>
          <p:txBody>
            <a:bodyPr wrap="square" lIns="0" tIns="0" rIns="0" bIns="0" rtlCol="0"/>
            <a:lstStyle/>
            <a:p>
              <a:endParaRPr/>
            </a:p>
          </p:txBody>
        </p:sp>
        <p:sp>
          <p:nvSpPr>
            <p:cNvPr id="158" name="object 158"/>
            <p:cNvSpPr/>
            <p:nvPr/>
          </p:nvSpPr>
          <p:spPr>
            <a:xfrm>
              <a:off x="10415872" y="7433472"/>
              <a:ext cx="923925" cy="847725"/>
            </a:xfrm>
            <a:custGeom>
              <a:avLst/>
              <a:gdLst/>
              <a:ahLst/>
              <a:cxnLst/>
              <a:rect l="l" t="t" r="r" b="b"/>
              <a:pathLst>
                <a:path w="923925" h="847725">
                  <a:moveTo>
                    <a:pt x="0" y="0"/>
                  </a:moveTo>
                  <a:lnTo>
                    <a:pt x="923924" y="0"/>
                  </a:lnTo>
                  <a:lnTo>
                    <a:pt x="923924" y="847724"/>
                  </a:lnTo>
                  <a:lnTo>
                    <a:pt x="0" y="847724"/>
                  </a:lnTo>
                  <a:lnTo>
                    <a:pt x="0" y="0"/>
                  </a:lnTo>
                  <a:close/>
                </a:path>
              </a:pathLst>
            </a:custGeom>
            <a:ln w="57149">
              <a:solidFill>
                <a:srgbClr val="000000"/>
              </a:solidFill>
            </a:ln>
          </p:spPr>
          <p:txBody>
            <a:bodyPr wrap="square" lIns="0" tIns="0" rIns="0" bIns="0" rtlCol="0"/>
            <a:lstStyle/>
            <a:p>
              <a:endParaRPr/>
            </a:p>
          </p:txBody>
        </p:sp>
        <p:sp>
          <p:nvSpPr>
            <p:cNvPr id="159" name="object 159"/>
            <p:cNvSpPr/>
            <p:nvPr/>
          </p:nvSpPr>
          <p:spPr>
            <a:xfrm>
              <a:off x="10478922" y="7336561"/>
              <a:ext cx="981075" cy="904875"/>
            </a:xfrm>
            <a:custGeom>
              <a:avLst/>
              <a:gdLst/>
              <a:ahLst/>
              <a:cxnLst/>
              <a:rect l="l" t="t" r="r" b="b"/>
              <a:pathLst>
                <a:path w="981075" h="904875">
                  <a:moveTo>
                    <a:pt x="981075" y="278993"/>
                  </a:moveTo>
                  <a:lnTo>
                    <a:pt x="471487" y="278993"/>
                  </a:lnTo>
                  <a:lnTo>
                    <a:pt x="471487" y="0"/>
                  </a:lnTo>
                  <a:lnTo>
                    <a:pt x="0" y="0"/>
                  </a:lnTo>
                  <a:lnTo>
                    <a:pt x="0" y="278993"/>
                  </a:lnTo>
                  <a:lnTo>
                    <a:pt x="0" y="503034"/>
                  </a:lnTo>
                  <a:lnTo>
                    <a:pt x="0" y="576961"/>
                  </a:lnTo>
                  <a:lnTo>
                    <a:pt x="0" y="904875"/>
                  </a:lnTo>
                  <a:lnTo>
                    <a:pt x="981075" y="904875"/>
                  </a:lnTo>
                  <a:lnTo>
                    <a:pt x="981075" y="576961"/>
                  </a:lnTo>
                  <a:lnTo>
                    <a:pt x="981075" y="503034"/>
                  </a:lnTo>
                  <a:lnTo>
                    <a:pt x="981075" y="278993"/>
                  </a:lnTo>
                  <a:close/>
                </a:path>
              </a:pathLst>
            </a:custGeom>
            <a:solidFill>
              <a:srgbClr val="FA9D9D"/>
            </a:solidFill>
          </p:spPr>
          <p:txBody>
            <a:bodyPr wrap="square" lIns="0" tIns="0" rIns="0" bIns="0" rtlCol="0"/>
            <a:lstStyle/>
            <a:p>
              <a:endParaRPr/>
            </a:p>
          </p:txBody>
        </p:sp>
        <p:sp>
          <p:nvSpPr>
            <p:cNvPr id="160" name="object 160"/>
            <p:cNvSpPr/>
            <p:nvPr/>
          </p:nvSpPr>
          <p:spPr>
            <a:xfrm>
              <a:off x="10507503" y="7365130"/>
              <a:ext cx="923925" cy="847725"/>
            </a:xfrm>
            <a:custGeom>
              <a:avLst/>
              <a:gdLst/>
              <a:ahLst/>
              <a:cxnLst/>
              <a:rect l="l" t="t" r="r" b="b"/>
              <a:pathLst>
                <a:path w="923925" h="847725">
                  <a:moveTo>
                    <a:pt x="0" y="0"/>
                  </a:moveTo>
                  <a:lnTo>
                    <a:pt x="923924" y="0"/>
                  </a:lnTo>
                  <a:lnTo>
                    <a:pt x="923924" y="847724"/>
                  </a:lnTo>
                  <a:lnTo>
                    <a:pt x="0" y="847724"/>
                  </a:lnTo>
                  <a:lnTo>
                    <a:pt x="0" y="0"/>
                  </a:lnTo>
                  <a:close/>
                </a:path>
              </a:pathLst>
            </a:custGeom>
            <a:ln w="57149">
              <a:solidFill>
                <a:srgbClr val="000000"/>
              </a:solidFill>
            </a:ln>
          </p:spPr>
          <p:txBody>
            <a:bodyPr wrap="square" lIns="0" tIns="0" rIns="0" bIns="0" rtlCol="0"/>
            <a:lstStyle/>
            <a:p>
              <a:endParaRPr/>
            </a:p>
          </p:txBody>
        </p:sp>
        <p:sp>
          <p:nvSpPr>
            <p:cNvPr id="161" name="object 161"/>
            <p:cNvSpPr/>
            <p:nvPr/>
          </p:nvSpPr>
          <p:spPr>
            <a:xfrm>
              <a:off x="10557027" y="7267816"/>
              <a:ext cx="981075" cy="904875"/>
            </a:xfrm>
            <a:custGeom>
              <a:avLst/>
              <a:gdLst/>
              <a:ahLst/>
              <a:cxnLst/>
              <a:rect l="l" t="t" r="r" b="b"/>
              <a:pathLst>
                <a:path w="981075" h="904875">
                  <a:moveTo>
                    <a:pt x="981075" y="0"/>
                  </a:moveTo>
                  <a:lnTo>
                    <a:pt x="0" y="0"/>
                  </a:lnTo>
                  <a:lnTo>
                    <a:pt x="0" y="571779"/>
                  </a:lnTo>
                  <a:lnTo>
                    <a:pt x="0" y="645706"/>
                  </a:lnTo>
                  <a:lnTo>
                    <a:pt x="0" y="904875"/>
                  </a:lnTo>
                  <a:lnTo>
                    <a:pt x="981075" y="904875"/>
                  </a:lnTo>
                  <a:lnTo>
                    <a:pt x="981075" y="645706"/>
                  </a:lnTo>
                  <a:lnTo>
                    <a:pt x="981075" y="571779"/>
                  </a:lnTo>
                  <a:lnTo>
                    <a:pt x="981075" y="0"/>
                  </a:lnTo>
                  <a:close/>
                </a:path>
              </a:pathLst>
            </a:custGeom>
            <a:solidFill>
              <a:srgbClr val="FA9D9D"/>
            </a:solidFill>
          </p:spPr>
          <p:txBody>
            <a:bodyPr wrap="square" lIns="0" tIns="0" rIns="0" bIns="0" rtlCol="0"/>
            <a:lstStyle/>
            <a:p>
              <a:endParaRPr/>
            </a:p>
          </p:txBody>
        </p:sp>
        <p:sp>
          <p:nvSpPr>
            <p:cNvPr id="162" name="object 162"/>
            <p:cNvSpPr/>
            <p:nvPr/>
          </p:nvSpPr>
          <p:spPr>
            <a:xfrm>
              <a:off x="10585608" y="7296387"/>
              <a:ext cx="923925" cy="847725"/>
            </a:xfrm>
            <a:custGeom>
              <a:avLst/>
              <a:gdLst/>
              <a:ahLst/>
              <a:cxnLst/>
              <a:rect l="l" t="t" r="r" b="b"/>
              <a:pathLst>
                <a:path w="923925" h="847725">
                  <a:moveTo>
                    <a:pt x="0" y="0"/>
                  </a:moveTo>
                  <a:lnTo>
                    <a:pt x="923924" y="0"/>
                  </a:lnTo>
                  <a:lnTo>
                    <a:pt x="923924" y="847724"/>
                  </a:lnTo>
                  <a:lnTo>
                    <a:pt x="0" y="847724"/>
                  </a:lnTo>
                  <a:lnTo>
                    <a:pt x="0" y="0"/>
                  </a:lnTo>
                  <a:close/>
                </a:path>
              </a:pathLst>
            </a:custGeom>
            <a:ln w="57149">
              <a:solidFill>
                <a:srgbClr val="000000"/>
              </a:solidFill>
            </a:ln>
          </p:spPr>
          <p:txBody>
            <a:bodyPr wrap="square" lIns="0" tIns="0" rIns="0" bIns="0" rtlCol="0"/>
            <a:lstStyle/>
            <a:p>
              <a:endParaRPr/>
            </a:p>
          </p:txBody>
        </p:sp>
        <p:sp>
          <p:nvSpPr>
            <p:cNvPr id="163" name="object 163"/>
            <p:cNvSpPr/>
            <p:nvPr/>
          </p:nvSpPr>
          <p:spPr>
            <a:xfrm>
              <a:off x="10628465" y="7193216"/>
              <a:ext cx="981075" cy="904875"/>
            </a:xfrm>
            <a:custGeom>
              <a:avLst/>
              <a:gdLst/>
              <a:ahLst/>
              <a:cxnLst/>
              <a:rect l="l" t="t" r="r" b="b"/>
              <a:pathLst>
                <a:path w="981075" h="904875">
                  <a:moveTo>
                    <a:pt x="981075" y="0"/>
                  </a:moveTo>
                  <a:lnTo>
                    <a:pt x="0" y="0"/>
                  </a:lnTo>
                  <a:lnTo>
                    <a:pt x="0" y="646379"/>
                  </a:lnTo>
                  <a:lnTo>
                    <a:pt x="0" y="720305"/>
                  </a:lnTo>
                  <a:lnTo>
                    <a:pt x="0" y="904875"/>
                  </a:lnTo>
                  <a:lnTo>
                    <a:pt x="981075" y="904875"/>
                  </a:lnTo>
                  <a:lnTo>
                    <a:pt x="981075" y="720305"/>
                  </a:lnTo>
                  <a:lnTo>
                    <a:pt x="981075" y="646379"/>
                  </a:lnTo>
                  <a:lnTo>
                    <a:pt x="981075" y="0"/>
                  </a:lnTo>
                  <a:close/>
                </a:path>
              </a:pathLst>
            </a:custGeom>
            <a:solidFill>
              <a:srgbClr val="FA9D9D"/>
            </a:solidFill>
          </p:spPr>
          <p:txBody>
            <a:bodyPr wrap="square" lIns="0" tIns="0" rIns="0" bIns="0" rtlCol="0"/>
            <a:lstStyle/>
            <a:p>
              <a:endParaRPr/>
            </a:p>
          </p:txBody>
        </p:sp>
        <p:sp>
          <p:nvSpPr>
            <p:cNvPr id="164" name="object 164"/>
            <p:cNvSpPr/>
            <p:nvPr/>
          </p:nvSpPr>
          <p:spPr>
            <a:xfrm>
              <a:off x="10657045" y="7221787"/>
              <a:ext cx="923925" cy="847725"/>
            </a:xfrm>
            <a:custGeom>
              <a:avLst/>
              <a:gdLst/>
              <a:ahLst/>
              <a:cxnLst/>
              <a:rect l="l" t="t" r="r" b="b"/>
              <a:pathLst>
                <a:path w="923925" h="847725">
                  <a:moveTo>
                    <a:pt x="0" y="0"/>
                  </a:moveTo>
                  <a:lnTo>
                    <a:pt x="923924" y="0"/>
                  </a:lnTo>
                  <a:lnTo>
                    <a:pt x="923924" y="847724"/>
                  </a:lnTo>
                  <a:lnTo>
                    <a:pt x="0" y="847724"/>
                  </a:lnTo>
                  <a:lnTo>
                    <a:pt x="0" y="0"/>
                  </a:lnTo>
                  <a:close/>
                </a:path>
              </a:pathLst>
            </a:custGeom>
            <a:ln w="57149">
              <a:solidFill>
                <a:srgbClr val="000000"/>
              </a:solidFill>
            </a:ln>
          </p:spPr>
          <p:txBody>
            <a:bodyPr wrap="square" lIns="0" tIns="0" rIns="0" bIns="0" rtlCol="0"/>
            <a:lstStyle/>
            <a:p>
              <a:endParaRPr/>
            </a:p>
          </p:txBody>
        </p:sp>
        <p:sp>
          <p:nvSpPr>
            <p:cNvPr id="165" name="object 165"/>
            <p:cNvSpPr/>
            <p:nvPr/>
          </p:nvSpPr>
          <p:spPr>
            <a:xfrm>
              <a:off x="10712285" y="7103287"/>
              <a:ext cx="981075" cy="904875"/>
            </a:xfrm>
            <a:custGeom>
              <a:avLst/>
              <a:gdLst/>
              <a:ahLst/>
              <a:cxnLst/>
              <a:rect l="l" t="t" r="r" b="b"/>
              <a:pathLst>
                <a:path w="981075" h="904875">
                  <a:moveTo>
                    <a:pt x="981075" y="0"/>
                  </a:moveTo>
                  <a:lnTo>
                    <a:pt x="0" y="0"/>
                  </a:lnTo>
                  <a:lnTo>
                    <a:pt x="0" y="736307"/>
                  </a:lnTo>
                  <a:lnTo>
                    <a:pt x="0" y="810234"/>
                  </a:lnTo>
                  <a:lnTo>
                    <a:pt x="0" y="904875"/>
                  </a:lnTo>
                  <a:lnTo>
                    <a:pt x="981075" y="904875"/>
                  </a:lnTo>
                  <a:lnTo>
                    <a:pt x="981075" y="810234"/>
                  </a:lnTo>
                  <a:lnTo>
                    <a:pt x="981075" y="736307"/>
                  </a:lnTo>
                  <a:lnTo>
                    <a:pt x="981075" y="0"/>
                  </a:lnTo>
                  <a:close/>
                </a:path>
              </a:pathLst>
            </a:custGeom>
            <a:solidFill>
              <a:srgbClr val="FA9D9D"/>
            </a:solidFill>
          </p:spPr>
          <p:txBody>
            <a:bodyPr wrap="square" lIns="0" tIns="0" rIns="0" bIns="0" rtlCol="0"/>
            <a:lstStyle/>
            <a:p>
              <a:endParaRPr/>
            </a:p>
          </p:txBody>
        </p:sp>
        <p:sp>
          <p:nvSpPr>
            <p:cNvPr id="166" name="object 166"/>
            <p:cNvSpPr/>
            <p:nvPr/>
          </p:nvSpPr>
          <p:spPr>
            <a:xfrm>
              <a:off x="10740865" y="7131852"/>
              <a:ext cx="923925" cy="847725"/>
            </a:xfrm>
            <a:custGeom>
              <a:avLst/>
              <a:gdLst/>
              <a:ahLst/>
              <a:cxnLst/>
              <a:rect l="l" t="t" r="r" b="b"/>
              <a:pathLst>
                <a:path w="923925" h="847725">
                  <a:moveTo>
                    <a:pt x="0" y="0"/>
                  </a:moveTo>
                  <a:lnTo>
                    <a:pt x="923924" y="0"/>
                  </a:lnTo>
                  <a:lnTo>
                    <a:pt x="923924" y="847724"/>
                  </a:lnTo>
                  <a:lnTo>
                    <a:pt x="0" y="847724"/>
                  </a:lnTo>
                  <a:lnTo>
                    <a:pt x="0" y="0"/>
                  </a:lnTo>
                  <a:close/>
                </a:path>
              </a:pathLst>
            </a:custGeom>
            <a:ln w="57149">
              <a:solidFill>
                <a:srgbClr val="000000"/>
              </a:solidFill>
            </a:ln>
          </p:spPr>
          <p:txBody>
            <a:bodyPr wrap="square" lIns="0" tIns="0" rIns="0" bIns="0" rtlCol="0"/>
            <a:lstStyle/>
            <a:p>
              <a:endParaRPr/>
            </a:p>
          </p:txBody>
        </p:sp>
        <p:sp>
          <p:nvSpPr>
            <p:cNvPr id="167" name="object 167"/>
            <p:cNvSpPr/>
            <p:nvPr/>
          </p:nvSpPr>
          <p:spPr>
            <a:xfrm>
              <a:off x="10855922" y="7027697"/>
              <a:ext cx="904875" cy="885825"/>
            </a:xfrm>
            <a:custGeom>
              <a:avLst/>
              <a:gdLst/>
              <a:ahLst/>
              <a:cxnLst/>
              <a:rect l="l" t="t" r="r" b="b"/>
              <a:pathLst>
                <a:path w="904875" h="885825">
                  <a:moveTo>
                    <a:pt x="904875" y="0"/>
                  </a:moveTo>
                  <a:lnTo>
                    <a:pt x="0" y="0"/>
                  </a:lnTo>
                  <a:lnTo>
                    <a:pt x="0" y="811898"/>
                  </a:lnTo>
                  <a:lnTo>
                    <a:pt x="0" y="885825"/>
                  </a:lnTo>
                  <a:lnTo>
                    <a:pt x="904875" y="885825"/>
                  </a:lnTo>
                  <a:lnTo>
                    <a:pt x="904875" y="811898"/>
                  </a:lnTo>
                  <a:lnTo>
                    <a:pt x="904875" y="0"/>
                  </a:lnTo>
                  <a:close/>
                </a:path>
              </a:pathLst>
            </a:custGeom>
            <a:solidFill>
              <a:srgbClr val="CDCDCD"/>
            </a:solidFill>
          </p:spPr>
          <p:txBody>
            <a:bodyPr wrap="square" lIns="0" tIns="0" rIns="0" bIns="0" rtlCol="0"/>
            <a:lstStyle/>
            <a:p>
              <a:endParaRPr/>
            </a:p>
          </p:txBody>
        </p:sp>
        <p:sp>
          <p:nvSpPr>
            <p:cNvPr id="168" name="object 168"/>
            <p:cNvSpPr/>
            <p:nvPr/>
          </p:nvSpPr>
          <p:spPr>
            <a:xfrm>
              <a:off x="10874977" y="7046737"/>
              <a:ext cx="866775" cy="847725"/>
            </a:xfrm>
            <a:custGeom>
              <a:avLst/>
              <a:gdLst/>
              <a:ahLst/>
              <a:cxnLst/>
              <a:rect l="l" t="t" r="r" b="b"/>
              <a:pathLst>
                <a:path w="866775" h="847725">
                  <a:moveTo>
                    <a:pt x="0" y="0"/>
                  </a:moveTo>
                  <a:lnTo>
                    <a:pt x="866774" y="0"/>
                  </a:lnTo>
                  <a:lnTo>
                    <a:pt x="866774" y="847724"/>
                  </a:lnTo>
                  <a:lnTo>
                    <a:pt x="0" y="847724"/>
                  </a:lnTo>
                  <a:lnTo>
                    <a:pt x="0" y="0"/>
                  </a:lnTo>
                  <a:close/>
                </a:path>
              </a:pathLst>
            </a:custGeom>
            <a:ln w="38099">
              <a:solidFill>
                <a:srgbClr val="000000"/>
              </a:solidFill>
            </a:ln>
          </p:spPr>
          <p:txBody>
            <a:bodyPr wrap="square" lIns="0" tIns="0" rIns="0" bIns="0" rtlCol="0"/>
            <a:lstStyle/>
            <a:p>
              <a:endParaRPr/>
            </a:p>
          </p:txBody>
        </p:sp>
        <p:sp>
          <p:nvSpPr>
            <p:cNvPr id="169" name="object 169"/>
            <p:cNvSpPr/>
            <p:nvPr/>
          </p:nvSpPr>
          <p:spPr>
            <a:xfrm>
              <a:off x="10864113" y="7595463"/>
              <a:ext cx="314325" cy="304800"/>
            </a:xfrm>
            <a:custGeom>
              <a:avLst/>
              <a:gdLst/>
              <a:ahLst/>
              <a:cxnLst/>
              <a:rect l="l" t="t" r="r" b="b"/>
              <a:pathLst>
                <a:path w="314325" h="304800">
                  <a:moveTo>
                    <a:pt x="314325" y="244132"/>
                  </a:moveTo>
                  <a:lnTo>
                    <a:pt x="86296" y="244132"/>
                  </a:lnTo>
                  <a:lnTo>
                    <a:pt x="86296" y="0"/>
                  </a:lnTo>
                  <a:lnTo>
                    <a:pt x="0" y="0"/>
                  </a:lnTo>
                  <a:lnTo>
                    <a:pt x="0" y="244132"/>
                  </a:lnTo>
                  <a:lnTo>
                    <a:pt x="0" y="304800"/>
                  </a:lnTo>
                  <a:lnTo>
                    <a:pt x="314325" y="304800"/>
                  </a:lnTo>
                  <a:lnTo>
                    <a:pt x="314325" y="244132"/>
                  </a:lnTo>
                  <a:close/>
                </a:path>
              </a:pathLst>
            </a:custGeom>
            <a:solidFill>
              <a:srgbClr val="CDCDCD"/>
            </a:solidFill>
          </p:spPr>
          <p:txBody>
            <a:bodyPr wrap="square" lIns="0" tIns="0" rIns="0" bIns="0" rtlCol="0"/>
            <a:lstStyle/>
            <a:p>
              <a:endParaRPr/>
            </a:p>
          </p:txBody>
        </p:sp>
        <p:sp>
          <p:nvSpPr>
            <p:cNvPr id="170" name="object 170"/>
            <p:cNvSpPr/>
            <p:nvPr/>
          </p:nvSpPr>
          <p:spPr>
            <a:xfrm>
              <a:off x="10883169" y="7614503"/>
              <a:ext cx="276225" cy="266700"/>
            </a:xfrm>
            <a:custGeom>
              <a:avLst/>
              <a:gdLst/>
              <a:ahLst/>
              <a:cxnLst/>
              <a:rect l="l" t="t" r="r" b="b"/>
              <a:pathLst>
                <a:path w="276225" h="266700">
                  <a:moveTo>
                    <a:pt x="0" y="0"/>
                  </a:moveTo>
                  <a:lnTo>
                    <a:pt x="276224" y="0"/>
                  </a:lnTo>
                  <a:lnTo>
                    <a:pt x="276224" y="266699"/>
                  </a:lnTo>
                  <a:lnTo>
                    <a:pt x="0" y="266699"/>
                  </a:lnTo>
                  <a:lnTo>
                    <a:pt x="0" y="0"/>
                  </a:lnTo>
                  <a:close/>
                </a:path>
              </a:pathLst>
            </a:custGeom>
            <a:ln w="38099">
              <a:solidFill>
                <a:srgbClr val="000000"/>
              </a:solidFill>
            </a:ln>
          </p:spPr>
          <p:txBody>
            <a:bodyPr wrap="square" lIns="0" tIns="0" rIns="0" bIns="0" rtlCol="0"/>
            <a:lstStyle/>
            <a:p>
              <a:endParaRPr/>
            </a:p>
          </p:txBody>
        </p:sp>
        <p:sp>
          <p:nvSpPr>
            <p:cNvPr id="171" name="object 171"/>
            <p:cNvSpPr/>
            <p:nvPr/>
          </p:nvSpPr>
          <p:spPr>
            <a:xfrm>
              <a:off x="11165585" y="7839588"/>
              <a:ext cx="314325" cy="61594"/>
            </a:xfrm>
            <a:custGeom>
              <a:avLst/>
              <a:gdLst/>
              <a:ahLst/>
              <a:cxnLst/>
              <a:rect l="l" t="t" r="r" b="b"/>
              <a:pathLst>
                <a:path w="314325" h="61595">
                  <a:moveTo>
                    <a:pt x="0" y="61027"/>
                  </a:moveTo>
                  <a:lnTo>
                    <a:pt x="314324" y="61027"/>
                  </a:lnTo>
                  <a:lnTo>
                    <a:pt x="314324" y="0"/>
                  </a:lnTo>
                  <a:lnTo>
                    <a:pt x="0" y="0"/>
                  </a:lnTo>
                  <a:lnTo>
                    <a:pt x="0" y="61027"/>
                  </a:lnTo>
                  <a:close/>
                </a:path>
              </a:pathLst>
            </a:custGeom>
            <a:solidFill>
              <a:srgbClr val="CDCDCD"/>
            </a:solidFill>
          </p:spPr>
          <p:txBody>
            <a:bodyPr wrap="square" lIns="0" tIns="0" rIns="0" bIns="0" rtlCol="0"/>
            <a:lstStyle/>
            <a:p>
              <a:endParaRPr/>
            </a:p>
          </p:txBody>
        </p:sp>
        <p:sp>
          <p:nvSpPr>
            <p:cNvPr id="172" name="object 172"/>
            <p:cNvSpPr/>
            <p:nvPr/>
          </p:nvSpPr>
          <p:spPr>
            <a:xfrm>
              <a:off x="11184635" y="7614866"/>
              <a:ext cx="276225" cy="266700"/>
            </a:xfrm>
            <a:custGeom>
              <a:avLst/>
              <a:gdLst/>
              <a:ahLst/>
              <a:cxnLst/>
              <a:rect l="l" t="t" r="r" b="b"/>
              <a:pathLst>
                <a:path w="276225" h="266700">
                  <a:moveTo>
                    <a:pt x="0" y="0"/>
                  </a:moveTo>
                  <a:lnTo>
                    <a:pt x="276224" y="0"/>
                  </a:lnTo>
                  <a:lnTo>
                    <a:pt x="276224" y="266699"/>
                  </a:lnTo>
                  <a:lnTo>
                    <a:pt x="0" y="266699"/>
                  </a:lnTo>
                  <a:lnTo>
                    <a:pt x="0" y="0"/>
                  </a:lnTo>
                  <a:close/>
                </a:path>
              </a:pathLst>
            </a:custGeom>
            <a:ln w="38099">
              <a:solidFill>
                <a:srgbClr val="000000"/>
              </a:solidFill>
            </a:ln>
          </p:spPr>
          <p:txBody>
            <a:bodyPr wrap="square" lIns="0" tIns="0" rIns="0" bIns="0" rtlCol="0"/>
            <a:lstStyle/>
            <a:p>
              <a:endParaRPr/>
            </a:p>
          </p:txBody>
        </p:sp>
        <p:sp>
          <p:nvSpPr>
            <p:cNvPr id="173" name="object 173"/>
            <p:cNvSpPr/>
            <p:nvPr/>
          </p:nvSpPr>
          <p:spPr>
            <a:xfrm>
              <a:off x="11450953" y="7839588"/>
              <a:ext cx="314325" cy="64769"/>
            </a:xfrm>
            <a:custGeom>
              <a:avLst/>
              <a:gdLst/>
              <a:ahLst/>
              <a:cxnLst/>
              <a:rect l="l" t="t" r="r" b="b"/>
              <a:pathLst>
                <a:path w="314325" h="64770">
                  <a:moveTo>
                    <a:pt x="0" y="64522"/>
                  </a:moveTo>
                  <a:lnTo>
                    <a:pt x="314324" y="64522"/>
                  </a:lnTo>
                  <a:lnTo>
                    <a:pt x="314324" y="0"/>
                  </a:lnTo>
                  <a:lnTo>
                    <a:pt x="0" y="0"/>
                  </a:lnTo>
                  <a:lnTo>
                    <a:pt x="0" y="64522"/>
                  </a:lnTo>
                  <a:close/>
                </a:path>
              </a:pathLst>
            </a:custGeom>
            <a:solidFill>
              <a:srgbClr val="CDCDCD"/>
            </a:solidFill>
          </p:spPr>
          <p:txBody>
            <a:bodyPr wrap="square" lIns="0" tIns="0" rIns="0" bIns="0" rtlCol="0"/>
            <a:lstStyle/>
            <a:p>
              <a:endParaRPr/>
            </a:p>
          </p:txBody>
        </p:sp>
        <p:sp>
          <p:nvSpPr>
            <p:cNvPr id="174" name="object 174"/>
            <p:cNvSpPr/>
            <p:nvPr/>
          </p:nvSpPr>
          <p:spPr>
            <a:xfrm>
              <a:off x="11470003" y="7618361"/>
              <a:ext cx="276225" cy="266700"/>
            </a:xfrm>
            <a:custGeom>
              <a:avLst/>
              <a:gdLst/>
              <a:ahLst/>
              <a:cxnLst/>
              <a:rect l="l" t="t" r="r" b="b"/>
              <a:pathLst>
                <a:path w="276225" h="266700">
                  <a:moveTo>
                    <a:pt x="0" y="0"/>
                  </a:moveTo>
                  <a:lnTo>
                    <a:pt x="276224" y="0"/>
                  </a:lnTo>
                  <a:lnTo>
                    <a:pt x="276224" y="266699"/>
                  </a:lnTo>
                  <a:lnTo>
                    <a:pt x="0" y="266699"/>
                  </a:lnTo>
                  <a:lnTo>
                    <a:pt x="0" y="0"/>
                  </a:lnTo>
                  <a:close/>
                </a:path>
              </a:pathLst>
            </a:custGeom>
            <a:ln w="38099">
              <a:solidFill>
                <a:srgbClr val="000000"/>
              </a:solidFill>
            </a:ln>
          </p:spPr>
          <p:txBody>
            <a:bodyPr wrap="square" lIns="0" tIns="0" rIns="0" bIns="0" rtlCol="0"/>
            <a:lstStyle/>
            <a:p>
              <a:endParaRPr/>
            </a:p>
          </p:txBody>
        </p:sp>
        <p:sp>
          <p:nvSpPr>
            <p:cNvPr id="175" name="object 175"/>
            <p:cNvSpPr/>
            <p:nvPr/>
          </p:nvSpPr>
          <p:spPr>
            <a:xfrm>
              <a:off x="10861452" y="7310018"/>
              <a:ext cx="89535" cy="304800"/>
            </a:xfrm>
            <a:custGeom>
              <a:avLst/>
              <a:gdLst/>
              <a:ahLst/>
              <a:cxnLst/>
              <a:rect l="l" t="t" r="r" b="b"/>
              <a:pathLst>
                <a:path w="89534" h="304800">
                  <a:moveTo>
                    <a:pt x="0" y="304799"/>
                  </a:moveTo>
                  <a:lnTo>
                    <a:pt x="88962" y="304799"/>
                  </a:lnTo>
                  <a:lnTo>
                    <a:pt x="88962" y="0"/>
                  </a:lnTo>
                  <a:lnTo>
                    <a:pt x="0" y="0"/>
                  </a:lnTo>
                  <a:lnTo>
                    <a:pt x="0" y="304799"/>
                  </a:lnTo>
                  <a:close/>
                </a:path>
              </a:pathLst>
            </a:custGeom>
            <a:solidFill>
              <a:srgbClr val="CDCDCD"/>
            </a:solidFill>
          </p:spPr>
          <p:txBody>
            <a:bodyPr wrap="square" lIns="0" tIns="0" rIns="0" bIns="0" rtlCol="0"/>
            <a:lstStyle/>
            <a:p>
              <a:endParaRPr/>
            </a:p>
          </p:txBody>
        </p:sp>
        <p:sp>
          <p:nvSpPr>
            <p:cNvPr id="176" name="object 176"/>
            <p:cNvSpPr/>
            <p:nvPr/>
          </p:nvSpPr>
          <p:spPr>
            <a:xfrm>
              <a:off x="10880502" y="7329068"/>
              <a:ext cx="276225" cy="266700"/>
            </a:xfrm>
            <a:custGeom>
              <a:avLst/>
              <a:gdLst/>
              <a:ahLst/>
              <a:cxnLst/>
              <a:rect l="l" t="t" r="r" b="b"/>
              <a:pathLst>
                <a:path w="276225" h="266700">
                  <a:moveTo>
                    <a:pt x="0" y="0"/>
                  </a:moveTo>
                  <a:lnTo>
                    <a:pt x="276224" y="0"/>
                  </a:lnTo>
                  <a:lnTo>
                    <a:pt x="276224" y="266699"/>
                  </a:lnTo>
                  <a:lnTo>
                    <a:pt x="0" y="266699"/>
                  </a:lnTo>
                  <a:lnTo>
                    <a:pt x="0" y="0"/>
                  </a:lnTo>
                  <a:close/>
                </a:path>
              </a:pathLst>
            </a:custGeom>
            <a:ln w="38099">
              <a:solidFill>
                <a:srgbClr val="000000"/>
              </a:solidFill>
            </a:ln>
          </p:spPr>
          <p:txBody>
            <a:bodyPr wrap="square" lIns="0" tIns="0" rIns="0" bIns="0" rtlCol="0"/>
            <a:lstStyle/>
            <a:p>
              <a:endParaRPr/>
            </a:p>
          </p:txBody>
        </p:sp>
      </p:grpSp>
      <p:sp>
        <p:nvSpPr>
          <p:cNvPr id="177" name="object 177"/>
          <p:cNvSpPr/>
          <p:nvPr/>
        </p:nvSpPr>
        <p:spPr>
          <a:xfrm>
            <a:off x="10950416" y="6848988"/>
            <a:ext cx="981075" cy="990600"/>
          </a:xfrm>
          <a:custGeom>
            <a:avLst/>
            <a:gdLst/>
            <a:ahLst/>
            <a:cxnLst/>
            <a:rect l="l" t="t" r="r" b="b"/>
            <a:pathLst>
              <a:path w="981075" h="990600">
                <a:moveTo>
                  <a:pt x="981074" y="990599"/>
                </a:moveTo>
                <a:lnTo>
                  <a:pt x="0" y="990599"/>
                </a:lnTo>
                <a:lnTo>
                  <a:pt x="0" y="0"/>
                </a:lnTo>
                <a:lnTo>
                  <a:pt x="981074" y="0"/>
                </a:lnTo>
                <a:lnTo>
                  <a:pt x="981074" y="990599"/>
                </a:lnTo>
                <a:close/>
              </a:path>
            </a:pathLst>
          </a:custGeom>
          <a:solidFill>
            <a:srgbClr val="000000"/>
          </a:solidFill>
        </p:spPr>
        <p:txBody>
          <a:bodyPr wrap="square" lIns="0" tIns="0" rIns="0" bIns="0" rtlCol="0"/>
          <a:lstStyle/>
          <a:p>
            <a:endParaRPr/>
          </a:p>
        </p:txBody>
      </p:sp>
      <p:sp>
        <p:nvSpPr>
          <p:cNvPr id="178" name="object 178"/>
          <p:cNvSpPr txBox="1"/>
          <p:nvPr/>
        </p:nvSpPr>
        <p:spPr>
          <a:xfrm>
            <a:off x="10179329" y="8541064"/>
            <a:ext cx="1861820" cy="711200"/>
          </a:xfrm>
          <a:prstGeom prst="rect">
            <a:avLst/>
          </a:prstGeom>
        </p:spPr>
        <p:txBody>
          <a:bodyPr vert="horz" wrap="square" lIns="0" tIns="12700" rIns="0" bIns="0" rtlCol="0">
            <a:spAutoFit/>
          </a:bodyPr>
          <a:lstStyle/>
          <a:p>
            <a:pPr marL="12700" marR="5080" indent="479425">
              <a:lnSpc>
                <a:spcPct val="100000"/>
              </a:lnSpc>
              <a:spcBef>
                <a:spcPts val="100"/>
              </a:spcBef>
            </a:pPr>
            <a:r>
              <a:rPr sz="2250" spc="-15" dirty="0">
                <a:latin typeface="Trebuchet MS"/>
                <a:cs typeface="Trebuchet MS"/>
              </a:rPr>
              <a:t>8x8x32 </a:t>
            </a:r>
            <a:r>
              <a:rPr sz="2250" spc="-10" dirty="0">
                <a:latin typeface="Trebuchet MS"/>
                <a:cs typeface="Trebuchet MS"/>
              </a:rPr>
              <a:t> </a:t>
            </a:r>
            <a:r>
              <a:rPr sz="2250" spc="-95" dirty="0">
                <a:latin typeface="Trebuchet MS"/>
                <a:cs typeface="Trebuchet MS"/>
              </a:rPr>
              <a:t>f</a:t>
            </a:r>
            <a:r>
              <a:rPr sz="2250" spc="-90" dirty="0">
                <a:latin typeface="Trebuchet MS"/>
                <a:cs typeface="Trebuchet MS"/>
              </a:rPr>
              <a:t>e</a:t>
            </a:r>
            <a:r>
              <a:rPr sz="2250" spc="-55" dirty="0">
                <a:latin typeface="Trebuchet MS"/>
                <a:cs typeface="Trebuchet MS"/>
              </a:rPr>
              <a:t>a</a:t>
            </a:r>
            <a:r>
              <a:rPr sz="2250" spc="-75" dirty="0">
                <a:latin typeface="Trebuchet MS"/>
                <a:cs typeface="Trebuchet MS"/>
              </a:rPr>
              <a:t>t</a:t>
            </a:r>
            <a:r>
              <a:rPr sz="2250" spc="-50" dirty="0">
                <a:latin typeface="Trebuchet MS"/>
                <a:cs typeface="Trebuchet MS"/>
              </a:rPr>
              <a:t>u</a:t>
            </a:r>
            <a:r>
              <a:rPr sz="2250" spc="-155" dirty="0">
                <a:latin typeface="Trebuchet MS"/>
                <a:cs typeface="Trebuchet MS"/>
              </a:rPr>
              <a:t>r</a:t>
            </a:r>
            <a:r>
              <a:rPr sz="2250" spc="-90" dirty="0">
                <a:latin typeface="Trebuchet MS"/>
                <a:cs typeface="Trebuchet MS"/>
              </a:rPr>
              <a:t>e</a:t>
            </a:r>
            <a:r>
              <a:rPr sz="2250" spc="-165" dirty="0">
                <a:latin typeface="Trebuchet MS"/>
                <a:cs typeface="Trebuchet MS"/>
              </a:rPr>
              <a:t> </a:t>
            </a:r>
            <a:r>
              <a:rPr sz="2250" spc="-20" dirty="0">
                <a:latin typeface="Trebuchet MS"/>
                <a:cs typeface="Trebuchet MS"/>
              </a:rPr>
              <a:t>v</a:t>
            </a:r>
            <a:r>
              <a:rPr sz="2250" spc="80" dirty="0">
                <a:latin typeface="Trebuchet MS"/>
                <a:cs typeface="Trebuchet MS"/>
              </a:rPr>
              <a:t>o</a:t>
            </a:r>
            <a:r>
              <a:rPr sz="2250" spc="-160" dirty="0">
                <a:latin typeface="Trebuchet MS"/>
                <a:cs typeface="Trebuchet MS"/>
              </a:rPr>
              <a:t>l</a:t>
            </a:r>
            <a:r>
              <a:rPr sz="2250" spc="-50" dirty="0">
                <a:latin typeface="Trebuchet MS"/>
                <a:cs typeface="Trebuchet MS"/>
              </a:rPr>
              <a:t>u</a:t>
            </a:r>
            <a:r>
              <a:rPr sz="2250" spc="-10" dirty="0">
                <a:latin typeface="Trebuchet MS"/>
                <a:cs typeface="Trebuchet MS"/>
              </a:rPr>
              <a:t>m</a:t>
            </a:r>
            <a:r>
              <a:rPr sz="2250" spc="-90" dirty="0">
                <a:latin typeface="Trebuchet MS"/>
                <a:cs typeface="Trebuchet MS"/>
              </a:rPr>
              <a:t>e</a:t>
            </a:r>
            <a:endParaRPr sz="2250">
              <a:latin typeface="Trebuchet MS"/>
              <a:cs typeface="Trebuchet MS"/>
            </a:endParaRPr>
          </a:p>
        </p:txBody>
      </p:sp>
      <p:sp>
        <p:nvSpPr>
          <p:cNvPr id="179" name="object 179"/>
          <p:cNvSpPr txBox="1"/>
          <p:nvPr/>
        </p:nvSpPr>
        <p:spPr>
          <a:xfrm>
            <a:off x="15175828" y="7392920"/>
            <a:ext cx="1042035" cy="368300"/>
          </a:xfrm>
          <a:prstGeom prst="rect">
            <a:avLst/>
          </a:prstGeom>
        </p:spPr>
        <p:txBody>
          <a:bodyPr vert="horz" wrap="square" lIns="0" tIns="12700" rIns="0" bIns="0" rtlCol="0">
            <a:spAutoFit/>
          </a:bodyPr>
          <a:lstStyle/>
          <a:p>
            <a:pPr marL="12700">
              <a:lnSpc>
                <a:spcPct val="100000"/>
              </a:lnSpc>
              <a:spcBef>
                <a:spcPts val="100"/>
              </a:spcBef>
            </a:pPr>
            <a:r>
              <a:rPr sz="2250" dirty="0">
                <a:latin typeface="Trebuchet MS"/>
                <a:cs typeface="Trebuchet MS"/>
              </a:rPr>
              <a:t>6</a:t>
            </a:r>
            <a:r>
              <a:rPr sz="2250" spc="110" dirty="0">
                <a:latin typeface="Trebuchet MS"/>
                <a:cs typeface="Trebuchet MS"/>
              </a:rPr>
              <a:t>4</a:t>
            </a:r>
            <a:r>
              <a:rPr sz="2250" spc="25" dirty="0">
                <a:latin typeface="Trebuchet MS"/>
                <a:cs typeface="Trebuchet MS"/>
              </a:rPr>
              <a:t>x</a:t>
            </a:r>
            <a:r>
              <a:rPr sz="2250" dirty="0">
                <a:latin typeface="Trebuchet MS"/>
                <a:cs typeface="Trebuchet MS"/>
              </a:rPr>
              <a:t>6</a:t>
            </a:r>
            <a:r>
              <a:rPr sz="2250" spc="110" dirty="0">
                <a:latin typeface="Trebuchet MS"/>
                <a:cs typeface="Trebuchet MS"/>
              </a:rPr>
              <a:t>4</a:t>
            </a:r>
            <a:r>
              <a:rPr sz="2250" spc="25" dirty="0">
                <a:latin typeface="Trebuchet MS"/>
                <a:cs typeface="Trebuchet MS"/>
              </a:rPr>
              <a:t>x</a:t>
            </a:r>
            <a:r>
              <a:rPr sz="2250" spc="-440" dirty="0">
                <a:latin typeface="Trebuchet MS"/>
                <a:cs typeface="Trebuchet MS"/>
              </a:rPr>
              <a:t>1</a:t>
            </a:r>
            <a:endParaRPr sz="2250">
              <a:latin typeface="Trebuchet MS"/>
              <a:cs typeface="Trebuchet MS"/>
            </a:endParaRPr>
          </a:p>
        </p:txBody>
      </p:sp>
      <p:sp>
        <p:nvSpPr>
          <p:cNvPr id="180" name="object 180"/>
          <p:cNvSpPr txBox="1"/>
          <p:nvPr/>
        </p:nvSpPr>
        <p:spPr>
          <a:xfrm>
            <a:off x="1205822" y="3208950"/>
            <a:ext cx="2289175" cy="711200"/>
          </a:xfrm>
          <a:prstGeom prst="rect">
            <a:avLst/>
          </a:prstGeom>
        </p:spPr>
        <p:txBody>
          <a:bodyPr vert="horz" wrap="square" lIns="0" tIns="12700" rIns="0" bIns="0" rtlCol="0">
            <a:spAutoFit/>
          </a:bodyPr>
          <a:lstStyle/>
          <a:p>
            <a:pPr marL="159385">
              <a:lnSpc>
                <a:spcPct val="100000"/>
              </a:lnSpc>
              <a:spcBef>
                <a:spcPts val="100"/>
              </a:spcBef>
            </a:pPr>
            <a:r>
              <a:rPr sz="2250" dirty="0">
                <a:latin typeface="Arial MT"/>
                <a:cs typeface="Arial MT"/>
              </a:rPr>
              <a:t>bubble</a:t>
            </a:r>
            <a:r>
              <a:rPr sz="2250" spc="-50" dirty="0">
                <a:latin typeface="Arial MT"/>
                <a:cs typeface="Arial MT"/>
              </a:rPr>
              <a:t> </a:t>
            </a:r>
            <a:r>
              <a:rPr sz="2250" dirty="0">
                <a:latin typeface="Arial MT"/>
                <a:cs typeface="Arial MT"/>
              </a:rPr>
              <a:t>diagram</a:t>
            </a:r>
            <a:endParaRPr sz="2250">
              <a:latin typeface="Arial MT"/>
              <a:cs typeface="Arial MT"/>
            </a:endParaRPr>
          </a:p>
          <a:p>
            <a:pPr marL="12700">
              <a:lnSpc>
                <a:spcPct val="100000"/>
              </a:lnSpc>
            </a:pPr>
            <a:r>
              <a:rPr sz="2250" dirty="0">
                <a:latin typeface="Arial MT"/>
                <a:cs typeface="Arial MT"/>
              </a:rPr>
              <a:t>-&gt;condition</a:t>
            </a:r>
            <a:r>
              <a:rPr sz="2250" spc="-90" dirty="0">
                <a:latin typeface="Arial MT"/>
                <a:cs typeface="Arial MT"/>
              </a:rPr>
              <a:t> </a:t>
            </a:r>
            <a:r>
              <a:rPr sz="2250" dirty="0">
                <a:latin typeface="Arial MT"/>
                <a:cs typeface="Arial MT"/>
              </a:rPr>
              <a:t>image</a:t>
            </a:r>
            <a:endParaRPr sz="2250">
              <a:latin typeface="Arial MT"/>
              <a:cs typeface="Arial MT"/>
            </a:endParaRPr>
          </a:p>
        </p:txBody>
      </p:sp>
      <p:sp>
        <p:nvSpPr>
          <p:cNvPr id="181" name="object 181"/>
          <p:cNvSpPr txBox="1"/>
          <p:nvPr/>
        </p:nvSpPr>
        <p:spPr>
          <a:xfrm>
            <a:off x="5839693" y="2929363"/>
            <a:ext cx="1715770" cy="711200"/>
          </a:xfrm>
          <a:prstGeom prst="rect">
            <a:avLst/>
          </a:prstGeom>
        </p:spPr>
        <p:txBody>
          <a:bodyPr vert="horz" wrap="square" lIns="0" tIns="12700" rIns="0" bIns="0" rtlCol="0">
            <a:spAutoFit/>
          </a:bodyPr>
          <a:lstStyle/>
          <a:p>
            <a:pPr marL="476884" marR="5080" indent="-464820">
              <a:lnSpc>
                <a:spcPct val="100000"/>
              </a:lnSpc>
              <a:spcBef>
                <a:spcPts val="100"/>
              </a:spcBef>
            </a:pPr>
            <a:r>
              <a:rPr sz="2250" spc="25" dirty="0">
                <a:latin typeface="Trebuchet MS"/>
                <a:cs typeface="Trebuchet MS"/>
              </a:rPr>
              <a:t>s</a:t>
            </a:r>
            <a:r>
              <a:rPr sz="2250" spc="-90" dirty="0">
                <a:latin typeface="Trebuchet MS"/>
                <a:cs typeface="Trebuchet MS"/>
              </a:rPr>
              <a:t>e</a:t>
            </a:r>
            <a:r>
              <a:rPr sz="2250" spc="80" dirty="0">
                <a:latin typeface="Trebuchet MS"/>
                <a:cs typeface="Trebuchet MS"/>
              </a:rPr>
              <a:t>g</a:t>
            </a:r>
            <a:r>
              <a:rPr sz="2250" spc="-10" dirty="0">
                <a:latin typeface="Trebuchet MS"/>
                <a:cs typeface="Trebuchet MS"/>
              </a:rPr>
              <a:t>m</a:t>
            </a:r>
            <a:r>
              <a:rPr sz="2250" spc="-90" dirty="0">
                <a:latin typeface="Trebuchet MS"/>
                <a:cs typeface="Trebuchet MS"/>
              </a:rPr>
              <a:t>e</a:t>
            </a:r>
            <a:r>
              <a:rPr sz="2250" dirty="0">
                <a:latin typeface="Trebuchet MS"/>
                <a:cs typeface="Trebuchet MS"/>
              </a:rPr>
              <a:t>n</a:t>
            </a:r>
            <a:r>
              <a:rPr sz="2250" spc="-75" dirty="0">
                <a:latin typeface="Trebuchet MS"/>
                <a:cs typeface="Trebuchet MS"/>
              </a:rPr>
              <a:t>t</a:t>
            </a:r>
            <a:r>
              <a:rPr sz="2250" spc="-55" dirty="0">
                <a:latin typeface="Trebuchet MS"/>
                <a:cs typeface="Trebuchet MS"/>
              </a:rPr>
              <a:t>a</a:t>
            </a:r>
            <a:r>
              <a:rPr sz="2250" spc="-75" dirty="0">
                <a:latin typeface="Trebuchet MS"/>
                <a:cs typeface="Trebuchet MS"/>
              </a:rPr>
              <a:t>t</a:t>
            </a:r>
            <a:r>
              <a:rPr sz="2250" spc="-140" dirty="0">
                <a:latin typeface="Trebuchet MS"/>
                <a:cs typeface="Trebuchet MS"/>
              </a:rPr>
              <a:t>i</a:t>
            </a:r>
            <a:r>
              <a:rPr sz="2250" spc="80" dirty="0">
                <a:latin typeface="Trebuchet MS"/>
                <a:cs typeface="Trebuchet MS"/>
              </a:rPr>
              <a:t>o</a:t>
            </a:r>
            <a:r>
              <a:rPr sz="2250" dirty="0">
                <a:latin typeface="Trebuchet MS"/>
                <a:cs typeface="Trebuchet MS"/>
              </a:rPr>
              <a:t>n  </a:t>
            </a:r>
            <a:r>
              <a:rPr sz="2250" spc="-5" dirty="0">
                <a:latin typeface="Trebuchet MS"/>
                <a:cs typeface="Trebuchet MS"/>
              </a:rPr>
              <a:t>masks</a:t>
            </a:r>
            <a:endParaRPr sz="2250">
              <a:latin typeface="Trebuchet MS"/>
              <a:cs typeface="Trebuchet MS"/>
            </a:endParaRPr>
          </a:p>
        </p:txBody>
      </p:sp>
      <p:sp>
        <p:nvSpPr>
          <p:cNvPr id="182" name="object 182"/>
          <p:cNvSpPr txBox="1"/>
          <p:nvPr/>
        </p:nvSpPr>
        <p:spPr>
          <a:xfrm>
            <a:off x="7878826" y="3100031"/>
            <a:ext cx="4291965" cy="368300"/>
          </a:xfrm>
          <a:prstGeom prst="rect">
            <a:avLst/>
          </a:prstGeom>
        </p:spPr>
        <p:txBody>
          <a:bodyPr vert="horz" wrap="square" lIns="0" tIns="12700" rIns="0" bIns="0" rtlCol="0">
            <a:spAutoFit/>
          </a:bodyPr>
          <a:lstStyle/>
          <a:p>
            <a:pPr marL="12700">
              <a:lnSpc>
                <a:spcPct val="100000"/>
              </a:lnSpc>
              <a:spcBef>
                <a:spcPts val="100"/>
              </a:spcBef>
              <a:tabLst>
                <a:tab pos="2372360" algn="l"/>
              </a:tabLst>
            </a:pPr>
            <a:r>
              <a:rPr sz="2250" spc="-95" dirty="0">
                <a:latin typeface="Trebuchet MS"/>
                <a:cs typeface="Trebuchet MS"/>
              </a:rPr>
              <a:t>f</a:t>
            </a:r>
            <a:r>
              <a:rPr sz="2250" spc="-90" dirty="0">
                <a:latin typeface="Trebuchet MS"/>
                <a:cs typeface="Trebuchet MS"/>
              </a:rPr>
              <a:t>e</a:t>
            </a:r>
            <a:r>
              <a:rPr sz="2250" spc="-55" dirty="0">
                <a:latin typeface="Trebuchet MS"/>
                <a:cs typeface="Trebuchet MS"/>
              </a:rPr>
              <a:t>a</a:t>
            </a:r>
            <a:r>
              <a:rPr sz="2250" spc="-75" dirty="0">
                <a:latin typeface="Trebuchet MS"/>
                <a:cs typeface="Trebuchet MS"/>
              </a:rPr>
              <a:t>t</a:t>
            </a:r>
            <a:r>
              <a:rPr sz="2250" spc="-50" dirty="0">
                <a:latin typeface="Trebuchet MS"/>
                <a:cs typeface="Trebuchet MS"/>
              </a:rPr>
              <a:t>u</a:t>
            </a:r>
            <a:r>
              <a:rPr sz="2250" spc="-155" dirty="0">
                <a:latin typeface="Trebuchet MS"/>
                <a:cs typeface="Trebuchet MS"/>
              </a:rPr>
              <a:t>r</a:t>
            </a:r>
            <a:r>
              <a:rPr sz="2250" spc="-90" dirty="0">
                <a:latin typeface="Trebuchet MS"/>
                <a:cs typeface="Trebuchet MS"/>
              </a:rPr>
              <a:t>e</a:t>
            </a:r>
            <a:r>
              <a:rPr sz="2250" spc="-165" dirty="0">
                <a:latin typeface="Trebuchet MS"/>
                <a:cs typeface="Trebuchet MS"/>
              </a:rPr>
              <a:t> </a:t>
            </a:r>
            <a:r>
              <a:rPr sz="2250" spc="-20" dirty="0">
                <a:latin typeface="Trebuchet MS"/>
                <a:cs typeface="Trebuchet MS"/>
              </a:rPr>
              <a:t>v</a:t>
            </a:r>
            <a:r>
              <a:rPr sz="2250" spc="80" dirty="0">
                <a:latin typeface="Trebuchet MS"/>
                <a:cs typeface="Trebuchet MS"/>
              </a:rPr>
              <a:t>o</a:t>
            </a:r>
            <a:r>
              <a:rPr sz="2250" spc="-160" dirty="0">
                <a:latin typeface="Trebuchet MS"/>
                <a:cs typeface="Trebuchet MS"/>
              </a:rPr>
              <a:t>l</a:t>
            </a:r>
            <a:r>
              <a:rPr sz="2250" spc="-50" dirty="0">
                <a:latin typeface="Trebuchet MS"/>
                <a:cs typeface="Trebuchet MS"/>
              </a:rPr>
              <a:t>u</a:t>
            </a:r>
            <a:r>
              <a:rPr sz="2250" spc="-10" dirty="0">
                <a:latin typeface="Trebuchet MS"/>
                <a:cs typeface="Trebuchet MS"/>
              </a:rPr>
              <a:t>m</a:t>
            </a:r>
            <a:r>
              <a:rPr sz="2250" spc="-90" dirty="0">
                <a:latin typeface="Trebuchet MS"/>
                <a:cs typeface="Trebuchet MS"/>
              </a:rPr>
              <a:t>e</a:t>
            </a:r>
            <a:r>
              <a:rPr sz="2250" spc="25" dirty="0">
                <a:latin typeface="Trebuchet MS"/>
                <a:cs typeface="Trebuchet MS"/>
              </a:rPr>
              <a:t>s</a:t>
            </a:r>
            <a:r>
              <a:rPr sz="2250" dirty="0">
                <a:latin typeface="Trebuchet MS"/>
                <a:cs typeface="Trebuchet MS"/>
              </a:rPr>
              <a:t>	</a:t>
            </a:r>
            <a:r>
              <a:rPr sz="2250" spc="-155" dirty="0">
                <a:latin typeface="Trebuchet MS"/>
                <a:cs typeface="Trebuchet MS"/>
              </a:rPr>
              <a:t>r</a:t>
            </a:r>
            <a:r>
              <a:rPr sz="2250" spc="-90" dirty="0">
                <a:latin typeface="Trebuchet MS"/>
                <a:cs typeface="Trebuchet MS"/>
              </a:rPr>
              <a:t>e</a:t>
            </a:r>
            <a:r>
              <a:rPr sz="2250" spc="-160" dirty="0">
                <a:latin typeface="Trebuchet MS"/>
                <a:cs typeface="Trebuchet MS"/>
              </a:rPr>
              <a:t>l</a:t>
            </a:r>
            <a:r>
              <a:rPr sz="2250" spc="-55" dirty="0">
                <a:latin typeface="Trebuchet MS"/>
                <a:cs typeface="Trebuchet MS"/>
              </a:rPr>
              <a:t>a</a:t>
            </a:r>
            <a:r>
              <a:rPr sz="2250" spc="-75" dirty="0">
                <a:latin typeface="Trebuchet MS"/>
                <a:cs typeface="Trebuchet MS"/>
              </a:rPr>
              <a:t>t</a:t>
            </a:r>
            <a:r>
              <a:rPr sz="2250" spc="-140" dirty="0">
                <a:latin typeface="Trebuchet MS"/>
                <a:cs typeface="Trebuchet MS"/>
              </a:rPr>
              <a:t>i</a:t>
            </a:r>
            <a:r>
              <a:rPr sz="2250" spc="80" dirty="0">
                <a:latin typeface="Trebuchet MS"/>
                <a:cs typeface="Trebuchet MS"/>
              </a:rPr>
              <a:t>o</a:t>
            </a:r>
            <a:r>
              <a:rPr sz="2250" dirty="0">
                <a:latin typeface="Trebuchet MS"/>
                <a:cs typeface="Trebuchet MS"/>
              </a:rPr>
              <a:t>n</a:t>
            </a:r>
            <a:r>
              <a:rPr sz="2250" spc="-55" dirty="0">
                <a:latin typeface="Trebuchet MS"/>
                <a:cs typeface="Trebuchet MS"/>
              </a:rPr>
              <a:t>a</a:t>
            </a:r>
            <a:r>
              <a:rPr sz="2250" spc="-160" dirty="0">
                <a:latin typeface="Trebuchet MS"/>
                <a:cs typeface="Trebuchet MS"/>
              </a:rPr>
              <a:t>l</a:t>
            </a:r>
            <a:r>
              <a:rPr sz="2250" spc="-165" dirty="0">
                <a:latin typeface="Trebuchet MS"/>
                <a:cs typeface="Trebuchet MS"/>
              </a:rPr>
              <a:t> </a:t>
            </a:r>
            <a:r>
              <a:rPr sz="2250" spc="80" dirty="0">
                <a:latin typeface="Trebuchet MS"/>
                <a:cs typeface="Trebuchet MS"/>
              </a:rPr>
              <a:t>g</a:t>
            </a:r>
            <a:r>
              <a:rPr sz="2250" spc="-140" dirty="0">
                <a:latin typeface="Trebuchet MS"/>
                <a:cs typeface="Trebuchet MS"/>
              </a:rPr>
              <a:t>r</a:t>
            </a:r>
            <a:r>
              <a:rPr sz="2250" spc="-55" dirty="0">
                <a:latin typeface="Trebuchet MS"/>
                <a:cs typeface="Trebuchet MS"/>
              </a:rPr>
              <a:t>a</a:t>
            </a:r>
            <a:r>
              <a:rPr sz="2250" spc="-40" dirty="0">
                <a:latin typeface="Trebuchet MS"/>
                <a:cs typeface="Trebuchet MS"/>
              </a:rPr>
              <a:t>p</a:t>
            </a:r>
            <a:r>
              <a:rPr sz="2250" spc="-5" dirty="0">
                <a:latin typeface="Trebuchet MS"/>
                <a:cs typeface="Trebuchet MS"/>
              </a:rPr>
              <a:t>h</a:t>
            </a:r>
            <a:endParaRPr sz="2250">
              <a:latin typeface="Trebuchet MS"/>
              <a:cs typeface="Trebuchet MS"/>
            </a:endParaRPr>
          </a:p>
        </p:txBody>
      </p:sp>
      <p:sp>
        <p:nvSpPr>
          <p:cNvPr id="183" name="object 183"/>
          <p:cNvSpPr txBox="1"/>
          <p:nvPr/>
        </p:nvSpPr>
        <p:spPr>
          <a:xfrm>
            <a:off x="14647470" y="3108423"/>
            <a:ext cx="1715770" cy="711200"/>
          </a:xfrm>
          <a:prstGeom prst="rect">
            <a:avLst/>
          </a:prstGeom>
        </p:spPr>
        <p:txBody>
          <a:bodyPr vert="horz" wrap="square" lIns="0" tIns="12700" rIns="0" bIns="0" rtlCol="0">
            <a:spAutoFit/>
          </a:bodyPr>
          <a:lstStyle/>
          <a:p>
            <a:pPr marL="93345" marR="5080" indent="-81280">
              <a:lnSpc>
                <a:spcPct val="100000"/>
              </a:lnSpc>
              <a:spcBef>
                <a:spcPts val="100"/>
              </a:spcBef>
            </a:pPr>
            <a:r>
              <a:rPr sz="2250" spc="25" dirty="0">
                <a:latin typeface="Trebuchet MS"/>
                <a:cs typeface="Trebuchet MS"/>
              </a:rPr>
              <a:t>s</a:t>
            </a:r>
            <a:r>
              <a:rPr sz="2250" spc="-90" dirty="0">
                <a:latin typeface="Trebuchet MS"/>
                <a:cs typeface="Trebuchet MS"/>
              </a:rPr>
              <a:t>e</a:t>
            </a:r>
            <a:r>
              <a:rPr sz="2250" spc="80" dirty="0">
                <a:latin typeface="Trebuchet MS"/>
                <a:cs typeface="Trebuchet MS"/>
              </a:rPr>
              <a:t>g</a:t>
            </a:r>
            <a:r>
              <a:rPr sz="2250" spc="-10" dirty="0">
                <a:latin typeface="Trebuchet MS"/>
                <a:cs typeface="Trebuchet MS"/>
              </a:rPr>
              <a:t>m</a:t>
            </a:r>
            <a:r>
              <a:rPr sz="2250" spc="-90" dirty="0">
                <a:latin typeface="Trebuchet MS"/>
                <a:cs typeface="Trebuchet MS"/>
              </a:rPr>
              <a:t>e</a:t>
            </a:r>
            <a:r>
              <a:rPr sz="2250" dirty="0">
                <a:latin typeface="Trebuchet MS"/>
                <a:cs typeface="Trebuchet MS"/>
              </a:rPr>
              <a:t>n</a:t>
            </a:r>
            <a:r>
              <a:rPr sz="2250" spc="-75" dirty="0">
                <a:latin typeface="Trebuchet MS"/>
                <a:cs typeface="Trebuchet MS"/>
              </a:rPr>
              <a:t>t</a:t>
            </a:r>
            <a:r>
              <a:rPr sz="2250" spc="-55" dirty="0">
                <a:latin typeface="Trebuchet MS"/>
                <a:cs typeface="Trebuchet MS"/>
              </a:rPr>
              <a:t>a</a:t>
            </a:r>
            <a:r>
              <a:rPr sz="2250" spc="-75" dirty="0">
                <a:latin typeface="Trebuchet MS"/>
                <a:cs typeface="Trebuchet MS"/>
              </a:rPr>
              <a:t>t</a:t>
            </a:r>
            <a:r>
              <a:rPr sz="2250" spc="-140" dirty="0">
                <a:latin typeface="Trebuchet MS"/>
                <a:cs typeface="Trebuchet MS"/>
              </a:rPr>
              <a:t>i</a:t>
            </a:r>
            <a:r>
              <a:rPr sz="2250" spc="80" dirty="0">
                <a:latin typeface="Trebuchet MS"/>
                <a:cs typeface="Trebuchet MS"/>
              </a:rPr>
              <a:t>o</a:t>
            </a:r>
            <a:r>
              <a:rPr sz="2250" dirty="0">
                <a:latin typeface="Trebuchet MS"/>
                <a:cs typeface="Trebuchet MS"/>
              </a:rPr>
              <a:t>n  </a:t>
            </a:r>
            <a:r>
              <a:rPr sz="2250" spc="-10" dirty="0">
                <a:latin typeface="Trebuchet MS"/>
                <a:cs typeface="Trebuchet MS"/>
              </a:rPr>
              <a:t>m</a:t>
            </a:r>
            <a:r>
              <a:rPr sz="2250" spc="-55" dirty="0">
                <a:latin typeface="Trebuchet MS"/>
                <a:cs typeface="Trebuchet MS"/>
              </a:rPr>
              <a:t>a</a:t>
            </a:r>
            <a:r>
              <a:rPr sz="2250" spc="25" dirty="0">
                <a:latin typeface="Trebuchet MS"/>
                <a:cs typeface="Trebuchet MS"/>
              </a:rPr>
              <a:t>s</a:t>
            </a:r>
            <a:r>
              <a:rPr sz="2250" spc="-10" dirty="0">
                <a:latin typeface="Trebuchet MS"/>
                <a:cs typeface="Trebuchet MS"/>
              </a:rPr>
              <a:t>k</a:t>
            </a:r>
            <a:r>
              <a:rPr sz="2250" spc="25" dirty="0">
                <a:latin typeface="Trebuchet MS"/>
                <a:cs typeface="Trebuchet MS"/>
              </a:rPr>
              <a:t>s</a:t>
            </a:r>
            <a:r>
              <a:rPr sz="2250" spc="-165" dirty="0">
                <a:latin typeface="Trebuchet MS"/>
                <a:cs typeface="Trebuchet MS"/>
              </a:rPr>
              <a:t> </a:t>
            </a:r>
            <a:r>
              <a:rPr sz="2250" spc="80" dirty="0">
                <a:latin typeface="Trebuchet MS"/>
                <a:cs typeface="Trebuchet MS"/>
              </a:rPr>
              <a:t>g</a:t>
            </a:r>
            <a:r>
              <a:rPr sz="2250" spc="-140" dirty="0">
                <a:latin typeface="Trebuchet MS"/>
                <a:cs typeface="Trebuchet MS"/>
              </a:rPr>
              <a:t>r</a:t>
            </a:r>
            <a:r>
              <a:rPr sz="2250" spc="-55" dirty="0">
                <a:latin typeface="Trebuchet MS"/>
                <a:cs typeface="Trebuchet MS"/>
              </a:rPr>
              <a:t>a</a:t>
            </a:r>
            <a:r>
              <a:rPr sz="2250" spc="-40" dirty="0">
                <a:latin typeface="Trebuchet MS"/>
                <a:cs typeface="Trebuchet MS"/>
              </a:rPr>
              <a:t>p</a:t>
            </a:r>
            <a:r>
              <a:rPr sz="2250" spc="-5" dirty="0">
                <a:latin typeface="Trebuchet MS"/>
                <a:cs typeface="Trebuchet MS"/>
              </a:rPr>
              <a:t>h</a:t>
            </a:r>
            <a:endParaRPr sz="2250">
              <a:latin typeface="Trebuchet MS"/>
              <a:cs typeface="Trebuchet MS"/>
            </a:endParaRPr>
          </a:p>
        </p:txBody>
      </p:sp>
      <p:sp>
        <p:nvSpPr>
          <p:cNvPr id="184" name="object 184"/>
          <p:cNvSpPr txBox="1">
            <a:spLocks noGrp="1"/>
          </p:cNvSpPr>
          <p:nvPr>
            <p:ph type="title"/>
          </p:nvPr>
        </p:nvSpPr>
        <p:spPr>
          <a:xfrm>
            <a:off x="7545445" y="2186670"/>
            <a:ext cx="2847975" cy="734060"/>
          </a:xfrm>
          <a:prstGeom prst="rect">
            <a:avLst/>
          </a:prstGeom>
        </p:spPr>
        <p:txBody>
          <a:bodyPr vert="horz" wrap="square" lIns="0" tIns="12700" rIns="0" bIns="0" rtlCol="0">
            <a:spAutoFit/>
          </a:bodyPr>
          <a:lstStyle/>
          <a:p>
            <a:pPr marL="12700">
              <a:lnSpc>
                <a:spcPct val="100000"/>
              </a:lnSpc>
              <a:spcBef>
                <a:spcPts val="100"/>
              </a:spcBef>
            </a:pPr>
            <a:r>
              <a:rPr sz="4650" b="1" dirty="0">
                <a:latin typeface="Arial"/>
                <a:cs typeface="Arial"/>
              </a:rPr>
              <a:t>Generator</a:t>
            </a:r>
            <a:endParaRPr sz="4650">
              <a:latin typeface="Arial"/>
              <a:cs typeface="Arial"/>
            </a:endParaRPr>
          </a:p>
        </p:txBody>
      </p:sp>
      <p:grpSp>
        <p:nvGrpSpPr>
          <p:cNvPr id="185" name="object 185"/>
          <p:cNvGrpSpPr/>
          <p:nvPr/>
        </p:nvGrpSpPr>
        <p:grpSpPr>
          <a:xfrm>
            <a:off x="1383791" y="829055"/>
            <a:ext cx="15651480" cy="1384300"/>
            <a:chOff x="1383791" y="829055"/>
            <a:chExt cx="15651480" cy="1384300"/>
          </a:xfrm>
        </p:grpSpPr>
        <p:pic>
          <p:nvPicPr>
            <p:cNvPr id="186" name="object 186"/>
            <p:cNvPicPr/>
            <p:nvPr/>
          </p:nvPicPr>
          <p:blipFill>
            <a:blip r:embed="rId5" cstate="print"/>
            <a:stretch>
              <a:fillRect/>
            </a:stretch>
          </p:blipFill>
          <p:spPr>
            <a:xfrm>
              <a:off x="1383791" y="829055"/>
              <a:ext cx="15651479" cy="1383791"/>
            </a:xfrm>
            <a:prstGeom prst="rect">
              <a:avLst/>
            </a:prstGeom>
          </p:spPr>
        </p:pic>
        <p:pic>
          <p:nvPicPr>
            <p:cNvPr id="187" name="object 187"/>
            <p:cNvPicPr/>
            <p:nvPr/>
          </p:nvPicPr>
          <p:blipFill>
            <a:blip r:embed="rId6" cstate="print"/>
            <a:stretch>
              <a:fillRect/>
            </a:stretch>
          </p:blipFill>
          <p:spPr>
            <a:xfrm>
              <a:off x="1402079" y="829055"/>
              <a:ext cx="15489935" cy="1249679"/>
            </a:xfrm>
            <a:prstGeom prst="rect">
              <a:avLst/>
            </a:prstGeom>
          </p:spPr>
        </p:pic>
      </p:grpSp>
      <p:sp>
        <p:nvSpPr>
          <p:cNvPr id="2" name="מציין מיקום של מספר שקופית 1">
            <a:extLst>
              <a:ext uri="{FF2B5EF4-FFF2-40B4-BE49-F238E27FC236}">
                <a16:creationId xmlns:a16="http://schemas.microsoft.com/office/drawing/2014/main" id="{930BDB13-0E29-3689-2E38-F7AA4A49CC5E}"/>
              </a:ext>
            </a:extLst>
          </p:cNvPr>
          <p:cNvSpPr>
            <a:spLocks noGrp="1"/>
          </p:cNvSpPr>
          <p:nvPr>
            <p:ph type="sldNum" sz="quarter" idx="7"/>
          </p:nvPr>
        </p:nvSpPr>
        <p:spPr/>
        <p:txBody>
          <a:bodyPr/>
          <a:lstStyle/>
          <a:p>
            <a:fld id="{B6F15528-21DE-4FAA-801E-634DDDAF4B2B}" type="slidenum">
              <a:rPr lang="en-IL" smtClean="0"/>
              <a:t>13</a:t>
            </a:fld>
            <a:endParaRPr lang="en-IL"/>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object 2">
            <a:extLst>
              <a:ext uri="{FF2B5EF4-FFF2-40B4-BE49-F238E27FC236}">
                <a16:creationId xmlns:a16="http://schemas.microsoft.com/office/drawing/2014/main" id="{C40615A0-9478-CE67-C6F1-D14247BDDF29}"/>
              </a:ext>
            </a:extLst>
          </p:cNvPr>
          <p:cNvGrpSpPr/>
          <p:nvPr/>
        </p:nvGrpSpPr>
        <p:grpSpPr>
          <a:xfrm>
            <a:off x="78619" y="0"/>
            <a:ext cx="18135600" cy="10286999"/>
            <a:chOff x="78619" y="0"/>
            <a:chExt cx="18135600" cy="10286999"/>
          </a:xfrm>
        </p:grpSpPr>
        <p:pic>
          <p:nvPicPr>
            <p:cNvPr id="9" name="object 3">
              <a:extLst>
                <a:ext uri="{FF2B5EF4-FFF2-40B4-BE49-F238E27FC236}">
                  <a16:creationId xmlns:a16="http://schemas.microsoft.com/office/drawing/2014/main" id="{2D4AD059-6076-CF5D-4595-624132269D8F}"/>
                </a:ext>
              </a:extLst>
            </p:cNvPr>
            <p:cNvPicPr/>
            <p:nvPr/>
          </p:nvPicPr>
          <p:blipFill>
            <a:blip r:embed="rId2" cstate="print"/>
            <a:stretch>
              <a:fillRect/>
            </a:stretch>
          </p:blipFill>
          <p:spPr>
            <a:xfrm>
              <a:off x="2230243" y="0"/>
              <a:ext cx="13827511" cy="10286999"/>
            </a:xfrm>
            <a:prstGeom prst="rect">
              <a:avLst/>
            </a:prstGeom>
          </p:spPr>
        </p:pic>
        <p:sp>
          <p:nvSpPr>
            <p:cNvPr id="10" name="object 4">
              <a:extLst>
                <a:ext uri="{FF2B5EF4-FFF2-40B4-BE49-F238E27FC236}">
                  <a16:creationId xmlns:a16="http://schemas.microsoft.com/office/drawing/2014/main" id="{9A1173CC-F507-7946-BB1C-6C9C6B5CA0AD}"/>
                </a:ext>
              </a:extLst>
            </p:cNvPr>
            <p:cNvSpPr/>
            <p:nvPr/>
          </p:nvSpPr>
          <p:spPr>
            <a:xfrm>
              <a:off x="78619" y="68288"/>
              <a:ext cx="18135600" cy="10144125"/>
            </a:xfrm>
            <a:custGeom>
              <a:avLst/>
              <a:gdLst/>
              <a:ahLst/>
              <a:cxnLst/>
              <a:rect l="l" t="t" r="r" b="b"/>
              <a:pathLst>
                <a:path w="18135600" h="10144125">
                  <a:moveTo>
                    <a:pt x="0" y="10014393"/>
                  </a:moveTo>
                  <a:lnTo>
                    <a:pt x="0" y="129730"/>
                  </a:lnTo>
                  <a:lnTo>
                    <a:pt x="155" y="123357"/>
                  </a:lnTo>
                  <a:lnTo>
                    <a:pt x="9875" y="80084"/>
                  </a:lnTo>
                  <a:lnTo>
                    <a:pt x="33600" y="42613"/>
                  </a:lnTo>
                  <a:lnTo>
                    <a:pt x="68575" y="15317"/>
                  </a:lnTo>
                  <a:lnTo>
                    <a:pt x="110702" y="1402"/>
                  </a:lnTo>
                  <a:lnTo>
                    <a:pt x="129730" y="0"/>
                  </a:lnTo>
                  <a:lnTo>
                    <a:pt x="18005868" y="0"/>
                  </a:lnTo>
                  <a:lnTo>
                    <a:pt x="18049564" y="7580"/>
                  </a:lnTo>
                  <a:lnTo>
                    <a:pt x="18088167" y="29446"/>
                  </a:lnTo>
                  <a:lnTo>
                    <a:pt x="18117145" y="63041"/>
                  </a:lnTo>
                  <a:lnTo>
                    <a:pt x="18133104" y="104421"/>
                  </a:lnTo>
                  <a:lnTo>
                    <a:pt x="18135598" y="129730"/>
                  </a:lnTo>
                  <a:lnTo>
                    <a:pt x="18135598" y="10014393"/>
                  </a:lnTo>
                  <a:lnTo>
                    <a:pt x="18128017" y="10058090"/>
                  </a:lnTo>
                  <a:lnTo>
                    <a:pt x="18106151" y="10096693"/>
                  </a:lnTo>
                  <a:lnTo>
                    <a:pt x="18072553" y="10125671"/>
                  </a:lnTo>
                  <a:lnTo>
                    <a:pt x="18031175" y="10141631"/>
                  </a:lnTo>
                  <a:lnTo>
                    <a:pt x="18005868" y="10144124"/>
                  </a:lnTo>
                  <a:lnTo>
                    <a:pt x="129730" y="10144124"/>
                  </a:lnTo>
                  <a:lnTo>
                    <a:pt x="86032" y="10136542"/>
                  </a:lnTo>
                  <a:lnTo>
                    <a:pt x="47429" y="10114677"/>
                  </a:lnTo>
                  <a:lnTo>
                    <a:pt x="18452" y="10081081"/>
                  </a:lnTo>
                  <a:lnTo>
                    <a:pt x="2492" y="10039701"/>
                  </a:lnTo>
                  <a:lnTo>
                    <a:pt x="0" y="10014393"/>
                  </a:lnTo>
                  <a:close/>
                </a:path>
              </a:pathLst>
            </a:custGeom>
            <a:ln w="152399">
              <a:solidFill>
                <a:srgbClr val="CDCDCD"/>
              </a:solidFill>
            </a:ln>
          </p:spPr>
          <p:txBody>
            <a:bodyPr wrap="square" lIns="0" tIns="0" rIns="0" bIns="0" rtlCol="0"/>
            <a:lstStyle/>
            <a:p>
              <a:endParaRPr/>
            </a:p>
          </p:txBody>
        </p:sp>
      </p:grpSp>
      <p:pic>
        <p:nvPicPr>
          <p:cNvPr id="2" name="object 2"/>
          <p:cNvPicPr/>
          <p:nvPr/>
        </p:nvPicPr>
        <p:blipFill>
          <a:blip r:embed="rId3" cstate="print"/>
          <a:stretch>
            <a:fillRect/>
          </a:stretch>
        </p:blipFill>
        <p:spPr>
          <a:xfrm>
            <a:off x="314325" y="2716838"/>
            <a:ext cx="17783174" cy="4853285"/>
          </a:xfrm>
          <a:prstGeom prst="rect">
            <a:avLst/>
          </a:prstGeom>
        </p:spPr>
      </p:pic>
      <p:grpSp>
        <p:nvGrpSpPr>
          <p:cNvPr id="3" name="object 3"/>
          <p:cNvGrpSpPr/>
          <p:nvPr/>
        </p:nvGrpSpPr>
        <p:grpSpPr>
          <a:xfrm>
            <a:off x="1972055" y="1027175"/>
            <a:ext cx="14386560" cy="1374775"/>
            <a:chOff x="1972055" y="1027175"/>
            <a:chExt cx="14386560" cy="1374775"/>
          </a:xfrm>
        </p:grpSpPr>
        <p:pic>
          <p:nvPicPr>
            <p:cNvPr id="4" name="object 4"/>
            <p:cNvPicPr/>
            <p:nvPr/>
          </p:nvPicPr>
          <p:blipFill>
            <a:blip r:embed="rId4" cstate="print"/>
            <a:stretch>
              <a:fillRect/>
            </a:stretch>
          </p:blipFill>
          <p:spPr>
            <a:xfrm>
              <a:off x="1972055" y="1027175"/>
              <a:ext cx="14386559" cy="1374647"/>
            </a:xfrm>
            <a:prstGeom prst="rect">
              <a:avLst/>
            </a:prstGeom>
          </p:spPr>
        </p:pic>
        <p:pic>
          <p:nvPicPr>
            <p:cNvPr id="5" name="object 5"/>
            <p:cNvPicPr/>
            <p:nvPr/>
          </p:nvPicPr>
          <p:blipFill>
            <a:blip r:embed="rId5" cstate="print"/>
            <a:stretch>
              <a:fillRect/>
            </a:stretch>
          </p:blipFill>
          <p:spPr>
            <a:xfrm>
              <a:off x="1993391" y="1027175"/>
              <a:ext cx="14307311" cy="1252727"/>
            </a:xfrm>
            <a:prstGeom prst="rect">
              <a:avLst/>
            </a:prstGeom>
          </p:spPr>
        </p:pic>
      </p:grpSp>
      <p:sp>
        <p:nvSpPr>
          <p:cNvPr id="6" name="object 6"/>
          <p:cNvSpPr/>
          <p:nvPr/>
        </p:nvSpPr>
        <p:spPr>
          <a:xfrm>
            <a:off x="4721948" y="3099853"/>
            <a:ext cx="11795760" cy="725805"/>
          </a:xfrm>
          <a:custGeom>
            <a:avLst/>
            <a:gdLst/>
            <a:ahLst/>
            <a:cxnLst/>
            <a:rect l="l" t="t" r="r" b="b"/>
            <a:pathLst>
              <a:path w="11795760" h="725804">
                <a:moveTo>
                  <a:pt x="296456" y="574509"/>
                </a:moveTo>
                <a:lnTo>
                  <a:pt x="295643" y="567270"/>
                </a:lnTo>
                <a:lnTo>
                  <a:pt x="292023" y="560882"/>
                </a:lnTo>
                <a:lnTo>
                  <a:pt x="286207" y="556348"/>
                </a:lnTo>
                <a:lnTo>
                  <a:pt x="279095" y="554278"/>
                </a:lnTo>
                <a:lnTo>
                  <a:pt x="271703" y="554977"/>
                </a:lnTo>
                <a:lnTo>
                  <a:pt x="265137" y="558330"/>
                </a:lnTo>
                <a:lnTo>
                  <a:pt x="147878" y="679792"/>
                </a:lnTo>
                <a:lnTo>
                  <a:pt x="33058" y="559447"/>
                </a:lnTo>
                <a:lnTo>
                  <a:pt x="29311" y="556221"/>
                </a:lnTo>
                <a:lnTo>
                  <a:pt x="22275" y="553605"/>
                </a:lnTo>
                <a:lnTo>
                  <a:pt x="14744" y="553796"/>
                </a:lnTo>
                <a:lnTo>
                  <a:pt x="9982" y="555510"/>
                </a:lnTo>
                <a:lnTo>
                  <a:pt x="6007" y="558457"/>
                </a:lnTo>
                <a:lnTo>
                  <a:pt x="2692" y="562063"/>
                </a:lnTo>
                <a:lnTo>
                  <a:pt x="0" y="568871"/>
                </a:lnTo>
                <a:lnTo>
                  <a:pt x="203" y="576135"/>
                </a:lnTo>
                <a:lnTo>
                  <a:pt x="3251" y="582790"/>
                </a:lnTo>
                <a:lnTo>
                  <a:pt x="133769" y="719455"/>
                </a:lnTo>
                <a:lnTo>
                  <a:pt x="137680" y="722807"/>
                </a:lnTo>
                <a:lnTo>
                  <a:pt x="145097" y="725398"/>
                </a:lnTo>
                <a:lnTo>
                  <a:pt x="152958" y="724903"/>
                </a:lnTo>
                <a:lnTo>
                  <a:pt x="159956" y="721410"/>
                </a:lnTo>
                <a:lnTo>
                  <a:pt x="291350" y="585368"/>
                </a:lnTo>
                <a:lnTo>
                  <a:pt x="294347" y="581494"/>
                </a:lnTo>
                <a:lnTo>
                  <a:pt x="296456" y="574509"/>
                </a:lnTo>
                <a:close/>
              </a:path>
              <a:path w="11795760" h="725804">
                <a:moveTo>
                  <a:pt x="11795163" y="20104"/>
                </a:moveTo>
                <a:lnTo>
                  <a:pt x="161226" y="0"/>
                </a:lnTo>
                <a:lnTo>
                  <a:pt x="161213" y="2006"/>
                </a:lnTo>
                <a:lnTo>
                  <a:pt x="130581" y="1917"/>
                </a:lnTo>
                <a:lnTo>
                  <a:pt x="128803" y="658075"/>
                </a:lnTo>
                <a:lnTo>
                  <a:pt x="166992" y="658177"/>
                </a:lnTo>
                <a:lnTo>
                  <a:pt x="168719" y="19151"/>
                </a:lnTo>
                <a:lnTo>
                  <a:pt x="11795138" y="39230"/>
                </a:lnTo>
                <a:lnTo>
                  <a:pt x="11795163" y="20104"/>
                </a:lnTo>
                <a:close/>
              </a:path>
            </a:pathLst>
          </a:custGeom>
          <a:solidFill>
            <a:srgbClr val="B9997E"/>
          </a:solidFill>
        </p:spPr>
        <p:txBody>
          <a:bodyPr wrap="square" lIns="0" tIns="0" rIns="0" bIns="0" rtlCol="0"/>
          <a:lstStyle/>
          <a:p>
            <a:endParaRPr/>
          </a:p>
        </p:txBody>
      </p:sp>
      <p:sp>
        <p:nvSpPr>
          <p:cNvPr id="7" name="object 7"/>
          <p:cNvSpPr/>
          <p:nvPr/>
        </p:nvSpPr>
        <p:spPr>
          <a:xfrm>
            <a:off x="16621493" y="3159785"/>
            <a:ext cx="38100" cy="2090420"/>
          </a:xfrm>
          <a:custGeom>
            <a:avLst/>
            <a:gdLst/>
            <a:ahLst/>
            <a:cxnLst/>
            <a:rect l="l" t="t" r="r" b="b"/>
            <a:pathLst>
              <a:path w="38100" h="2090420">
                <a:moveTo>
                  <a:pt x="37769" y="2089759"/>
                </a:moveTo>
                <a:lnTo>
                  <a:pt x="19126" y="0"/>
                </a:lnTo>
                <a:lnTo>
                  <a:pt x="0" y="177"/>
                </a:lnTo>
                <a:lnTo>
                  <a:pt x="18643" y="2089924"/>
                </a:lnTo>
                <a:lnTo>
                  <a:pt x="37769" y="2089759"/>
                </a:lnTo>
                <a:close/>
              </a:path>
            </a:pathLst>
          </a:custGeom>
          <a:solidFill>
            <a:srgbClr val="B9997E"/>
          </a:solidFill>
        </p:spPr>
        <p:txBody>
          <a:bodyPr wrap="square" lIns="0" tIns="0" rIns="0" bIns="0" rtlCol="0"/>
          <a:lstStyle/>
          <a:p>
            <a:endParaRPr/>
          </a:p>
        </p:txBody>
      </p:sp>
      <p:sp>
        <p:nvSpPr>
          <p:cNvPr id="11" name="מציין מיקום של מספר שקופית 10">
            <a:extLst>
              <a:ext uri="{FF2B5EF4-FFF2-40B4-BE49-F238E27FC236}">
                <a16:creationId xmlns:a16="http://schemas.microsoft.com/office/drawing/2014/main" id="{7D2ADE19-0BDA-8AD3-76F4-35C807992C87}"/>
              </a:ext>
            </a:extLst>
          </p:cNvPr>
          <p:cNvSpPr>
            <a:spLocks noGrp="1"/>
          </p:cNvSpPr>
          <p:nvPr>
            <p:ph type="sldNum" sz="quarter" idx="7"/>
          </p:nvPr>
        </p:nvSpPr>
        <p:spPr/>
        <p:txBody>
          <a:bodyPr/>
          <a:lstStyle/>
          <a:p>
            <a:fld id="{B6F15528-21DE-4FAA-801E-634DDDAF4B2B}" type="slidenum">
              <a:rPr lang="en-IL" smtClean="0"/>
              <a:t>14</a:t>
            </a:fld>
            <a:endParaRPr lang="en-IL"/>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object 2">
            <a:extLst>
              <a:ext uri="{FF2B5EF4-FFF2-40B4-BE49-F238E27FC236}">
                <a16:creationId xmlns:a16="http://schemas.microsoft.com/office/drawing/2014/main" id="{F9BA2EC0-03C3-127F-1A5B-B227ADE211AE}"/>
              </a:ext>
            </a:extLst>
          </p:cNvPr>
          <p:cNvGrpSpPr/>
          <p:nvPr/>
        </p:nvGrpSpPr>
        <p:grpSpPr>
          <a:xfrm>
            <a:off x="78619" y="0"/>
            <a:ext cx="18135600" cy="10286999"/>
            <a:chOff x="78619" y="0"/>
            <a:chExt cx="18135600" cy="10286999"/>
          </a:xfrm>
        </p:grpSpPr>
        <p:sp>
          <p:nvSpPr>
            <p:cNvPr id="11" name="object 4">
              <a:extLst>
                <a:ext uri="{FF2B5EF4-FFF2-40B4-BE49-F238E27FC236}">
                  <a16:creationId xmlns:a16="http://schemas.microsoft.com/office/drawing/2014/main" id="{D4EAFD59-C613-970F-9016-3E34B0C1AC32}"/>
                </a:ext>
              </a:extLst>
            </p:cNvPr>
            <p:cNvSpPr/>
            <p:nvPr/>
          </p:nvSpPr>
          <p:spPr>
            <a:xfrm>
              <a:off x="78619" y="68288"/>
              <a:ext cx="18135600" cy="10144125"/>
            </a:xfrm>
            <a:custGeom>
              <a:avLst/>
              <a:gdLst/>
              <a:ahLst/>
              <a:cxnLst/>
              <a:rect l="l" t="t" r="r" b="b"/>
              <a:pathLst>
                <a:path w="18135600" h="10144125">
                  <a:moveTo>
                    <a:pt x="0" y="10014393"/>
                  </a:moveTo>
                  <a:lnTo>
                    <a:pt x="0" y="129730"/>
                  </a:lnTo>
                  <a:lnTo>
                    <a:pt x="155" y="123357"/>
                  </a:lnTo>
                  <a:lnTo>
                    <a:pt x="9875" y="80084"/>
                  </a:lnTo>
                  <a:lnTo>
                    <a:pt x="33600" y="42613"/>
                  </a:lnTo>
                  <a:lnTo>
                    <a:pt x="68575" y="15317"/>
                  </a:lnTo>
                  <a:lnTo>
                    <a:pt x="110702" y="1402"/>
                  </a:lnTo>
                  <a:lnTo>
                    <a:pt x="129730" y="0"/>
                  </a:lnTo>
                  <a:lnTo>
                    <a:pt x="18005868" y="0"/>
                  </a:lnTo>
                  <a:lnTo>
                    <a:pt x="18049564" y="7580"/>
                  </a:lnTo>
                  <a:lnTo>
                    <a:pt x="18088167" y="29446"/>
                  </a:lnTo>
                  <a:lnTo>
                    <a:pt x="18117145" y="63041"/>
                  </a:lnTo>
                  <a:lnTo>
                    <a:pt x="18133104" y="104421"/>
                  </a:lnTo>
                  <a:lnTo>
                    <a:pt x="18135598" y="129730"/>
                  </a:lnTo>
                  <a:lnTo>
                    <a:pt x="18135598" y="10014393"/>
                  </a:lnTo>
                  <a:lnTo>
                    <a:pt x="18128017" y="10058090"/>
                  </a:lnTo>
                  <a:lnTo>
                    <a:pt x="18106151" y="10096693"/>
                  </a:lnTo>
                  <a:lnTo>
                    <a:pt x="18072553" y="10125671"/>
                  </a:lnTo>
                  <a:lnTo>
                    <a:pt x="18031175" y="10141631"/>
                  </a:lnTo>
                  <a:lnTo>
                    <a:pt x="18005868" y="10144124"/>
                  </a:lnTo>
                  <a:lnTo>
                    <a:pt x="129730" y="10144124"/>
                  </a:lnTo>
                  <a:lnTo>
                    <a:pt x="86032" y="10136542"/>
                  </a:lnTo>
                  <a:lnTo>
                    <a:pt x="47429" y="10114677"/>
                  </a:lnTo>
                  <a:lnTo>
                    <a:pt x="18452" y="10081081"/>
                  </a:lnTo>
                  <a:lnTo>
                    <a:pt x="2492" y="10039701"/>
                  </a:lnTo>
                  <a:lnTo>
                    <a:pt x="0" y="10014393"/>
                  </a:lnTo>
                  <a:close/>
                </a:path>
              </a:pathLst>
            </a:custGeom>
            <a:ln w="152399">
              <a:solidFill>
                <a:srgbClr val="CDCDCD"/>
              </a:solidFill>
            </a:ln>
          </p:spPr>
          <p:txBody>
            <a:bodyPr wrap="square" lIns="0" tIns="0" rIns="0" bIns="0" rtlCol="0"/>
            <a:lstStyle/>
            <a:p>
              <a:endParaRPr/>
            </a:p>
          </p:txBody>
        </p:sp>
        <p:pic>
          <p:nvPicPr>
            <p:cNvPr id="10" name="object 3">
              <a:extLst>
                <a:ext uri="{FF2B5EF4-FFF2-40B4-BE49-F238E27FC236}">
                  <a16:creationId xmlns:a16="http://schemas.microsoft.com/office/drawing/2014/main" id="{6886BE5E-BD2C-B14E-24B4-BF1E4AE6ACD2}"/>
                </a:ext>
              </a:extLst>
            </p:cNvPr>
            <p:cNvPicPr/>
            <p:nvPr/>
          </p:nvPicPr>
          <p:blipFill>
            <a:blip r:embed="rId2" cstate="print"/>
            <a:stretch>
              <a:fillRect/>
            </a:stretch>
          </p:blipFill>
          <p:spPr>
            <a:xfrm>
              <a:off x="2230243" y="0"/>
              <a:ext cx="13827511" cy="10286999"/>
            </a:xfrm>
            <a:prstGeom prst="rect">
              <a:avLst/>
            </a:prstGeom>
          </p:spPr>
        </p:pic>
      </p:grpSp>
      <p:pic>
        <p:nvPicPr>
          <p:cNvPr id="2" name="object 2"/>
          <p:cNvPicPr/>
          <p:nvPr/>
        </p:nvPicPr>
        <p:blipFill>
          <a:blip r:embed="rId3" cstate="print"/>
          <a:stretch>
            <a:fillRect/>
          </a:stretch>
        </p:blipFill>
        <p:spPr>
          <a:xfrm>
            <a:off x="3095606" y="4646428"/>
            <a:ext cx="171450" cy="171449"/>
          </a:xfrm>
          <a:prstGeom prst="rect">
            <a:avLst/>
          </a:prstGeom>
        </p:spPr>
      </p:pic>
      <p:pic>
        <p:nvPicPr>
          <p:cNvPr id="3" name="object 3"/>
          <p:cNvPicPr/>
          <p:nvPr/>
        </p:nvPicPr>
        <p:blipFill>
          <a:blip r:embed="rId4" cstate="print"/>
          <a:stretch>
            <a:fillRect/>
          </a:stretch>
        </p:blipFill>
        <p:spPr>
          <a:xfrm>
            <a:off x="3095606" y="5303653"/>
            <a:ext cx="171450" cy="171449"/>
          </a:xfrm>
          <a:prstGeom prst="rect">
            <a:avLst/>
          </a:prstGeom>
        </p:spPr>
      </p:pic>
      <p:pic>
        <p:nvPicPr>
          <p:cNvPr id="4" name="object 4"/>
          <p:cNvPicPr/>
          <p:nvPr/>
        </p:nvPicPr>
        <p:blipFill>
          <a:blip r:embed="rId3" cstate="print"/>
          <a:stretch>
            <a:fillRect/>
          </a:stretch>
        </p:blipFill>
        <p:spPr>
          <a:xfrm>
            <a:off x="3095606" y="5970403"/>
            <a:ext cx="171450" cy="171449"/>
          </a:xfrm>
          <a:prstGeom prst="rect">
            <a:avLst/>
          </a:prstGeom>
        </p:spPr>
      </p:pic>
      <p:sp>
        <p:nvSpPr>
          <p:cNvPr id="5" name="object 5"/>
          <p:cNvSpPr txBox="1"/>
          <p:nvPr/>
        </p:nvSpPr>
        <p:spPr>
          <a:xfrm>
            <a:off x="2816206" y="3662178"/>
            <a:ext cx="13249275" cy="3375283"/>
          </a:xfrm>
          <a:prstGeom prst="rect">
            <a:avLst/>
          </a:prstGeom>
        </p:spPr>
        <p:txBody>
          <a:bodyPr vert="horz" wrap="square" lIns="0" tIns="12700" rIns="0" bIns="0" rtlCol="0">
            <a:spAutoFit/>
          </a:bodyPr>
          <a:lstStyle/>
          <a:p>
            <a:pPr marL="12700" algn="l" rtl="0">
              <a:lnSpc>
                <a:spcPct val="100000"/>
              </a:lnSpc>
              <a:spcBef>
                <a:spcPts val="100"/>
              </a:spcBef>
              <a:tabLst>
                <a:tab pos="1978025" algn="l"/>
                <a:tab pos="3943350" algn="l"/>
              </a:tabLst>
            </a:pPr>
            <a:r>
              <a:rPr sz="4350" dirty="0">
                <a:latin typeface="Arial MT"/>
                <a:cs typeface="Arial MT"/>
              </a:rPr>
              <a:t>In each	training	step:</a:t>
            </a:r>
          </a:p>
          <a:p>
            <a:pPr marL="675005" algn="l" rtl="0">
              <a:lnSpc>
                <a:spcPts val="5200"/>
              </a:lnSpc>
              <a:spcBef>
                <a:spcPts val="30"/>
              </a:spcBef>
              <a:tabLst>
                <a:tab pos="1811020" algn="l"/>
                <a:tab pos="2272030" algn="l"/>
                <a:tab pos="4298315" algn="l"/>
              </a:tabLst>
            </a:pPr>
            <a:r>
              <a:rPr sz="4350" dirty="0">
                <a:latin typeface="Arial MT"/>
                <a:cs typeface="Arial MT"/>
              </a:rPr>
              <a:t>pick	a	random	GT</a:t>
            </a:r>
            <a:r>
              <a:rPr sz="4350" spc="-125" dirty="0">
                <a:latin typeface="Arial MT"/>
                <a:cs typeface="Arial MT"/>
              </a:rPr>
              <a:t> </a:t>
            </a:r>
            <a:r>
              <a:rPr sz="4350" dirty="0">
                <a:latin typeface="Arial MT"/>
                <a:cs typeface="Arial MT"/>
              </a:rPr>
              <a:t>layout.</a:t>
            </a:r>
          </a:p>
          <a:p>
            <a:pPr marL="675005" algn="l" rtl="0">
              <a:lnSpc>
                <a:spcPts val="5195"/>
              </a:lnSpc>
              <a:tabLst>
                <a:tab pos="2794000" algn="l"/>
                <a:tab pos="3254375" algn="l"/>
                <a:tab pos="5650230" algn="l"/>
                <a:tab pos="7216140" algn="l"/>
                <a:tab pos="9273540" algn="l"/>
                <a:tab pos="11086465" algn="l"/>
              </a:tabLst>
            </a:pPr>
            <a:r>
              <a:rPr sz="4350" dirty="0">
                <a:latin typeface="Arial MT"/>
                <a:cs typeface="Arial MT"/>
              </a:rPr>
              <a:t>initialize	a	relational	graph	with the	bubble	diagram.</a:t>
            </a:r>
          </a:p>
          <a:p>
            <a:pPr marL="675005" marR="630555" algn="l" rtl="0">
              <a:lnSpc>
                <a:spcPts val="5180"/>
              </a:lnSpc>
              <a:spcBef>
                <a:spcPts val="165"/>
              </a:spcBef>
              <a:tabLst>
                <a:tab pos="2548255" algn="l"/>
                <a:tab pos="3008630" algn="l"/>
                <a:tab pos="7390130" algn="l"/>
                <a:tab pos="8863330" algn="l"/>
                <a:tab pos="9599930" algn="l"/>
                <a:tab pos="11965305" algn="l"/>
              </a:tabLst>
            </a:pPr>
            <a:r>
              <a:rPr sz="4350" dirty="0">
                <a:latin typeface="Arial MT"/>
                <a:cs typeface="Arial MT"/>
              </a:rPr>
              <a:t>specify	a	GT</a:t>
            </a:r>
            <a:r>
              <a:rPr sz="4350" spc="-80" dirty="0">
                <a:latin typeface="Arial MT"/>
                <a:cs typeface="Arial MT"/>
              </a:rPr>
              <a:t> </a:t>
            </a:r>
            <a:r>
              <a:rPr sz="4350" dirty="0">
                <a:latin typeface="Arial MT"/>
                <a:cs typeface="Arial MT"/>
              </a:rPr>
              <a:t>segmentation	mask	as	condition	for  each</a:t>
            </a:r>
            <a:r>
              <a:rPr sz="4350" spc="-5" dirty="0">
                <a:latin typeface="Arial MT"/>
                <a:cs typeface="Arial MT"/>
              </a:rPr>
              <a:t> </a:t>
            </a:r>
            <a:r>
              <a:rPr sz="4350" spc="-25" dirty="0">
                <a:latin typeface="Arial MT"/>
                <a:cs typeface="Arial MT"/>
              </a:rPr>
              <a:t>room/door.</a:t>
            </a:r>
            <a:endParaRPr sz="4350" dirty="0">
              <a:latin typeface="Arial MT"/>
              <a:cs typeface="Arial MT"/>
            </a:endParaRPr>
          </a:p>
        </p:txBody>
      </p:sp>
      <p:grpSp>
        <p:nvGrpSpPr>
          <p:cNvPr id="6" name="object 6"/>
          <p:cNvGrpSpPr/>
          <p:nvPr/>
        </p:nvGrpSpPr>
        <p:grpSpPr>
          <a:xfrm>
            <a:off x="6937247" y="1109471"/>
            <a:ext cx="4450080" cy="1384300"/>
            <a:chOff x="6937247" y="1109471"/>
            <a:chExt cx="4450080" cy="1384300"/>
          </a:xfrm>
        </p:grpSpPr>
        <p:pic>
          <p:nvPicPr>
            <p:cNvPr id="7" name="object 7"/>
            <p:cNvPicPr/>
            <p:nvPr/>
          </p:nvPicPr>
          <p:blipFill>
            <a:blip r:embed="rId5" cstate="print"/>
            <a:stretch>
              <a:fillRect/>
            </a:stretch>
          </p:blipFill>
          <p:spPr>
            <a:xfrm>
              <a:off x="6937247" y="1109471"/>
              <a:ext cx="4450079" cy="1383791"/>
            </a:xfrm>
            <a:prstGeom prst="rect">
              <a:avLst/>
            </a:prstGeom>
          </p:spPr>
        </p:pic>
        <p:pic>
          <p:nvPicPr>
            <p:cNvPr id="8" name="object 8"/>
            <p:cNvPicPr/>
            <p:nvPr/>
          </p:nvPicPr>
          <p:blipFill>
            <a:blip r:embed="rId6" cstate="print"/>
            <a:stretch>
              <a:fillRect/>
            </a:stretch>
          </p:blipFill>
          <p:spPr>
            <a:xfrm>
              <a:off x="6973823" y="1109471"/>
              <a:ext cx="4346447" cy="1249679"/>
            </a:xfrm>
            <a:prstGeom prst="rect">
              <a:avLst/>
            </a:prstGeom>
          </p:spPr>
        </p:pic>
      </p:grpSp>
      <p:sp>
        <p:nvSpPr>
          <p:cNvPr id="12" name="מציין מיקום של מספר שקופית 11">
            <a:extLst>
              <a:ext uri="{FF2B5EF4-FFF2-40B4-BE49-F238E27FC236}">
                <a16:creationId xmlns:a16="http://schemas.microsoft.com/office/drawing/2014/main" id="{A9A997DC-0ADB-801C-22B8-D81DED3FB698}"/>
              </a:ext>
            </a:extLst>
          </p:cNvPr>
          <p:cNvSpPr>
            <a:spLocks noGrp="1"/>
          </p:cNvSpPr>
          <p:nvPr>
            <p:ph type="sldNum" sz="quarter" idx="7"/>
          </p:nvPr>
        </p:nvSpPr>
        <p:spPr/>
        <p:txBody>
          <a:bodyPr/>
          <a:lstStyle/>
          <a:p>
            <a:fld id="{B6F15528-21DE-4FAA-801E-634DDDAF4B2B}" type="slidenum">
              <a:rPr lang="en-IL" smtClean="0"/>
              <a:t>15</a:t>
            </a:fld>
            <a:endParaRPr lang="en-IL"/>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8" name="object 2">
            <a:extLst>
              <a:ext uri="{FF2B5EF4-FFF2-40B4-BE49-F238E27FC236}">
                <a16:creationId xmlns:a16="http://schemas.microsoft.com/office/drawing/2014/main" id="{3C733C8D-62FA-6D05-0009-B5C077BE4DA7}"/>
              </a:ext>
            </a:extLst>
          </p:cNvPr>
          <p:cNvGrpSpPr/>
          <p:nvPr/>
        </p:nvGrpSpPr>
        <p:grpSpPr>
          <a:xfrm>
            <a:off x="78619" y="0"/>
            <a:ext cx="18135600" cy="10286999"/>
            <a:chOff x="78619" y="0"/>
            <a:chExt cx="18135600" cy="10286999"/>
          </a:xfrm>
        </p:grpSpPr>
        <p:pic>
          <p:nvPicPr>
            <p:cNvPr id="29" name="object 3">
              <a:extLst>
                <a:ext uri="{FF2B5EF4-FFF2-40B4-BE49-F238E27FC236}">
                  <a16:creationId xmlns:a16="http://schemas.microsoft.com/office/drawing/2014/main" id="{8C38D116-49E9-722E-8B2F-0024906D352A}"/>
                </a:ext>
              </a:extLst>
            </p:cNvPr>
            <p:cNvPicPr/>
            <p:nvPr/>
          </p:nvPicPr>
          <p:blipFill>
            <a:blip r:embed="rId2" cstate="print"/>
            <a:stretch>
              <a:fillRect/>
            </a:stretch>
          </p:blipFill>
          <p:spPr>
            <a:xfrm>
              <a:off x="2230243" y="0"/>
              <a:ext cx="13827511" cy="10286999"/>
            </a:xfrm>
            <a:prstGeom prst="rect">
              <a:avLst/>
            </a:prstGeom>
          </p:spPr>
        </p:pic>
        <p:sp>
          <p:nvSpPr>
            <p:cNvPr id="30" name="object 4">
              <a:extLst>
                <a:ext uri="{FF2B5EF4-FFF2-40B4-BE49-F238E27FC236}">
                  <a16:creationId xmlns:a16="http://schemas.microsoft.com/office/drawing/2014/main" id="{FDC5A4CB-4D07-AAAE-4A5C-A0E4643C2035}"/>
                </a:ext>
              </a:extLst>
            </p:cNvPr>
            <p:cNvSpPr/>
            <p:nvPr/>
          </p:nvSpPr>
          <p:spPr>
            <a:xfrm>
              <a:off x="78619" y="68288"/>
              <a:ext cx="18135600" cy="10144125"/>
            </a:xfrm>
            <a:custGeom>
              <a:avLst/>
              <a:gdLst/>
              <a:ahLst/>
              <a:cxnLst/>
              <a:rect l="l" t="t" r="r" b="b"/>
              <a:pathLst>
                <a:path w="18135600" h="10144125">
                  <a:moveTo>
                    <a:pt x="0" y="10014393"/>
                  </a:moveTo>
                  <a:lnTo>
                    <a:pt x="0" y="129730"/>
                  </a:lnTo>
                  <a:lnTo>
                    <a:pt x="155" y="123357"/>
                  </a:lnTo>
                  <a:lnTo>
                    <a:pt x="9875" y="80084"/>
                  </a:lnTo>
                  <a:lnTo>
                    <a:pt x="33600" y="42613"/>
                  </a:lnTo>
                  <a:lnTo>
                    <a:pt x="68575" y="15317"/>
                  </a:lnTo>
                  <a:lnTo>
                    <a:pt x="110702" y="1402"/>
                  </a:lnTo>
                  <a:lnTo>
                    <a:pt x="129730" y="0"/>
                  </a:lnTo>
                  <a:lnTo>
                    <a:pt x="18005868" y="0"/>
                  </a:lnTo>
                  <a:lnTo>
                    <a:pt x="18049564" y="7580"/>
                  </a:lnTo>
                  <a:lnTo>
                    <a:pt x="18088167" y="29446"/>
                  </a:lnTo>
                  <a:lnTo>
                    <a:pt x="18117145" y="63041"/>
                  </a:lnTo>
                  <a:lnTo>
                    <a:pt x="18133104" y="104421"/>
                  </a:lnTo>
                  <a:lnTo>
                    <a:pt x="18135598" y="129730"/>
                  </a:lnTo>
                  <a:lnTo>
                    <a:pt x="18135598" y="10014393"/>
                  </a:lnTo>
                  <a:lnTo>
                    <a:pt x="18128017" y="10058090"/>
                  </a:lnTo>
                  <a:lnTo>
                    <a:pt x="18106151" y="10096693"/>
                  </a:lnTo>
                  <a:lnTo>
                    <a:pt x="18072553" y="10125671"/>
                  </a:lnTo>
                  <a:lnTo>
                    <a:pt x="18031175" y="10141631"/>
                  </a:lnTo>
                  <a:lnTo>
                    <a:pt x="18005868" y="10144124"/>
                  </a:lnTo>
                  <a:lnTo>
                    <a:pt x="129730" y="10144124"/>
                  </a:lnTo>
                  <a:lnTo>
                    <a:pt x="86032" y="10136542"/>
                  </a:lnTo>
                  <a:lnTo>
                    <a:pt x="47429" y="10114677"/>
                  </a:lnTo>
                  <a:lnTo>
                    <a:pt x="18452" y="10081081"/>
                  </a:lnTo>
                  <a:lnTo>
                    <a:pt x="2492" y="10039701"/>
                  </a:lnTo>
                  <a:lnTo>
                    <a:pt x="0" y="10014393"/>
                  </a:lnTo>
                  <a:close/>
                </a:path>
              </a:pathLst>
            </a:custGeom>
            <a:ln w="152399">
              <a:solidFill>
                <a:srgbClr val="CDCDCD"/>
              </a:solidFill>
            </a:ln>
          </p:spPr>
          <p:txBody>
            <a:bodyPr wrap="square" lIns="0" tIns="0" rIns="0" bIns="0" rtlCol="0"/>
            <a:lstStyle/>
            <a:p>
              <a:endParaRPr/>
            </a:p>
          </p:txBody>
        </p:sp>
      </p:grpSp>
      <p:grpSp>
        <p:nvGrpSpPr>
          <p:cNvPr id="2" name="object 2"/>
          <p:cNvGrpSpPr/>
          <p:nvPr/>
        </p:nvGrpSpPr>
        <p:grpSpPr>
          <a:xfrm>
            <a:off x="715088" y="2601724"/>
            <a:ext cx="5010150" cy="2352675"/>
            <a:chOff x="715088" y="2601724"/>
            <a:chExt cx="5010150" cy="2352675"/>
          </a:xfrm>
        </p:grpSpPr>
        <p:sp>
          <p:nvSpPr>
            <p:cNvPr id="3" name="object 3"/>
            <p:cNvSpPr/>
            <p:nvPr/>
          </p:nvSpPr>
          <p:spPr>
            <a:xfrm>
              <a:off x="777001" y="2663637"/>
              <a:ext cx="4886325" cy="2228850"/>
            </a:xfrm>
            <a:custGeom>
              <a:avLst/>
              <a:gdLst/>
              <a:ahLst/>
              <a:cxnLst/>
              <a:rect l="l" t="t" r="r" b="b"/>
              <a:pathLst>
                <a:path w="4886325" h="2228850">
                  <a:moveTo>
                    <a:pt x="4779307" y="2228849"/>
                  </a:moveTo>
                  <a:lnTo>
                    <a:pt x="107017" y="2228849"/>
                  </a:lnTo>
                  <a:lnTo>
                    <a:pt x="99569" y="2228116"/>
                  </a:lnTo>
                  <a:lnTo>
                    <a:pt x="57157" y="2213724"/>
                  </a:lnTo>
                  <a:lnTo>
                    <a:pt x="23481" y="2184198"/>
                  </a:lnTo>
                  <a:lnTo>
                    <a:pt x="3668" y="2144032"/>
                  </a:lnTo>
                  <a:lnTo>
                    <a:pt x="0" y="2121832"/>
                  </a:lnTo>
                  <a:lnTo>
                    <a:pt x="0" y="2114311"/>
                  </a:lnTo>
                  <a:lnTo>
                    <a:pt x="0" y="107017"/>
                  </a:lnTo>
                  <a:lnTo>
                    <a:pt x="11596" y="63758"/>
                  </a:lnTo>
                  <a:lnTo>
                    <a:pt x="38865" y="28229"/>
                  </a:lnTo>
                  <a:lnTo>
                    <a:pt x="77654" y="5840"/>
                  </a:lnTo>
                  <a:lnTo>
                    <a:pt x="107017" y="0"/>
                  </a:lnTo>
                  <a:lnTo>
                    <a:pt x="4779307" y="0"/>
                  </a:lnTo>
                  <a:lnTo>
                    <a:pt x="4822566" y="11596"/>
                  </a:lnTo>
                  <a:lnTo>
                    <a:pt x="4858094" y="38865"/>
                  </a:lnTo>
                  <a:lnTo>
                    <a:pt x="4880483" y="77654"/>
                  </a:lnTo>
                  <a:lnTo>
                    <a:pt x="4886324" y="107017"/>
                  </a:lnTo>
                  <a:lnTo>
                    <a:pt x="4886324" y="2121832"/>
                  </a:lnTo>
                  <a:lnTo>
                    <a:pt x="4874727" y="2165091"/>
                  </a:lnTo>
                  <a:lnTo>
                    <a:pt x="4847459" y="2200620"/>
                  </a:lnTo>
                  <a:lnTo>
                    <a:pt x="4808669" y="2223008"/>
                  </a:lnTo>
                  <a:lnTo>
                    <a:pt x="4786755" y="2228116"/>
                  </a:lnTo>
                  <a:lnTo>
                    <a:pt x="4779307" y="2228849"/>
                  </a:lnTo>
                  <a:close/>
                </a:path>
              </a:pathLst>
            </a:custGeom>
            <a:solidFill>
              <a:srgbClr val="CDCDCD"/>
            </a:solidFill>
          </p:spPr>
          <p:txBody>
            <a:bodyPr wrap="square" lIns="0" tIns="0" rIns="0" bIns="0" rtlCol="0"/>
            <a:lstStyle/>
            <a:p>
              <a:endParaRPr/>
            </a:p>
          </p:txBody>
        </p:sp>
        <p:sp>
          <p:nvSpPr>
            <p:cNvPr id="4" name="object 4"/>
            <p:cNvSpPr/>
            <p:nvPr/>
          </p:nvSpPr>
          <p:spPr>
            <a:xfrm>
              <a:off x="777001" y="2663637"/>
              <a:ext cx="4886325" cy="2228850"/>
            </a:xfrm>
            <a:custGeom>
              <a:avLst/>
              <a:gdLst/>
              <a:ahLst/>
              <a:cxnLst/>
              <a:rect l="l" t="t" r="r" b="b"/>
              <a:pathLst>
                <a:path w="4886325" h="2228850">
                  <a:moveTo>
                    <a:pt x="0" y="2114311"/>
                  </a:moveTo>
                  <a:lnTo>
                    <a:pt x="0" y="114538"/>
                  </a:lnTo>
                  <a:lnTo>
                    <a:pt x="0" y="107017"/>
                  </a:lnTo>
                  <a:lnTo>
                    <a:pt x="733" y="99569"/>
                  </a:lnTo>
                  <a:lnTo>
                    <a:pt x="2200" y="92192"/>
                  </a:lnTo>
                  <a:lnTo>
                    <a:pt x="3668" y="84816"/>
                  </a:lnTo>
                  <a:lnTo>
                    <a:pt x="5840" y="77654"/>
                  </a:lnTo>
                  <a:lnTo>
                    <a:pt x="8718" y="70706"/>
                  </a:lnTo>
                  <a:lnTo>
                    <a:pt x="11596" y="63758"/>
                  </a:lnTo>
                  <a:lnTo>
                    <a:pt x="15124" y="57157"/>
                  </a:lnTo>
                  <a:lnTo>
                    <a:pt x="19303" y="50904"/>
                  </a:lnTo>
                  <a:lnTo>
                    <a:pt x="23481" y="44650"/>
                  </a:lnTo>
                  <a:lnTo>
                    <a:pt x="28229" y="38865"/>
                  </a:lnTo>
                  <a:lnTo>
                    <a:pt x="63758" y="11596"/>
                  </a:lnTo>
                  <a:lnTo>
                    <a:pt x="92192" y="2200"/>
                  </a:lnTo>
                  <a:lnTo>
                    <a:pt x="99569" y="733"/>
                  </a:lnTo>
                  <a:lnTo>
                    <a:pt x="107017" y="0"/>
                  </a:lnTo>
                  <a:lnTo>
                    <a:pt x="114538" y="0"/>
                  </a:lnTo>
                  <a:lnTo>
                    <a:pt x="4771786" y="0"/>
                  </a:lnTo>
                  <a:lnTo>
                    <a:pt x="4779307" y="0"/>
                  </a:lnTo>
                  <a:lnTo>
                    <a:pt x="4786755" y="733"/>
                  </a:lnTo>
                  <a:lnTo>
                    <a:pt x="4794131" y="2200"/>
                  </a:lnTo>
                  <a:lnTo>
                    <a:pt x="4801507" y="3668"/>
                  </a:lnTo>
                  <a:lnTo>
                    <a:pt x="4808669" y="5840"/>
                  </a:lnTo>
                  <a:lnTo>
                    <a:pt x="4815617" y="8718"/>
                  </a:lnTo>
                  <a:lnTo>
                    <a:pt x="4822566" y="11596"/>
                  </a:lnTo>
                  <a:lnTo>
                    <a:pt x="4858094" y="38865"/>
                  </a:lnTo>
                  <a:lnTo>
                    <a:pt x="4877605" y="70706"/>
                  </a:lnTo>
                  <a:lnTo>
                    <a:pt x="4880483" y="77654"/>
                  </a:lnTo>
                  <a:lnTo>
                    <a:pt x="4882656" y="84816"/>
                  </a:lnTo>
                  <a:lnTo>
                    <a:pt x="4884123" y="92192"/>
                  </a:lnTo>
                  <a:lnTo>
                    <a:pt x="4885590" y="99569"/>
                  </a:lnTo>
                  <a:lnTo>
                    <a:pt x="4886324" y="107017"/>
                  </a:lnTo>
                  <a:lnTo>
                    <a:pt x="4886324" y="114538"/>
                  </a:lnTo>
                  <a:lnTo>
                    <a:pt x="4886324" y="2114311"/>
                  </a:lnTo>
                  <a:lnTo>
                    <a:pt x="4886324" y="2121832"/>
                  </a:lnTo>
                  <a:lnTo>
                    <a:pt x="4885590" y="2129280"/>
                  </a:lnTo>
                  <a:lnTo>
                    <a:pt x="4884123" y="2136657"/>
                  </a:lnTo>
                  <a:lnTo>
                    <a:pt x="4882656" y="2144033"/>
                  </a:lnTo>
                  <a:lnTo>
                    <a:pt x="4880483" y="2151195"/>
                  </a:lnTo>
                  <a:lnTo>
                    <a:pt x="4877605" y="2158143"/>
                  </a:lnTo>
                  <a:lnTo>
                    <a:pt x="4874727" y="2165091"/>
                  </a:lnTo>
                  <a:lnTo>
                    <a:pt x="4871199" y="2171692"/>
                  </a:lnTo>
                  <a:lnTo>
                    <a:pt x="4867021" y="2177945"/>
                  </a:lnTo>
                  <a:lnTo>
                    <a:pt x="4862842" y="2184198"/>
                  </a:lnTo>
                  <a:lnTo>
                    <a:pt x="4829167" y="2213724"/>
                  </a:lnTo>
                  <a:lnTo>
                    <a:pt x="4794131" y="2226648"/>
                  </a:lnTo>
                  <a:lnTo>
                    <a:pt x="4786755" y="2228116"/>
                  </a:lnTo>
                  <a:lnTo>
                    <a:pt x="4779307" y="2228849"/>
                  </a:lnTo>
                  <a:lnTo>
                    <a:pt x="4771786" y="2228849"/>
                  </a:lnTo>
                  <a:lnTo>
                    <a:pt x="114538" y="2228849"/>
                  </a:lnTo>
                  <a:lnTo>
                    <a:pt x="107017" y="2228849"/>
                  </a:lnTo>
                  <a:lnTo>
                    <a:pt x="99569" y="2228116"/>
                  </a:lnTo>
                  <a:lnTo>
                    <a:pt x="92192" y="2226648"/>
                  </a:lnTo>
                  <a:lnTo>
                    <a:pt x="84816" y="2225181"/>
                  </a:lnTo>
                  <a:lnTo>
                    <a:pt x="50904" y="2209546"/>
                  </a:lnTo>
                  <a:lnTo>
                    <a:pt x="44650" y="2205368"/>
                  </a:lnTo>
                  <a:lnTo>
                    <a:pt x="15124" y="2171692"/>
                  </a:lnTo>
                  <a:lnTo>
                    <a:pt x="2200" y="2136656"/>
                  </a:lnTo>
                  <a:lnTo>
                    <a:pt x="733" y="2129280"/>
                  </a:lnTo>
                  <a:lnTo>
                    <a:pt x="0" y="2121832"/>
                  </a:lnTo>
                  <a:lnTo>
                    <a:pt x="0" y="2114311"/>
                  </a:lnTo>
                  <a:close/>
                </a:path>
              </a:pathLst>
            </a:custGeom>
            <a:ln w="123824">
              <a:solidFill>
                <a:srgbClr val="B8B8B8"/>
              </a:solidFill>
            </a:ln>
          </p:spPr>
          <p:txBody>
            <a:bodyPr wrap="square" lIns="0" tIns="0" rIns="0" bIns="0" rtlCol="0"/>
            <a:lstStyle/>
            <a:p>
              <a:endParaRPr/>
            </a:p>
          </p:txBody>
        </p:sp>
      </p:grpSp>
      <p:sp>
        <p:nvSpPr>
          <p:cNvPr id="5" name="object 5"/>
          <p:cNvSpPr txBox="1">
            <a:spLocks noGrp="1"/>
          </p:cNvSpPr>
          <p:nvPr>
            <p:ph type="title"/>
          </p:nvPr>
        </p:nvSpPr>
        <p:spPr>
          <a:xfrm>
            <a:off x="1034573" y="2645193"/>
            <a:ext cx="4371340" cy="2221865"/>
          </a:xfrm>
          <a:prstGeom prst="rect">
            <a:avLst/>
          </a:prstGeom>
        </p:spPr>
        <p:txBody>
          <a:bodyPr vert="horz" wrap="square" lIns="0" tIns="12700" rIns="0" bIns="0" rtlCol="0">
            <a:spAutoFit/>
          </a:bodyPr>
          <a:lstStyle/>
          <a:p>
            <a:pPr algn="ctr">
              <a:lnSpc>
                <a:spcPct val="100000"/>
              </a:lnSpc>
              <a:spcBef>
                <a:spcPts val="100"/>
              </a:spcBef>
            </a:pPr>
            <a:r>
              <a:rPr dirty="0">
                <a:latin typeface="Arial MT"/>
                <a:cs typeface="Arial MT"/>
              </a:rPr>
              <a:t>Pick</a:t>
            </a:r>
            <a:r>
              <a:rPr spc="-50" dirty="0">
                <a:latin typeface="Arial MT"/>
                <a:cs typeface="Arial MT"/>
              </a:rPr>
              <a:t> </a:t>
            </a:r>
            <a:r>
              <a:rPr dirty="0">
                <a:latin typeface="Arial MT"/>
                <a:cs typeface="Arial MT"/>
              </a:rPr>
              <a:t>ground</a:t>
            </a:r>
            <a:r>
              <a:rPr spc="-50" dirty="0">
                <a:latin typeface="Arial MT"/>
                <a:cs typeface="Arial MT"/>
              </a:rPr>
              <a:t> </a:t>
            </a:r>
            <a:r>
              <a:rPr dirty="0">
                <a:latin typeface="Arial MT"/>
                <a:cs typeface="Arial MT"/>
              </a:rPr>
              <a:t>truth</a:t>
            </a:r>
          </a:p>
          <a:p>
            <a:pPr marL="12065" marR="5080" algn="ctr">
              <a:lnSpc>
                <a:spcPct val="99800"/>
              </a:lnSpc>
              <a:spcBef>
                <a:spcPts val="35"/>
              </a:spcBef>
            </a:pPr>
            <a:r>
              <a:rPr dirty="0">
                <a:latin typeface="Arial MT"/>
                <a:cs typeface="Arial MT"/>
              </a:rPr>
              <a:t>layout</a:t>
            </a:r>
            <a:r>
              <a:rPr spc="-35" dirty="0">
                <a:latin typeface="Arial MT"/>
                <a:cs typeface="Arial MT"/>
              </a:rPr>
              <a:t> </a:t>
            </a:r>
            <a:r>
              <a:rPr dirty="0">
                <a:latin typeface="Arial MT"/>
                <a:cs typeface="Arial MT"/>
              </a:rPr>
              <a:t>at</a:t>
            </a:r>
            <a:r>
              <a:rPr spc="-35" dirty="0">
                <a:latin typeface="Arial MT"/>
                <a:cs typeface="Arial MT"/>
              </a:rPr>
              <a:t> </a:t>
            </a:r>
            <a:r>
              <a:rPr dirty="0">
                <a:latin typeface="Arial MT"/>
                <a:cs typeface="Arial MT"/>
              </a:rPr>
              <a:t>random</a:t>
            </a:r>
            <a:r>
              <a:rPr spc="-30" dirty="0">
                <a:latin typeface="Arial MT"/>
                <a:cs typeface="Arial MT"/>
              </a:rPr>
              <a:t> </a:t>
            </a:r>
            <a:r>
              <a:rPr dirty="0">
                <a:latin typeface="Arial MT"/>
                <a:cs typeface="Arial MT"/>
              </a:rPr>
              <a:t>with </a:t>
            </a:r>
            <a:r>
              <a:rPr spc="-985" dirty="0">
                <a:latin typeface="Arial MT"/>
                <a:cs typeface="Arial MT"/>
              </a:rPr>
              <a:t> </a:t>
            </a:r>
            <a:r>
              <a:rPr dirty="0">
                <a:latin typeface="Arial MT"/>
                <a:cs typeface="Arial MT"/>
              </a:rPr>
              <a:t>correspoinding </a:t>
            </a:r>
            <a:r>
              <a:rPr spc="5" dirty="0">
                <a:latin typeface="Arial MT"/>
                <a:cs typeface="Arial MT"/>
              </a:rPr>
              <a:t> </a:t>
            </a:r>
            <a:r>
              <a:rPr dirty="0">
                <a:latin typeface="Arial MT"/>
                <a:cs typeface="Arial MT"/>
              </a:rPr>
              <a:t>bubble</a:t>
            </a:r>
            <a:r>
              <a:rPr spc="-10" dirty="0">
                <a:latin typeface="Arial MT"/>
                <a:cs typeface="Arial MT"/>
              </a:rPr>
              <a:t> </a:t>
            </a:r>
            <a:r>
              <a:rPr dirty="0">
                <a:latin typeface="Arial MT"/>
                <a:cs typeface="Arial MT"/>
              </a:rPr>
              <a:t>diagram</a:t>
            </a:r>
          </a:p>
        </p:txBody>
      </p:sp>
      <p:sp>
        <p:nvSpPr>
          <p:cNvPr id="6" name="object 6"/>
          <p:cNvSpPr/>
          <p:nvPr/>
        </p:nvSpPr>
        <p:spPr>
          <a:xfrm>
            <a:off x="6133096" y="3664902"/>
            <a:ext cx="1123315" cy="339725"/>
          </a:xfrm>
          <a:custGeom>
            <a:avLst/>
            <a:gdLst/>
            <a:ahLst/>
            <a:cxnLst/>
            <a:rect l="l" t="t" r="r" b="b"/>
            <a:pathLst>
              <a:path w="1123315" h="339725">
                <a:moveTo>
                  <a:pt x="1122845" y="165747"/>
                </a:moveTo>
                <a:lnTo>
                  <a:pt x="1101813" y="130962"/>
                </a:lnTo>
                <a:lnTo>
                  <a:pt x="900188" y="2730"/>
                </a:lnTo>
                <a:lnTo>
                  <a:pt x="876338" y="0"/>
                </a:lnTo>
                <a:lnTo>
                  <a:pt x="868705" y="1892"/>
                </a:lnTo>
                <a:lnTo>
                  <a:pt x="840498" y="29768"/>
                </a:lnTo>
                <a:lnTo>
                  <a:pt x="838390" y="131470"/>
                </a:lnTo>
                <a:lnTo>
                  <a:pt x="0" y="131470"/>
                </a:lnTo>
                <a:lnTo>
                  <a:pt x="0" y="207759"/>
                </a:lnTo>
                <a:lnTo>
                  <a:pt x="838390" y="207759"/>
                </a:lnTo>
                <a:lnTo>
                  <a:pt x="838390" y="301625"/>
                </a:lnTo>
                <a:lnTo>
                  <a:pt x="868654" y="337312"/>
                </a:lnTo>
                <a:lnTo>
                  <a:pt x="876300" y="339217"/>
                </a:lnTo>
                <a:lnTo>
                  <a:pt x="892632" y="338797"/>
                </a:lnTo>
                <a:lnTo>
                  <a:pt x="1105039" y="206209"/>
                </a:lnTo>
                <a:lnTo>
                  <a:pt x="1122375" y="177279"/>
                </a:lnTo>
                <a:lnTo>
                  <a:pt x="1122845" y="165747"/>
                </a:lnTo>
                <a:close/>
              </a:path>
            </a:pathLst>
          </a:custGeom>
          <a:solidFill>
            <a:srgbClr val="000000"/>
          </a:solidFill>
        </p:spPr>
        <p:txBody>
          <a:bodyPr wrap="square" lIns="0" tIns="0" rIns="0" bIns="0" rtlCol="0"/>
          <a:lstStyle/>
          <a:p>
            <a:endParaRPr/>
          </a:p>
        </p:txBody>
      </p:sp>
      <p:pic>
        <p:nvPicPr>
          <p:cNvPr id="7" name="object 7"/>
          <p:cNvPicPr/>
          <p:nvPr/>
        </p:nvPicPr>
        <p:blipFill>
          <a:blip r:embed="rId3" cstate="print"/>
          <a:stretch>
            <a:fillRect/>
          </a:stretch>
        </p:blipFill>
        <p:spPr>
          <a:xfrm>
            <a:off x="2620432" y="5351924"/>
            <a:ext cx="4667249" cy="3438524"/>
          </a:xfrm>
          <a:prstGeom prst="rect">
            <a:avLst/>
          </a:prstGeom>
        </p:spPr>
      </p:pic>
      <p:pic>
        <p:nvPicPr>
          <p:cNvPr id="8" name="object 8"/>
          <p:cNvPicPr/>
          <p:nvPr/>
        </p:nvPicPr>
        <p:blipFill>
          <a:blip r:embed="rId4" cstate="print"/>
          <a:stretch>
            <a:fillRect/>
          </a:stretch>
        </p:blipFill>
        <p:spPr>
          <a:xfrm>
            <a:off x="196585" y="5466261"/>
            <a:ext cx="2162174" cy="3257549"/>
          </a:xfrm>
          <a:prstGeom prst="rect">
            <a:avLst/>
          </a:prstGeom>
        </p:spPr>
      </p:pic>
      <p:grpSp>
        <p:nvGrpSpPr>
          <p:cNvPr id="9" name="object 9"/>
          <p:cNvGrpSpPr/>
          <p:nvPr/>
        </p:nvGrpSpPr>
        <p:grpSpPr>
          <a:xfrm>
            <a:off x="7875775" y="2644587"/>
            <a:ext cx="2543175" cy="2266950"/>
            <a:chOff x="7875775" y="2644587"/>
            <a:chExt cx="2543175" cy="2266950"/>
          </a:xfrm>
        </p:grpSpPr>
        <p:sp>
          <p:nvSpPr>
            <p:cNvPr id="10" name="object 10"/>
            <p:cNvSpPr/>
            <p:nvPr/>
          </p:nvSpPr>
          <p:spPr>
            <a:xfrm>
              <a:off x="7937687" y="2706499"/>
              <a:ext cx="2419350" cy="2143125"/>
            </a:xfrm>
            <a:custGeom>
              <a:avLst/>
              <a:gdLst/>
              <a:ahLst/>
              <a:cxnLst/>
              <a:rect l="l" t="t" r="r" b="b"/>
              <a:pathLst>
                <a:path w="2419350" h="2143125">
                  <a:moveTo>
                    <a:pt x="2318339" y="2143124"/>
                  </a:moveTo>
                  <a:lnTo>
                    <a:pt x="101010" y="2143124"/>
                  </a:lnTo>
                  <a:lnTo>
                    <a:pt x="93979" y="2142432"/>
                  </a:lnTo>
                  <a:lnTo>
                    <a:pt x="53948" y="2128848"/>
                  </a:lnTo>
                  <a:lnTo>
                    <a:pt x="22163" y="2100980"/>
                  </a:lnTo>
                  <a:lnTo>
                    <a:pt x="3462" y="2063068"/>
                  </a:lnTo>
                  <a:lnTo>
                    <a:pt x="0" y="2042114"/>
                  </a:lnTo>
                  <a:lnTo>
                    <a:pt x="0" y="2035015"/>
                  </a:lnTo>
                  <a:lnTo>
                    <a:pt x="0" y="101010"/>
                  </a:lnTo>
                  <a:lnTo>
                    <a:pt x="10945" y="60179"/>
                  </a:lnTo>
                  <a:lnTo>
                    <a:pt x="36683" y="26644"/>
                  </a:lnTo>
                  <a:lnTo>
                    <a:pt x="73295" y="5512"/>
                  </a:lnTo>
                  <a:lnTo>
                    <a:pt x="101010" y="0"/>
                  </a:lnTo>
                  <a:lnTo>
                    <a:pt x="2318339" y="0"/>
                  </a:lnTo>
                  <a:lnTo>
                    <a:pt x="2359170" y="10945"/>
                  </a:lnTo>
                  <a:lnTo>
                    <a:pt x="2392704" y="36683"/>
                  </a:lnTo>
                  <a:lnTo>
                    <a:pt x="2413836" y="73295"/>
                  </a:lnTo>
                  <a:lnTo>
                    <a:pt x="2419349" y="101010"/>
                  </a:lnTo>
                  <a:lnTo>
                    <a:pt x="2419349" y="2042114"/>
                  </a:lnTo>
                  <a:lnTo>
                    <a:pt x="2408403" y="2082945"/>
                  </a:lnTo>
                  <a:lnTo>
                    <a:pt x="2382665" y="2116479"/>
                  </a:lnTo>
                  <a:lnTo>
                    <a:pt x="2346053" y="2137611"/>
                  </a:lnTo>
                  <a:lnTo>
                    <a:pt x="2325369" y="2142432"/>
                  </a:lnTo>
                  <a:lnTo>
                    <a:pt x="2318339" y="2143124"/>
                  </a:lnTo>
                  <a:close/>
                </a:path>
              </a:pathLst>
            </a:custGeom>
            <a:solidFill>
              <a:srgbClr val="CDCDCD"/>
            </a:solidFill>
          </p:spPr>
          <p:txBody>
            <a:bodyPr wrap="square" lIns="0" tIns="0" rIns="0" bIns="0" rtlCol="0"/>
            <a:lstStyle/>
            <a:p>
              <a:endParaRPr/>
            </a:p>
          </p:txBody>
        </p:sp>
        <p:sp>
          <p:nvSpPr>
            <p:cNvPr id="11" name="object 11"/>
            <p:cNvSpPr/>
            <p:nvPr/>
          </p:nvSpPr>
          <p:spPr>
            <a:xfrm>
              <a:off x="7937687" y="2706499"/>
              <a:ext cx="2419350" cy="2143125"/>
            </a:xfrm>
            <a:custGeom>
              <a:avLst/>
              <a:gdLst/>
              <a:ahLst/>
              <a:cxnLst/>
              <a:rect l="l" t="t" r="r" b="b"/>
              <a:pathLst>
                <a:path w="2419350" h="2143125">
                  <a:moveTo>
                    <a:pt x="0" y="2035015"/>
                  </a:moveTo>
                  <a:lnTo>
                    <a:pt x="0" y="108108"/>
                  </a:lnTo>
                  <a:lnTo>
                    <a:pt x="0" y="101010"/>
                  </a:lnTo>
                  <a:lnTo>
                    <a:pt x="692" y="93979"/>
                  </a:lnTo>
                  <a:lnTo>
                    <a:pt x="2077" y="87017"/>
                  </a:lnTo>
                  <a:lnTo>
                    <a:pt x="3462" y="80055"/>
                  </a:lnTo>
                  <a:lnTo>
                    <a:pt x="5512" y="73295"/>
                  </a:lnTo>
                  <a:lnTo>
                    <a:pt x="8229" y="66737"/>
                  </a:lnTo>
                  <a:lnTo>
                    <a:pt x="10945" y="60179"/>
                  </a:lnTo>
                  <a:lnTo>
                    <a:pt x="31664" y="31664"/>
                  </a:lnTo>
                  <a:lnTo>
                    <a:pt x="36683" y="26644"/>
                  </a:lnTo>
                  <a:lnTo>
                    <a:pt x="66737" y="8229"/>
                  </a:lnTo>
                  <a:lnTo>
                    <a:pt x="73295" y="5512"/>
                  </a:lnTo>
                  <a:lnTo>
                    <a:pt x="80055" y="3462"/>
                  </a:lnTo>
                  <a:lnTo>
                    <a:pt x="87017" y="2077"/>
                  </a:lnTo>
                  <a:lnTo>
                    <a:pt x="93979" y="692"/>
                  </a:lnTo>
                  <a:lnTo>
                    <a:pt x="101010" y="0"/>
                  </a:lnTo>
                  <a:lnTo>
                    <a:pt x="108108" y="0"/>
                  </a:lnTo>
                  <a:lnTo>
                    <a:pt x="2311240" y="0"/>
                  </a:lnTo>
                  <a:lnTo>
                    <a:pt x="2318339" y="0"/>
                  </a:lnTo>
                  <a:lnTo>
                    <a:pt x="2325369" y="692"/>
                  </a:lnTo>
                  <a:lnTo>
                    <a:pt x="2332331" y="2077"/>
                  </a:lnTo>
                  <a:lnTo>
                    <a:pt x="2339293" y="3462"/>
                  </a:lnTo>
                  <a:lnTo>
                    <a:pt x="2346053" y="5512"/>
                  </a:lnTo>
                  <a:lnTo>
                    <a:pt x="2352612" y="8229"/>
                  </a:lnTo>
                  <a:lnTo>
                    <a:pt x="2359170" y="10945"/>
                  </a:lnTo>
                  <a:lnTo>
                    <a:pt x="2392704" y="36683"/>
                  </a:lnTo>
                  <a:lnTo>
                    <a:pt x="2413836" y="73295"/>
                  </a:lnTo>
                  <a:lnTo>
                    <a:pt x="2417272" y="87017"/>
                  </a:lnTo>
                  <a:lnTo>
                    <a:pt x="2418657" y="93979"/>
                  </a:lnTo>
                  <a:lnTo>
                    <a:pt x="2419349" y="101010"/>
                  </a:lnTo>
                  <a:lnTo>
                    <a:pt x="2419349" y="108108"/>
                  </a:lnTo>
                  <a:lnTo>
                    <a:pt x="2419349" y="2035015"/>
                  </a:lnTo>
                  <a:lnTo>
                    <a:pt x="2419349" y="2042114"/>
                  </a:lnTo>
                  <a:lnTo>
                    <a:pt x="2418657" y="2049144"/>
                  </a:lnTo>
                  <a:lnTo>
                    <a:pt x="2417272" y="2056106"/>
                  </a:lnTo>
                  <a:lnTo>
                    <a:pt x="2415887" y="2063068"/>
                  </a:lnTo>
                  <a:lnTo>
                    <a:pt x="2397186" y="2100980"/>
                  </a:lnTo>
                  <a:lnTo>
                    <a:pt x="2371302" y="2124904"/>
                  </a:lnTo>
                  <a:lnTo>
                    <a:pt x="2365400" y="2128848"/>
                  </a:lnTo>
                  <a:lnTo>
                    <a:pt x="2359170" y="2132178"/>
                  </a:lnTo>
                  <a:lnTo>
                    <a:pt x="2352612" y="2134895"/>
                  </a:lnTo>
                  <a:lnTo>
                    <a:pt x="2346053" y="2137611"/>
                  </a:lnTo>
                  <a:lnTo>
                    <a:pt x="2339293" y="2139662"/>
                  </a:lnTo>
                  <a:lnTo>
                    <a:pt x="2332331" y="2141047"/>
                  </a:lnTo>
                  <a:lnTo>
                    <a:pt x="2325369" y="2142432"/>
                  </a:lnTo>
                  <a:lnTo>
                    <a:pt x="2318339" y="2143124"/>
                  </a:lnTo>
                  <a:lnTo>
                    <a:pt x="2311240" y="2143124"/>
                  </a:lnTo>
                  <a:lnTo>
                    <a:pt x="108108" y="2143124"/>
                  </a:lnTo>
                  <a:lnTo>
                    <a:pt x="101010" y="2143124"/>
                  </a:lnTo>
                  <a:lnTo>
                    <a:pt x="93979" y="2142432"/>
                  </a:lnTo>
                  <a:lnTo>
                    <a:pt x="53948" y="2128848"/>
                  </a:lnTo>
                  <a:lnTo>
                    <a:pt x="31664" y="2111460"/>
                  </a:lnTo>
                  <a:lnTo>
                    <a:pt x="26644" y="2106440"/>
                  </a:lnTo>
                  <a:lnTo>
                    <a:pt x="8229" y="2076387"/>
                  </a:lnTo>
                  <a:lnTo>
                    <a:pt x="5512" y="2069828"/>
                  </a:lnTo>
                  <a:lnTo>
                    <a:pt x="3462" y="2063068"/>
                  </a:lnTo>
                  <a:lnTo>
                    <a:pt x="2077" y="2056106"/>
                  </a:lnTo>
                  <a:lnTo>
                    <a:pt x="692" y="2049144"/>
                  </a:lnTo>
                  <a:lnTo>
                    <a:pt x="0" y="2042114"/>
                  </a:lnTo>
                  <a:lnTo>
                    <a:pt x="0" y="2035015"/>
                  </a:lnTo>
                  <a:close/>
                </a:path>
              </a:pathLst>
            </a:custGeom>
            <a:ln w="123824">
              <a:solidFill>
                <a:srgbClr val="B8B8B8"/>
              </a:solidFill>
            </a:ln>
          </p:spPr>
          <p:txBody>
            <a:bodyPr wrap="square" lIns="0" tIns="0" rIns="0" bIns="0" rtlCol="0"/>
            <a:lstStyle/>
            <a:p>
              <a:endParaRPr/>
            </a:p>
          </p:txBody>
        </p:sp>
      </p:grpSp>
      <p:sp>
        <p:nvSpPr>
          <p:cNvPr id="12" name="object 12"/>
          <p:cNvSpPr txBox="1"/>
          <p:nvPr/>
        </p:nvSpPr>
        <p:spPr>
          <a:xfrm>
            <a:off x="8206865" y="2913939"/>
            <a:ext cx="1880870" cy="1669414"/>
          </a:xfrm>
          <a:prstGeom prst="rect">
            <a:avLst/>
          </a:prstGeom>
        </p:spPr>
        <p:txBody>
          <a:bodyPr vert="horz" wrap="square" lIns="0" tIns="13335" rIns="0" bIns="0" rtlCol="0">
            <a:spAutoFit/>
          </a:bodyPr>
          <a:lstStyle/>
          <a:p>
            <a:pPr marL="12700" marR="5080" algn="ctr">
              <a:lnSpc>
                <a:spcPct val="99800"/>
              </a:lnSpc>
              <a:spcBef>
                <a:spcPts val="105"/>
              </a:spcBef>
            </a:pPr>
            <a:r>
              <a:rPr sz="3600" dirty="0">
                <a:latin typeface="Arial MT"/>
                <a:cs typeface="Arial MT"/>
              </a:rPr>
              <a:t>Initialize </a:t>
            </a:r>
            <a:r>
              <a:rPr sz="3600" spc="5" dirty="0">
                <a:latin typeface="Arial MT"/>
                <a:cs typeface="Arial MT"/>
              </a:rPr>
              <a:t> </a:t>
            </a:r>
            <a:r>
              <a:rPr sz="3600" dirty="0">
                <a:latin typeface="Arial MT"/>
                <a:cs typeface="Arial MT"/>
              </a:rPr>
              <a:t>relational  graph</a:t>
            </a:r>
            <a:endParaRPr sz="3600">
              <a:latin typeface="Arial MT"/>
              <a:cs typeface="Arial MT"/>
            </a:endParaRPr>
          </a:p>
        </p:txBody>
      </p:sp>
      <p:sp>
        <p:nvSpPr>
          <p:cNvPr id="13" name="object 13"/>
          <p:cNvSpPr/>
          <p:nvPr/>
        </p:nvSpPr>
        <p:spPr>
          <a:xfrm>
            <a:off x="10577665" y="3663822"/>
            <a:ext cx="1123315" cy="339725"/>
          </a:xfrm>
          <a:custGeom>
            <a:avLst/>
            <a:gdLst/>
            <a:ahLst/>
            <a:cxnLst/>
            <a:rect l="l" t="t" r="r" b="b"/>
            <a:pathLst>
              <a:path w="1123315" h="339725">
                <a:moveTo>
                  <a:pt x="1122845" y="165760"/>
                </a:moveTo>
                <a:lnTo>
                  <a:pt x="1101826" y="130962"/>
                </a:lnTo>
                <a:lnTo>
                  <a:pt x="900188" y="2743"/>
                </a:lnTo>
                <a:lnTo>
                  <a:pt x="876350" y="0"/>
                </a:lnTo>
                <a:lnTo>
                  <a:pt x="868705" y="1905"/>
                </a:lnTo>
                <a:lnTo>
                  <a:pt x="840511" y="29781"/>
                </a:lnTo>
                <a:lnTo>
                  <a:pt x="838403" y="131483"/>
                </a:lnTo>
                <a:lnTo>
                  <a:pt x="0" y="131483"/>
                </a:lnTo>
                <a:lnTo>
                  <a:pt x="0" y="207772"/>
                </a:lnTo>
                <a:lnTo>
                  <a:pt x="838403" y="207772"/>
                </a:lnTo>
                <a:lnTo>
                  <a:pt x="838403" y="301637"/>
                </a:lnTo>
                <a:lnTo>
                  <a:pt x="868654" y="337324"/>
                </a:lnTo>
                <a:lnTo>
                  <a:pt x="876312" y="339229"/>
                </a:lnTo>
                <a:lnTo>
                  <a:pt x="892632" y="338810"/>
                </a:lnTo>
                <a:lnTo>
                  <a:pt x="1105039" y="206222"/>
                </a:lnTo>
                <a:lnTo>
                  <a:pt x="1122375" y="177279"/>
                </a:lnTo>
                <a:lnTo>
                  <a:pt x="1122845" y="165760"/>
                </a:lnTo>
                <a:close/>
              </a:path>
            </a:pathLst>
          </a:custGeom>
          <a:solidFill>
            <a:srgbClr val="000000"/>
          </a:solidFill>
        </p:spPr>
        <p:txBody>
          <a:bodyPr wrap="square" lIns="0" tIns="0" rIns="0" bIns="0" rtlCol="0"/>
          <a:lstStyle/>
          <a:p>
            <a:endParaRPr/>
          </a:p>
        </p:txBody>
      </p:sp>
      <p:grpSp>
        <p:nvGrpSpPr>
          <p:cNvPr id="14" name="object 14"/>
          <p:cNvGrpSpPr/>
          <p:nvPr/>
        </p:nvGrpSpPr>
        <p:grpSpPr>
          <a:xfrm>
            <a:off x="12110464" y="2639824"/>
            <a:ext cx="5372100" cy="2276475"/>
            <a:chOff x="12110464" y="2639824"/>
            <a:chExt cx="5372100" cy="2276475"/>
          </a:xfrm>
        </p:grpSpPr>
        <p:sp>
          <p:nvSpPr>
            <p:cNvPr id="15" name="object 15"/>
            <p:cNvSpPr/>
            <p:nvPr/>
          </p:nvSpPr>
          <p:spPr>
            <a:xfrm>
              <a:off x="12172377" y="2701737"/>
              <a:ext cx="5248275" cy="2152650"/>
            </a:xfrm>
            <a:custGeom>
              <a:avLst/>
              <a:gdLst/>
              <a:ahLst/>
              <a:cxnLst/>
              <a:rect l="l" t="t" r="r" b="b"/>
              <a:pathLst>
                <a:path w="5248275" h="2152650">
                  <a:moveTo>
                    <a:pt x="5146597" y="2152649"/>
                  </a:moveTo>
                  <a:lnTo>
                    <a:pt x="101677" y="2152649"/>
                  </a:lnTo>
                  <a:lnTo>
                    <a:pt x="94600" y="2151952"/>
                  </a:lnTo>
                  <a:lnTo>
                    <a:pt x="54305" y="2138279"/>
                  </a:lnTo>
                  <a:lnTo>
                    <a:pt x="22309" y="2110226"/>
                  </a:lnTo>
                  <a:lnTo>
                    <a:pt x="3484" y="2072065"/>
                  </a:lnTo>
                  <a:lnTo>
                    <a:pt x="0" y="2050971"/>
                  </a:lnTo>
                  <a:lnTo>
                    <a:pt x="0" y="2043826"/>
                  </a:lnTo>
                  <a:lnTo>
                    <a:pt x="0" y="101677"/>
                  </a:lnTo>
                  <a:lnTo>
                    <a:pt x="11018" y="60576"/>
                  </a:lnTo>
                  <a:lnTo>
                    <a:pt x="36926" y="26820"/>
                  </a:lnTo>
                  <a:lnTo>
                    <a:pt x="73779" y="5549"/>
                  </a:lnTo>
                  <a:lnTo>
                    <a:pt x="101677" y="0"/>
                  </a:lnTo>
                  <a:lnTo>
                    <a:pt x="5146597" y="0"/>
                  </a:lnTo>
                  <a:lnTo>
                    <a:pt x="5187696" y="11018"/>
                  </a:lnTo>
                  <a:lnTo>
                    <a:pt x="5221452" y="36926"/>
                  </a:lnTo>
                  <a:lnTo>
                    <a:pt x="5242724" y="73779"/>
                  </a:lnTo>
                  <a:lnTo>
                    <a:pt x="5248274" y="101677"/>
                  </a:lnTo>
                  <a:lnTo>
                    <a:pt x="5248274" y="2050971"/>
                  </a:lnTo>
                  <a:lnTo>
                    <a:pt x="5237256" y="2092072"/>
                  </a:lnTo>
                  <a:lnTo>
                    <a:pt x="5211347" y="2125828"/>
                  </a:lnTo>
                  <a:lnTo>
                    <a:pt x="5174494" y="2147100"/>
                  </a:lnTo>
                  <a:lnTo>
                    <a:pt x="5153673" y="2151952"/>
                  </a:lnTo>
                  <a:lnTo>
                    <a:pt x="5146597" y="2152649"/>
                  </a:lnTo>
                  <a:close/>
                </a:path>
              </a:pathLst>
            </a:custGeom>
            <a:solidFill>
              <a:srgbClr val="CDCDCD"/>
            </a:solidFill>
          </p:spPr>
          <p:txBody>
            <a:bodyPr wrap="square" lIns="0" tIns="0" rIns="0" bIns="0" rtlCol="0"/>
            <a:lstStyle/>
            <a:p>
              <a:endParaRPr/>
            </a:p>
          </p:txBody>
        </p:sp>
        <p:sp>
          <p:nvSpPr>
            <p:cNvPr id="16" name="object 16"/>
            <p:cNvSpPr/>
            <p:nvPr/>
          </p:nvSpPr>
          <p:spPr>
            <a:xfrm>
              <a:off x="12172377" y="2701737"/>
              <a:ext cx="5248275" cy="2152650"/>
            </a:xfrm>
            <a:custGeom>
              <a:avLst/>
              <a:gdLst/>
              <a:ahLst/>
              <a:cxnLst/>
              <a:rect l="l" t="t" r="r" b="b"/>
              <a:pathLst>
                <a:path w="5248275" h="2152650">
                  <a:moveTo>
                    <a:pt x="0" y="2043826"/>
                  </a:moveTo>
                  <a:lnTo>
                    <a:pt x="0" y="108823"/>
                  </a:lnTo>
                  <a:lnTo>
                    <a:pt x="0" y="101677"/>
                  </a:lnTo>
                  <a:lnTo>
                    <a:pt x="696" y="94600"/>
                  </a:lnTo>
                  <a:lnTo>
                    <a:pt x="2090" y="87592"/>
                  </a:lnTo>
                  <a:lnTo>
                    <a:pt x="3485" y="80584"/>
                  </a:lnTo>
                  <a:lnTo>
                    <a:pt x="5549" y="73779"/>
                  </a:lnTo>
                  <a:lnTo>
                    <a:pt x="8283" y="67178"/>
                  </a:lnTo>
                  <a:lnTo>
                    <a:pt x="11018" y="60576"/>
                  </a:lnTo>
                  <a:lnTo>
                    <a:pt x="36926" y="26820"/>
                  </a:lnTo>
                  <a:lnTo>
                    <a:pt x="67178" y="8283"/>
                  </a:lnTo>
                  <a:lnTo>
                    <a:pt x="73779" y="5549"/>
                  </a:lnTo>
                  <a:lnTo>
                    <a:pt x="80584" y="3485"/>
                  </a:lnTo>
                  <a:lnTo>
                    <a:pt x="87592" y="2091"/>
                  </a:lnTo>
                  <a:lnTo>
                    <a:pt x="94600" y="697"/>
                  </a:lnTo>
                  <a:lnTo>
                    <a:pt x="101677" y="0"/>
                  </a:lnTo>
                  <a:lnTo>
                    <a:pt x="108823" y="0"/>
                  </a:lnTo>
                  <a:lnTo>
                    <a:pt x="5139451" y="0"/>
                  </a:lnTo>
                  <a:lnTo>
                    <a:pt x="5146597" y="0"/>
                  </a:lnTo>
                  <a:lnTo>
                    <a:pt x="5153673" y="697"/>
                  </a:lnTo>
                  <a:lnTo>
                    <a:pt x="5160681" y="2091"/>
                  </a:lnTo>
                  <a:lnTo>
                    <a:pt x="5167689" y="3485"/>
                  </a:lnTo>
                  <a:lnTo>
                    <a:pt x="5174494" y="5549"/>
                  </a:lnTo>
                  <a:lnTo>
                    <a:pt x="5181095" y="8283"/>
                  </a:lnTo>
                  <a:lnTo>
                    <a:pt x="5187696" y="11018"/>
                  </a:lnTo>
                  <a:lnTo>
                    <a:pt x="5221452" y="36926"/>
                  </a:lnTo>
                  <a:lnTo>
                    <a:pt x="5242724" y="73779"/>
                  </a:lnTo>
                  <a:lnTo>
                    <a:pt x="5248274" y="101677"/>
                  </a:lnTo>
                  <a:lnTo>
                    <a:pt x="5248274" y="108823"/>
                  </a:lnTo>
                  <a:lnTo>
                    <a:pt x="5248274" y="2043826"/>
                  </a:lnTo>
                  <a:lnTo>
                    <a:pt x="5248274" y="2050971"/>
                  </a:lnTo>
                  <a:lnTo>
                    <a:pt x="5247577" y="2058048"/>
                  </a:lnTo>
                  <a:lnTo>
                    <a:pt x="5246183" y="2065056"/>
                  </a:lnTo>
                  <a:lnTo>
                    <a:pt x="5244788" y="2072064"/>
                  </a:lnTo>
                  <a:lnTo>
                    <a:pt x="5242724" y="2078869"/>
                  </a:lnTo>
                  <a:lnTo>
                    <a:pt x="5239990" y="2085471"/>
                  </a:lnTo>
                  <a:lnTo>
                    <a:pt x="5237256" y="2092072"/>
                  </a:lnTo>
                  <a:lnTo>
                    <a:pt x="5233903" y="2098343"/>
                  </a:lnTo>
                  <a:lnTo>
                    <a:pt x="5229933" y="2104285"/>
                  </a:lnTo>
                  <a:lnTo>
                    <a:pt x="5225964" y="2110226"/>
                  </a:lnTo>
                  <a:lnTo>
                    <a:pt x="5199909" y="2134309"/>
                  </a:lnTo>
                  <a:lnTo>
                    <a:pt x="5193968" y="2138279"/>
                  </a:lnTo>
                  <a:lnTo>
                    <a:pt x="5187696" y="2141631"/>
                  </a:lnTo>
                  <a:lnTo>
                    <a:pt x="5181095" y="2144366"/>
                  </a:lnTo>
                  <a:lnTo>
                    <a:pt x="5174494" y="2147100"/>
                  </a:lnTo>
                  <a:lnTo>
                    <a:pt x="5139451" y="2152649"/>
                  </a:lnTo>
                  <a:lnTo>
                    <a:pt x="108823" y="2152649"/>
                  </a:lnTo>
                  <a:lnTo>
                    <a:pt x="67178" y="2144366"/>
                  </a:lnTo>
                  <a:lnTo>
                    <a:pt x="48364" y="2134309"/>
                  </a:lnTo>
                  <a:lnTo>
                    <a:pt x="42423" y="2130339"/>
                  </a:lnTo>
                  <a:lnTo>
                    <a:pt x="14370" y="2098344"/>
                  </a:lnTo>
                  <a:lnTo>
                    <a:pt x="8283" y="2085471"/>
                  </a:lnTo>
                  <a:lnTo>
                    <a:pt x="5549" y="2078869"/>
                  </a:lnTo>
                  <a:lnTo>
                    <a:pt x="3484" y="2072065"/>
                  </a:lnTo>
                  <a:lnTo>
                    <a:pt x="2090" y="2065056"/>
                  </a:lnTo>
                  <a:lnTo>
                    <a:pt x="696" y="2058048"/>
                  </a:lnTo>
                  <a:lnTo>
                    <a:pt x="0" y="2050971"/>
                  </a:lnTo>
                  <a:lnTo>
                    <a:pt x="0" y="2043826"/>
                  </a:lnTo>
                  <a:close/>
                </a:path>
              </a:pathLst>
            </a:custGeom>
            <a:ln w="123824">
              <a:solidFill>
                <a:srgbClr val="B8B8B8"/>
              </a:solidFill>
            </a:ln>
          </p:spPr>
          <p:txBody>
            <a:bodyPr wrap="square" lIns="0" tIns="0" rIns="0" bIns="0" rtlCol="0"/>
            <a:lstStyle/>
            <a:p>
              <a:endParaRPr/>
            </a:p>
          </p:txBody>
        </p:sp>
      </p:grpSp>
      <p:sp>
        <p:nvSpPr>
          <p:cNvPr id="17" name="object 17"/>
          <p:cNvSpPr txBox="1"/>
          <p:nvPr/>
        </p:nvSpPr>
        <p:spPr>
          <a:xfrm>
            <a:off x="12471306" y="2913939"/>
            <a:ext cx="4650740" cy="1669414"/>
          </a:xfrm>
          <a:prstGeom prst="rect">
            <a:avLst/>
          </a:prstGeom>
        </p:spPr>
        <p:txBody>
          <a:bodyPr vert="horz" wrap="square" lIns="0" tIns="8890" rIns="0" bIns="0" rtlCol="0">
            <a:spAutoFit/>
          </a:bodyPr>
          <a:lstStyle/>
          <a:p>
            <a:pPr marL="12700" marR="5080" indent="1562735">
              <a:lnSpc>
                <a:spcPct val="100699"/>
              </a:lnSpc>
              <a:spcBef>
                <a:spcPts val="70"/>
              </a:spcBef>
            </a:pPr>
            <a:r>
              <a:rPr sz="3600" dirty="0">
                <a:latin typeface="Arial MT"/>
                <a:cs typeface="Arial MT"/>
              </a:rPr>
              <a:t>Specify </a:t>
            </a:r>
            <a:r>
              <a:rPr sz="3600" spc="5" dirty="0">
                <a:latin typeface="Arial MT"/>
                <a:cs typeface="Arial MT"/>
              </a:rPr>
              <a:t> </a:t>
            </a:r>
            <a:r>
              <a:rPr sz="3600" dirty="0">
                <a:latin typeface="Arial MT"/>
                <a:cs typeface="Arial MT"/>
              </a:rPr>
              <a:t>segmentation</a:t>
            </a:r>
            <a:r>
              <a:rPr sz="3600" spc="-50" dirty="0">
                <a:latin typeface="Arial MT"/>
                <a:cs typeface="Arial MT"/>
              </a:rPr>
              <a:t> </a:t>
            </a:r>
            <a:r>
              <a:rPr sz="3600" dirty="0">
                <a:latin typeface="Arial MT"/>
                <a:cs typeface="Arial MT"/>
              </a:rPr>
              <a:t>mask</a:t>
            </a:r>
            <a:r>
              <a:rPr sz="3600" spc="-50" dirty="0">
                <a:latin typeface="Arial MT"/>
                <a:cs typeface="Arial MT"/>
              </a:rPr>
              <a:t> </a:t>
            </a:r>
            <a:r>
              <a:rPr sz="3600" dirty="0">
                <a:latin typeface="Arial MT"/>
                <a:cs typeface="Arial MT"/>
              </a:rPr>
              <a:t>for</a:t>
            </a:r>
            <a:endParaRPr sz="3600">
              <a:latin typeface="Arial MT"/>
              <a:cs typeface="Arial MT"/>
            </a:endParaRPr>
          </a:p>
          <a:p>
            <a:pPr marL="723900">
              <a:lnSpc>
                <a:spcPts val="4275"/>
              </a:lnSpc>
            </a:pPr>
            <a:r>
              <a:rPr sz="3600" dirty="0">
                <a:latin typeface="Arial MT"/>
                <a:cs typeface="Arial MT"/>
              </a:rPr>
              <a:t>each</a:t>
            </a:r>
            <a:r>
              <a:rPr sz="3600" spc="-50" dirty="0">
                <a:latin typeface="Arial MT"/>
                <a:cs typeface="Arial MT"/>
              </a:rPr>
              <a:t> </a:t>
            </a:r>
            <a:r>
              <a:rPr sz="3600" dirty="0">
                <a:latin typeface="Arial MT"/>
                <a:cs typeface="Arial MT"/>
              </a:rPr>
              <a:t>room/door</a:t>
            </a:r>
            <a:endParaRPr sz="3600">
              <a:latin typeface="Arial MT"/>
              <a:cs typeface="Arial MT"/>
            </a:endParaRPr>
          </a:p>
        </p:txBody>
      </p:sp>
      <p:grpSp>
        <p:nvGrpSpPr>
          <p:cNvPr id="18" name="object 18"/>
          <p:cNvGrpSpPr/>
          <p:nvPr/>
        </p:nvGrpSpPr>
        <p:grpSpPr>
          <a:xfrm>
            <a:off x="11908058" y="5586621"/>
            <a:ext cx="6380480" cy="4700905"/>
            <a:chOff x="11908058" y="5586621"/>
            <a:chExt cx="6380480" cy="4700905"/>
          </a:xfrm>
        </p:grpSpPr>
        <p:pic>
          <p:nvPicPr>
            <p:cNvPr id="19" name="object 19"/>
            <p:cNvPicPr/>
            <p:nvPr/>
          </p:nvPicPr>
          <p:blipFill>
            <a:blip r:embed="rId5" cstate="print"/>
            <a:stretch>
              <a:fillRect/>
            </a:stretch>
          </p:blipFill>
          <p:spPr>
            <a:xfrm>
              <a:off x="13264572" y="9175751"/>
              <a:ext cx="5023426" cy="1111248"/>
            </a:xfrm>
            <a:prstGeom prst="rect">
              <a:avLst/>
            </a:prstGeom>
          </p:spPr>
        </p:pic>
        <p:sp>
          <p:nvSpPr>
            <p:cNvPr id="20" name="object 20"/>
            <p:cNvSpPr/>
            <p:nvPr/>
          </p:nvSpPr>
          <p:spPr>
            <a:xfrm>
              <a:off x="11969970" y="5648533"/>
              <a:ext cx="5791200" cy="3467100"/>
            </a:xfrm>
            <a:custGeom>
              <a:avLst/>
              <a:gdLst/>
              <a:ahLst/>
              <a:cxnLst/>
              <a:rect l="l" t="t" r="r" b="b"/>
              <a:pathLst>
                <a:path w="5791200" h="3467100">
                  <a:moveTo>
                    <a:pt x="5590585" y="3467099"/>
                  </a:moveTo>
                  <a:lnTo>
                    <a:pt x="200614" y="3467099"/>
                  </a:lnTo>
                  <a:lnTo>
                    <a:pt x="193837" y="3466766"/>
                  </a:lnTo>
                  <a:lnTo>
                    <a:pt x="153700" y="3460140"/>
                  </a:lnTo>
                  <a:lnTo>
                    <a:pt x="115626" y="3445811"/>
                  </a:lnTo>
                  <a:lnTo>
                    <a:pt x="81080" y="3424329"/>
                  </a:lnTo>
                  <a:lnTo>
                    <a:pt x="51388" y="3396521"/>
                  </a:lnTo>
                  <a:lnTo>
                    <a:pt x="27692" y="3363454"/>
                  </a:lnTo>
                  <a:lnTo>
                    <a:pt x="10902" y="3326400"/>
                  </a:lnTo>
                  <a:lnTo>
                    <a:pt x="1664" y="3286782"/>
                  </a:lnTo>
                  <a:lnTo>
                    <a:pt x="0" y="3259692"/>
                  </a:lnTo>
                  <a:lnTo>
                    <a:pt x="0" y="200614"/>
                  </a:lnTo>
                  <a:lnTo>
                    <a:pt x="5310" y="160281"/>
                  </a:lnTo>
                  <a:lnTo>
                    <a:pt x="18387" y="121759"/>
                  </a:lnTo>
                  <a:lnTo>
                    <a:pt x="38728" y="86529"/>
                  </a:lnTo>
                  <a:lnTo>
                    <a:pt x="65551" y="55944"/>
                  </a:lnTo>
                  <a:lnTo>
                    <a:pt x="97825" y="31180"/>
                  </a:lnTo>
                  <a:lnTo>
                    <a:pt x="134311" y="13188"/>
                  </a:lnTo>
                  <a:lnTo>
                    <a:pt x="173606" y="2660"/>
                  </a:lnTo>
                  <a:lnTo>
                    <a:pt x="200614" y="0"/>
                  </a:lnTo>
                  <a:lnTo>
                    <a:pt x="5590585" y="0"/>
                  </a:lnTo>
                  <a:lnTo>
                    <a:pt x="5630918" y="5310"/>
                  </a:lnTo>
                  <a:lnTo>
                    <a:pt x="5669438" y="18387"/>
                  </a:lnTo>
                  <a:lnTo>
                    <a:pt x="5704669" y="38728"/>
                  </a:lnTo>
                  <a:lnTo>
                    <a:pt x="5735255" y="65551"/>
                  </a:lnTo>
                  <a:lnTo>
                    <a:pt x="5760018" y="97825"/>
                  </a:lnTo>
                  <a:lnTo>
                    <a:pt x="5778010" y="134311"/>
                  </a:lnTo>
                  <a:lnTo>
                    <a:pt x="5788538" y="173606"/>
                  </a:lnTo>
                  <a:lnTo>
                    <a:pt x="5791199" y="200614"/>
                  </a:lnTo>
                  <a:lnTo>
                    <a:pt x="5791199" y="3266485"/>
                  </a:lnTo>
                  <a:lnTo>
                    <a:pt x="5785888" y="3306818"/>
                  </a:lnTo>
                  <a:lnTo>
                    <a:pt x="5772811" y="3345339"/>
                  </a:lnTo>
                  <a:lnTo>
                    <a:pt x="5752471" y="3380569"/>
                  </a:lnTo>
                  <a:lnTo>
                    <a:pt x="5725648" y="3411155"/>
                  </a:lnTo>
                  <a:lnTo>
                    <a:pt x="5693372" y="3435919"/>
                  </a:lnTo>
                  <a:lnTo>
                    <a:pt x="5656887" y="3453911"/>
                  </a:lnTo>
                  <a:lnTo>
                    <a:pt x="5617593" y="3464439"/>
                  </a:lnTo>
                  <a:lnTo>
                    <a:pt x="5590585" y="3467099"/>
                  </a:lnTo>
                  <a:close/>
                </a:path>
              </a:pathLst>
            </a:custGeom>
            <a:solidFill>
              <a:srgbClr val="CDCDCD"/>
            </a:solidFill>
          </p:spPr>
          <p:txBody>
            <a:bodyPr wrap="square" lIns="0" tIns="0" rIns="0" bIns="0" rtlCol="0"/>
            <a:lstStyle/>
            <a:p>
              <a:endParaRPr/>
            </a:p>
          </p:txBody>
        </p:sp>
        <p:sp>
          <p:nvSpPr>
            <p:cNvPr id="21" name="object 21"/>
            <p:cNvSpPr/>
            <p:nvPr/>
          </p:nvSpPr>
          <p:spPr>
            <a:xfrm>
              <a:off x="11969970" y="5648533"/>
              <a:ext cx="5791200" cy="3467100"/>
            </a:xfrm>
            <a:custGeom>
              <a:avLst/>
              <a:gdLst/>
              <a:ahLst/>
              <a:cxnLst/>
              <a:rect l="l" t="t" r="r" b="b"/>
              <a:pathLst>
                <a:path w="5791200" h="3467100">
                  <a:moveTo>
                    <a:pt x="0" y="3259692"/>
                  </a:moveTo>
                  <a:lnTo>
                    <a:pt x="0" y="207406"/>
                  </a:lnTo>
                  <a:lnTo>
                    <a:pt x="0" y="200614"/>
                  </a:lnTo>
                  <a:lnTo>
                    <a:pt x="332" y="193837"/>
                  </a:lnTo>
                  <a:lnTo>
                    <a:pt x="998" y="187077"/>
                  </a:lnTo>
                  <a:lnTo>
                    <a:pt x="1664" y="180317"/>
                  </a:lnTo>
                  <a:lnTo>
                    <a:pt x="8930" y="147199"/>
                  </a:lnTo>
                  <a:lnTo>
                    <a:pt x="10902" y="140699"/>
                  </a:lnTo>
                  <a:lnTo>
                    <a:pt x="24490" y="109635"/>
                  </a:lnTo>
                  <a:lnTo>
                    <a:pt x="27692" y="103645"/>
                  </a:lnTo>
                  <a:lnTo>
                    <a:pt x="47079" y="75829"/>
                  </a:lnTo>
                  <a:lnTo>
                    <a:pt x="51388" y="70578"/>
                  </a:lnTo>
                  <a:lnTo>
                    <a:pt x="75829" y="47079"/>
                  </a:lnTo>
                  <a:lnTo>
                    <a:pt x="81080" y="42769"/>
                  </a:lnTo>
                  <a:lnTo>
                    <a:pt x="109635" y="24490"/>
                  </a:lnTo>
                  <a:lnTo>
                    <a:pt x="115626" y="21288"/>
                  </a:lnTo>
                  <a:lnTo>
                    <a:pt x="147199" y="8930"/>
                  </a:lnTo>
                  <a:lnTo>
                    <a:pt x="153700" y="6959"/>
                  </a:lnTo>
                  <a:lnTo>
                    <a:pt x="187077" y="998"/>
                  </a:lnTo>
                  <a:lnTo>
                    <a:pt x="193837" y="332"/>
                  </a:lnTo>
                  <a:lnTo>
                    <a:pt x="200614" y="0"/>
                  </a:lnTo>
                  <a:lnTo>
                    <a:pt x="207406" y="0"/>
                  </a:lnTo>
                  <a:lnTo>
                    <a:pt x="5583792" y="0"/>
                  </a:lnTo>
                  <a:lnTo>
                    <a:pt x="5590585" y="0"/>
                  </a:lnTo>
                  <a:lnTo>
                    <a:pt x="5597361" y="332"/>
                  </a:lnTo>
                  <a:lnTo>
                    <a:pt x="5604121" y="998"/>
                  </a:lnTo>
                  <a:lnTo>
                    <a:pt x="5610882" y="1664"/>
                  </a:lnTo>
                  <a:lnTo>
                    <a:pt x="5617593" y="2660"/>
                  </a:lnTo>
                  <a:lnTo>
                    <a:pt x="5624255" y="3985"/>
                  </a:lnTo>
                  <a:lnTo>
                    <a:pt x="5630918" y="5310"/>
                  </a:lnTo>
                  <a:lnTo>
                    <a:pt x="5637499" y="6959"/>
                  </a:lnTo>
                  <a:lnTo>
                    <a:pt x="5643999" y="8930"/>
                  </a:lnTo>
                  <a:lnTo>
                    <a:pt x="5650499" y="10902"/>
                  </a:lnTo>
                  <a:lnTo>
                    <a:pt x="5656887" y="13188"/>
                  </a:lnTo>
                  <a:lnTo>
                    <a:pt x="5663163" y="15787"/>
                  </a:lnTo>
                  <a:lnTo>
                    <a:pt x="5669438" y="18387"/>
                  </a:lnTo>
                  <a:lnTo>
                    <a:pt x="5699020" y="34954"/>
                  </a:lnTo>
                  <a:lnTo>
                    <a:pt x="5704669" y="38728"/>
                  </a:lnTo>
                  <a:lnTo>
                    <a:pt x="5730451" y="60748"/>
                  </a:lnTo>
                  <a:lnTo>
                    <a:pt x="5735255" y="65551"/>
                  </a:lnTo>
                  <a:lnTo>
                    <a:pt x="5760018" y="97825"/>
                  </a:lnTo>
                  <a:lnTo>
                    <a:pt x="5766708" y="109635"/>
                  </a:lnTo>
                  <a:lnTo>
                    <a:pt x="5769910" y="115626"/>
                  </a:lnTo>
                  <a:lnTo>
                    <a:pt x="5784240" y="153700"/>
                  </a:lnTo>
                  <a:lnTo>
                    <a:pt x="5790866" y="193837"/>
                  </a:lnTo>
                  <a:lnTo>
                    <a:pt x="5791199" y="200614"/>
                  </a:lnTo>
                  <a:lnTo>
                    <a:pt x="5791199" y="207406"/>
                  </a:lnTo>
                  <a:lnTo>
                    <a:pt x="5791199" y="3259692"/>
                  </a:lnTo>
                  <a:lnTo>
                    <a:pt x="5791199" y="3266485"/>
                  </a:lnTo>
                  <a:lnTo>
                    <a:pt x="5790866" y="3273262"/>
                  </a:lnTo>
                  <a:lnTo>
                    <a:pt x="5790200" y="3280022"/>
                  </a:lnTo>
                  <a:lnTo>
                    <a:pt x="5789534" y="3286782"/>
                  </a:lnTo>
                  <a:lnTo>
                    <a:pt x="5788538" y="3293493"/>
                  </a:lnTo>
                  <a:lnTo>
                    <a:pt x="5787213" y="3300155"/>
                  </a:lnTo>
                  <a:lnTo>
                    <a:pt x="5785888" y="3306818"/>
                  </a:lnTo>
                  <a:lnTo>
                    <a:pt x="5775410" y="3339063"/>
                  </a:lnTo>
                  <a:lnTo>
                    <a:pt x="5772811" y="3345339"/>
                  </a:lnTo>
                  <a:lnTo>
                    <a:pt x="5756244" y="3374921"/>
                  </a:lnTo>
                  <a:lnTo>
                    <a:pt x="5752471" y="3380569"/>
                  </a:lnTo>
                  <a:lnTo>
                    <a:pt x="5730451" y="3406351"/>
                  </a:lnTo>
                  <a:lnTo>
                    <a:pt x="5725648" y="3411155"/>
                  </a:lnTo>
                  <a:lnTo>
                    <a:pt x="5699020" y="3432145"/>
                  </a:lnTo>
                  <a:lnTo>
                    <a:pt x="5693372" y="3435919"/>
                  </a:lnTo>
                  <a:lnTo>
                    <a:pt x="5663163" y="3451311"/>
                  </a:lnTo>
                  <a:lnTo>
                    <a:pt x="5656887" y="3453911"/>
                  </a:lnTo>
                  <a:lnTo>
                    <a:pt x="5624255" y="3463114"/>
                  </a:lnTo>
                  <a:lnTo>
                    <a:pt x="5617593" y="3464439"/>
                  </a:lnTo>
                  <a:lnTo>
                    <a:pt x="5610882" y="3465435"/>
                  </a:lnTo>
                  <a:lnTo>
                    <a:pt x="5604121" y="3466101"/>
                  </a:lnTo>
                  <a:lnTo>
                    <a:pt x="5597361" y="3466766"/>
                  </a:lnTo>
                  <a:lnTo>
                    <a:pt x="5590585" y="3467099"/>
                  </a:lnTo>
                  <a:lnTo>
                    <a:pt x="5583792" y="3467099"/>
                  </a:lnTo>
                  <a:lnTo>
                    <a:pt x="207406" y="3467099"/>
                  </a:lnTo>
                  <a:lnTo>
                    <a:pt x="200614" y="3467099"/>
                  </a:lnTo>
                  <a:lnTo>
                    <a:pt x="193837" y="3466766"/>
                  </a:lnTo>
                  <a:lnTo>
                    <a:pt x="153700" y="3460140"/>
                  </a:lnTo>
                  <a:lnTo>
                    <a:pt x="115626" y="3445811"/>
                  </a:lnTo>
                  <a:lnTo>
                    <a:pt x="109635" y="3442609"/>
                  </a:lnTo>
                  <a:lnTo>
                    <a:pt x="103645" y="3439407"/>
                  </a:lnTo>
                  <a:lnTo>
                    <a:pt x="70578" y="3415711"/>
                  </a:lnTo>
                  <a:lnTo>
                    <a:pt x="60748" y="3406351"/>
                  </a:lnTo>
                  <a:lnTo>
                    <a:pt x="55944" y="3401548"/>
                  </a:lnTo>
                  <a:lnTo>
                    <a:pt x="34954" y="3374921"/>
                  </a:lnTo>
                  <a:lnTo>
                    <a:pt x="31180" y="3369273"/>
                  </a:lnTo>
                  <a:lnTo>
                    <a:pt x="27692" y="3363454"/>
                  </a:lnTo>
                  <a:lnTo>
                    <a:pt x="24490" y="3357463"/>
                  </a:lnTo>
                  <a:lnTo>
                    <a:pt x="21288" y="3351473"/>
                  </a:lnTo>
                  <a:lnTo>
                    <a:pt x="18387" y="3345339"/>
                  </a:lnTo>
                  <a:lnTo>
                    <a:pt x="15787" y="3339063"/>
                  </a:lnTo>
                  <a:lnTo>
                    <a:pt x="13188" y="3332788"/>
                  </a:lnTo>
                  <a:lnTo>
                    <a:pt x="10902" y="3326400"/>
                  </a:lnTo>
                  <a:lnTo>
                    <a:pt x="8930" y="3319900"/>
                  </a:lnTo>
                  <a:lnTo>
                    <a:pt x="6959" y="3313399"/>
                  </a:lnTo>
                  <a:lnTo>
                    <a:pt x="5310" y="3306818"/>
                  </a:lnTo>
                  <a:lnTo>
                    <a:pt x="3985" y="3300155"/>
                  </a:lnTo>
                  <a:lnTo>
                    <a:pt x="2660" y="3293493"/>
                  </a:lnTo>
                  <a:lnTo>
                    <a:pt x="1664" y="3286782"/>
                  </a:lnTo>
                  <a:lnTo>
                    <a:pt x="998" y="3280022"/>
                  </a:lnTo>
                  <a:lnTo>
                    <a:pt x="332" y="3273262"/>
                  </a:lnTo>
                  <a:lnTo>
                    <a:pt x="0" y="3266485"/>
                  </a:lnTo>
                  <a:lnTo>
                    <a:pt x="0" y="3259692"/>
                  </a:lnTo>
                  <a:close/>
                </a:path>
              </a:pathLst>
            </a:custGeom>
            <a:ln w="123824">
              <a:solidFill>
                <a:srgbClr val="B8B8B8"/>
              </a:solidFill>
            </a:ln>
          </p:spPr>
          <p:txBody>
            <a:bodyPr wrap="square" lIns="0" tIns="0" rIns="0" bIns="0" rtlCol="0"/>
            <a:lstStyle/>
            <a:p>
              <a:endParaRPr/>
            </a:p>
          </p:txBody>
        </p:sp>
      </p:grpSp>
      <p:sp>
        <p:nvSpPr>
          <p:cNvPr id="22" name="object 22"/>
          <p:cNvSpPr txBox="1"/>
          <p:nvPr/>
        </p:nvSpPr>
        <p:spPr>
          <a:xfrm>
            <a:off x="12140831" y="5636243"/>
            <a:ext cx="5344795" cy="3522979"/>
          </a:xfrm>
          <a:prstGeom prst="rect">
            <a:avLst/>
          </a:prstGeom>
        </p:spPr>
        <p:txBody>
          <a:bodyPr vert="horz" wrap="square" lIns="0" tIns="15875" rIns="0" bIns="0" rtlCol="0">
            <a:spAutoFit/>
          </a:bodyPr>
          <a:lstStyle/>
          <a:p>
            <a:pPr algn="ctr">
              <a:lnSpc>
                <a:spcPct val="100000"/>
              </a:lnSpc>
              <a:spcBef>
                <a:spcPts val="125"/>
              </a:spcBef>
            </a:pPr>
            <a:r>
              <a:rPr sz="3800" spc="10" dirty="0">
                <a:latin typeface="Arial MT"/>
                <a:cs typeface="Arial MT"/>
              </a:rPr>
              <a:t>Pass</a:t>
            </a:r>
            <a:endParaRPr sz="3800">
              <a:latin typeface="Arial MT"/>
              <a:cs typeface="Arial MT"/>
            </a:endParaRPr>
          </a:p>
          <a:p>
            <a:pPr marL="551815" marR="544195" algn="ctr">
              <a:lnSpc>
                <a:spcPct val="100299"/>
              </a:lnSpc>
            </a:pPr>
            <a:r>
              <a:rPr sz="3800" spc="10" dirty="0">
                <a:latin typeface="Arial MT"/>
                <a:cs typeface="Arial MT"/>
              </a:rPr>
              <a:t>to</a:t>
            </a:r>
            <a:r>
              <a:rPr sz="3800" spc="-20" dirty="0">
                <a:latin typeface="Arial MT"/>
                <a:cs typeface="Arial MT"/>
              </a:rPr>
              <a:t> </a:t>
            </a:r>
            <a:r>
              <a:rPr sz="3800" spc="10" dirty="0">
                <a:latin typeface="Arial MT"/>
                <a:cs typeface="Arial MT"/>
              </a:rPr>
              <a:t>the</a:t>
            </a:r>
            <a:r>
              <a:rPr sz="3800" spc="-20" dirty="0">
                <a:latin typeface="Arial MT"/>
                <a:cs typeface="Arial MT"/>
              </a:rPr>
              <a:t> </a:t>
            </a:r>
            <a:r>
              <a:rPr sz="3800" spc="10" dirty="0">
                <a:latin typeface="Arial MT"/>
                <a:cs typeface="Arial MT"/>
              </a:rPr>
              <a:t>generator</a:t>
            </a:r>
            <a:r>
              <a:rPr sz="3800" spc="-20" dirty="0">
                <a:latin typeface="Arial MT"/>
                <a:cs typeface="Arial MT"/>
              </a:rPr>
              <a:t> </a:t>
            </a:r>
            <a:r>
              <a:rPr sz="3800" spc="10" dirty="0">
                <a:latin typeface="Arial MT"/>
                <a:cs typeface="Arial MT"/>
              </a:rPr>
              <a:t>the </a:t>
            </a:r>
            <a:r>
              <a:rPr sz="3800" spc="-1040" dirty="0">
                <a:latin typeface="Arial MT"/>
                <a:cs typeface="Arial MT"/>
              </a:rPr>
              <a:t> </a:t>
            </a:r>
            <a:r>
              <a:rPr sz="3800" spc="10" dirty="0">
                <a:latin typeface="Arial MT"/>
                <a:cs typeface="Arial MT"/>
              </a:rPr>
              <a:t>graph,</a:t>
            </a:r>
            <a:r>
              <a:rPr sz="3800" spc="-5" dirty="0">
                <a:latin typeface="Arial MT"/>
                <a:cs typeface="Arial MT"/>
              </a:rPr>
              <a:t> </a:t>
            </a:r>
            <a:r>
              <a:rPr sz="3800" spc="10" dirty="0">
                <a:latin typeface="Arial MT"/>
                <a:cs typeface="Arial MT"/>
              </a:rPr>
              <a:t>include</a:t>
            </a:r>
            <a:endParaRPr sz="3800">
              <a:latin typeface="Arial MT"/>
              <a:cs typeface="Arial MT"/>
            </a:endParaRPr>
          </a:p>
          <a:p>
            <a:pPr marL="12700" marR="5080" algn="ctr">
              <a:lnSpc>
                <a:spcPct val="100299"/>
              </a:lnSpc>
              <a:spcBef>
                <a:spcPts val="75"/>
              </a:spcBef>
            </a:pPr>
            <a:r>
              <a:rPr sz="3800" spc="10" dirty="0">
                <a:latin typeface="Arial MT"/>
                <a:cs typeface="Arial MT"/>
              </a:rPr>
              <a:t>segmentation</a:t>
            </a:r>
            <a:r>
              <a:rPr sz="3800" spc="-10" dirty="0">
                <a:latin typeface="Arial MT"/>
                <a:cs typeface="Arial MT"/>
              </a:rPr>
              <a:t> </a:t>
            </a:r>
            <a:r>
              <a:rPr sz="3800" spc="10" dirty="0">
                <a:latin typeface="Arial MT"/>
                <a:cs typeface="Arial MT"/>
              </a:rPr>
              <a:t>mask</a:t>
            </a:r>
            <a:r>
              <a:rPr sz="3800" spc="-5" dirty="0">
                <a:latin typeface="Arial MT"/>
                <a:cs typeface="Arial MT"/>
              </a:rPr>
              <a:t> </a:t>
            </a:r>
            <a:r>
              <a:rPr sz="3800" spc="5" dirty="0">
                <a:latin typeface="Arial MT"/>
                <a:cs typeface="Arial MT"/>
              </a:rPr>
              <a:t>for</a:t>
            </a:r>
            <a:r>
              <a:rPr sz="3800" spc="-5" dirty="0">
                <a:latin typeface="Arial MT"/>
                <a:cs typeface="Arial MT"/>
              </a:rPr>
              <a:t> </a:t>
            </a:r>
            <a:r>
              <a:rPr sz="3800" spc="10" dirty="0">
                <a:latin typeface="Arial MT"/>
                <a:cs typeface="Arial MT"/>
              </a:rPr>
              <a:t>a </a:t>
            </a:r>
            <a:r>
              <a:rPr sz="3800" spc="-1040" dirty="0">
                <a:latin typeface="Arial MT"/>
                <a:cs typeface="Arial MT"/>
              </a:rPr>
              <a:t> </a:t>
            </a:r>
            <a:r>
              <a:rPr sz="3800" spc="10" dirty="0">
                <a:latin typeface="Arial MT"/>
                <a:cs typeface="Arial MT"/>
              </a:rPr>
              <a:t>room/door at a </a:t>
            </a:r>
            <a:r>
              <a:rPr sz="3800" spc="15" dirty="0">
                <a:latin typeface="Arial MT"/>
                <a:cs typeface="Arial MT"/>
              </a:rPr>
              <a:t>50% </a:t>
            </a:r>
            <a:r>
              <a:rPr sz="3800" spc="20" dirty="0">
                <a:latin typeface="Arial MT"/>
                <a:cs typeface="Arial MT"/>
              </a:rPr>
              <a:t> </a:t>
            </a:r>
            <a:r>
              <a:rPr sz="3800" spc="10" dirty="0">
                <a:latin typeface="Arial MT"/>
                <a:cs typeface="Arial MT"/>
              </a:rPr>
              <a:t>chance</a:t>
            </a:r>
            <a:endParaRPr sz="3800">
              <a:latin typeface="Arial MT"/>
              <a:cs typeface="Arial MT"/>
            </a:endParaRPr>
          </a:p>
        </p:txBody>
      </p:sp>
      <p:sp>
        <p:nvSpPr>
          <p:cNvPr id="23" name="object 23"/>
          <p:cNvSpPr/>
          <p:nvPr/>
        </p:nvSpPr>
        <p:spPr>
          <a:xfrm>
            <a:off x="14655699" y="4816766"/>
            <a:ext cx="339725" cy="743585"/>
          </a:xfrm>
          <a:custGeom>
            <a:avLst/>
            <a:gdLst/>
            <a:ahLst/>
            <a:cxnLst/>
            <a:rect l="l" t="t" r="r" b="b"/>
            <a:pathLst>
              <a:path w="339725" h="743585">
                <a:moveTo>
                  <a:pt x="339178" y="505929"/>
                </a:moveTo>
                <a:lnTo>
                  <a:pt x="328155" y="468033"/>
                </a:lnTo>
                <a:lnTo>
                  <a:pt x="299974" y="453097"/>
                </a:lnTo>
                <a:lnTo>
                  <a:pt x="291693" y="453415"/>
                </a:lnTo>
                <a:lnTo>
                  <a:pt x="206057" y="456844"/>
                </a:lnTo>
                <a:lnTo>
                  <a:pt x="187794" y="0"/>
                </a:lnTo>
                <a:lnTo>
                  <a:pt x="111556" y="3048"/>
                </a:lnTo>
                <a:lnTo>
                  <a:pt x="129819" y="459892"/>
                </a:lnTo>
                <a:lnTo>
                  <a:pt x="36042" y="463638"/>
                </a:lnTo>
                <a:lnTo>
                  <a:pt x="1600" y="495363"/>
                </a:lnTo>
                <a:lnTo>
                  <a:pt x="0" y="503097"/>
                </a:lnTo>
                <a:lnTo>
                  <a:pt x="1066" y="519430"/>
                </a:lnTo>
                <a:lnTo>
                  <a:pt x="142062" y="726833"/>
                </a:lnTo>
                <a:lnTo>
                  <a:pt x="183210" y="743051"/>
                </a:lnTo>
                <a:lnTo>
                  <a:pt x="194386" y="740232"/>
                </a:lnTo>
                <a:lnTo>
                  <a:pt x="204495" y="734733"/>
                </a:lnTo>
                <a:lnTo>
                  <a:pt x="212890" y="726935"/>
                </a:lnTo>
                <a:lnTo>
                  <a:pt x="217131" y="720610"/>
                </a:lnTo>
                <a:lnTo>
                  <a:pt x="337172" y="513562"/>
                </a:lnTo>
                <a:lnTo>
                  <a:pt x="339178" y="505929"/>
                </a:lnTo>
                <a:close/>
              </a:path>
            </a:pathLst>
          </a:custGeom>
          <a:solidFill>
            <a:srgbClr val="000000"/>
          </a:solidFill>
        </p:spPr>
        <p:txBody>
          <a:bodyPr wrap="square" lIns="0" tIns="0" rIns="0" bIns="0" rtlCol="0"/>
          <a:lstStyle/>
          <a:p>
            <a:endParaRPr/>
          </a:p>
        </p:txBody>
      </p:sp>
      <p:grpSp>
        <p:nvGrpSpPr>
          <p:cNvPr id="24" name="object 24"/>
          <p:cNvGrpSpPr/>
          <p:nvPr/>
        </p:nvGrpSpPr>
        <p:grpSpPr>
          <a:xfrm>
            <a:off x="6940295" y="1078991"/>
            <a:ext cx="4453255" cy="1384300"/>
            <a:chOff x="6940295" y="1078991"/>
            <a:chExt cx="4453255" cy="1384300"/>
          </a:xfrm>
        </p:grpSpPr>
        <p:pic>
          <p:nvPicPr>
            <p:cNvPr id="25" name="object 25"/>
            <p:cNvPicPr/>
            <p:nvPr/>
          </p:nvPicPr>
          <p:blipFill>
            <a:blip r:embed="rId6" cstate="print"/>
            <a:stretch>
              <a:fillRect/>
            </a:stretch>
          </p:blipFill>
          <p:spPr>
            <a:xfrm>
              <a:off x="6940295" y="1078991"/>
              <a:ext cx="4453127" cy="1383791"/>
            </a:xfrm>
            <a:prstGeom prst="rect">
              <a:avLst/>
            </a:prstGeom>
          </p:spPr>
        </p:pic>
        <p:pic>
          <p:nvPicPr>
            <p:cNvPr id="26" name="object 26"/>
            <p:cNvPicPr/>
            <p:nvPr/>
          </p:nvPicPr>
          <p:blipFill>
            <a:blip r:embed="rId7" cstate="print"/>
            <a:stretch>
              <a:fillRect/>
            </a:stretch>
          </p:blipFill>
          <p:spPr>
            <a:xfrm>
              <a:off x="6979919" y="1078991"/>
              <a:ext cx="4346447" cy="1249679"/>
            </a:xfrm>
            <a:prstGeom prst="rect">
              <a:avLst/>
            </a:prstGeom>
          </p:spPr>
        </p:pic>
      </p:grpSp>
      <p:sp>
        <p:nvSpPr>
          <p:cNvPr id="27" name="object 27"/>
          <p:cNvSpPr txBox="1"/>
          <p:nvPr/>
        </p:nvSpPr>
        <p:spPr>
          <a:xfrm>
            <a:off x="2197149" y="9063508"/>
            <a:ext cx="2296795" cy="368300"/>
          </a:xfrm>
          <a:prstGeom prst="rect">
            <a:avLst/>
          </a:prstGeom>
        </p:spPr>
        <p:txBody>
          <a:bodyPr vert="horz" wrap="square" lIns="0" tIns="12700" rIns="0" bIns="0" rtlCol="0">
            <a:spAutoFit/>
          </a:bodyPr>
          <a:lstStyle/>
          <a:p>
            <a:pPr marL="12700">
              <a:lnSpc>
                <a:spcPct val="100000"/>
              </a:lnSpc>
              <a:spcBef>
                <a:spcPts val="100"/>
              </a:spcBef>
            </a:pPr>
            <a:r>
              <a:rPr sz="2250" dirty="0">
                <a:latin typeface="Arial MT"/>
                <a:cs typeface="Arial MT"/>
              </a:rPr>
              <a:t>[1]</a:t>
            </a:r>
            <a:r>
              <a:rPr sz="2250" spc="-90" dirty="0">
                <a:latin typeface="Arial MT"/>
                <a:cs typeface="Arial MT"/>
              </a:rPr>
              <a:t> </a:t>
            </a:r>
            <a:r>
              <a:rPr sz="2250" dirty="0">
                <a:latin typeface="Arial MT"/>
                <a:cs typeface="Arial MT"/>
              </a:rPr>
              <a:t>House-GAN++</a:t>
            </a:r>
            <a:endParaRPr sz="2250">
              <a:latin typeface="Arial MT"/>
              <a:cs typeface="Arial MT"/>
            </a:endParaRPr>
          </a:p>
        </p:txBody>
      </p:sp>
      <p:sp>
        <p:nvSpPr>
          <p:cNvPr id="31" name="מציין מיקום של מספר שקופית 30">
            <a:extLst>
              <a:ext uri="{FF2B5EF4-FFF2-40B4-BE49-F238E27FC236}">
                <a16:creationId xmlns:a16="http://schemas.microsoft.com/office/drawing/2014/main" id="{72B15F14-C779-BCCC-8130-F62D45CA9392}"/>
              </a:ext>
            </a:extLst>
          </p:cNvPr>
          <p:cNvSpPr>
            <a:spLocks noGrp="1"/>
          </p:cNvSpPr>
          <p:nvPr>
            <p:ph type="sldNum" sz="quarter" idx="7"/>
          </p:nvPr>
        </p:nvSpPr>
        <p:spPr/>
        <p:txBody>
          <a:bodyPr/>
          <a:lstStyle/>
          <a:p>
            <a:fld id="{B6F15528-21DE-4FAA-801E-634DDDAF4B2B}" type="slidenum">
              <a:rPr lang="en-IL" smtClean="0"/>
              <a:t>16</a:t>
            </a:fld>
            <a:endParaRPr lang="en-IL"/>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object 2">
            <a:extLst>
              <a:ext uri="{FF2B5EF4-FFF2-40B4-BE49-F238E27FC236}">
                <a16:creationId xmlns:a16="http://schemas.microsoft.com/office/drawing/2014/main" id="{225859EF-5AB9-D9CA-E823-86D1BD26EF7A}"/>
              </a:ext>
            </a:extLst>
          </p:cNvPr>
          <p:cNvGrpSpPr/>
          <p:nvPr/>
        </p:nvGrpSpPr>
        <p:grpSpPr>
          <a:xfrm>
            <a:off x="78619" y="0"/>
            <a:ext cx="18135600" cy="10286999"/>
            <a:chOff x="78619" y="0"/>
            <a:chExt cx="18135600" cy="10286999"/>
          </a:xfrm>
        </p:grpSpPr>
        <p:pic>
          <p:nvPicPr>
            <p:cNvPr id="7" name="object 3">
              <a:extLst>
                <a:ext uri="{FF2B5EF4-FFF2-40B4-BE49-F238E27FC236}">
                  <a16:creationId xmlns:a16="http://schemas.microsoft.com/office/drawing/2014/main" id="{E46FA820-3871-B49D-7F80-B15FDA796166}"/>
                </a:ext>
              </a:extLst>
            </p:cNvPr>
            <p:cNvPicPr/>
            <p:nvPr/>
          </p:nvPicPr>
          <p:blipFill>
            <a:blip r:embed="rId2" cstate="print"/>
            <a:stretch>
              <a:fillRect/>
            </a:stretch>
          </p:blipFill>
          <p:spPr>
            <a:xfrm>
              <a:off x="2230243" y="0"/>
              <a:ext cx="13827511" cy="10286999"/>
            </a:xfrm>
            <a:prstGeom prst="rect">
              <a:avLst/>
            </a:prstGeom>
          </p:spPr>
        </p:pic>
        <p:sp>
          <p:nvSpPr>
            <p:cNvPr id="8" name="object 4">
              <a:extLst>
                <a:ext uri="{FF2B5EF4-FFF2-40B4-BE49-F238E27FC236}">
                  <a16:creationId xmlns:a16="http://schemas.microsoft.com/office/drawing/2014/main" id="{58D357E9-733B-AFAA-2570-FD5B8E35BC70}"/>
                </a:ext>
              </a:extLst>
            </p:cNvPr>
            <p:cNvSpPr/>
            <p:nvPr/>
          </p:nvSpPr>
          <p:spPr>
            <a:xfrm>
              <a:off x="78619" y="68288"/>
              <a:ext cx="18135600" cy="10144125"/>
            </a:xfrm>
            <a:custGeom>
              <a:avLst/>
              <a:gdLst/>
              <a:ahLst/>
              <a:cxnLst/>
              <a:rect l="l" t="t" r="r" b="b"/>
              <a:pathLst>
                <a:path w="18135600" h="10144125">
                  <a:moveTo>
                    <a:pt x="0" y="10014393"/>
                  </a:moveTo>
                  <a:lnTo>
                    <a:pt x="0" y="129730"/>
                  </a:lnTo>
                  <a:lnTo>
                    <a:pt x="155" y="123357"/>
                  </a:lnTo>
                  <a:lnTo>
                    <a:pt x="9875" y="80084"/>
                  </a:lnTo>
                  <a:lnTo>
                    <a:pt x="33600" y="42613"/>
                  </a:lnTo>
                  <a:lnTo>
                    <a:pt x="68575" y="15317"/>
                  </a:lnTo>
                  <a:lnTo>
                    <a:pt x="110702" y="1402"/>
                  </a:lnTo>
                  <a:lnTo>
                    <a:pt x="129730" y="0"/>
                  </a:lnTo>
                  <a:lnTo>
                    <a:pt x="18005868" y="0"/>
                  </a:lnTo>
                  <a:lnTo>
                    <a:pt x="18049564" y="7580"/>
                  </a:lnTo>
                  <a:lnTo>
                    <a:pt x="18088167" y="29446"/>
                  </a:lnTo>
                  <a:lnTo>
                    <a:pt x="18117145" y="63041"/>
                  </a:lnTo>
                  <a:lnTo>
                    <a:pt x="18133104" y="104421"/>
                  </a:lnTo>
                  <a:lnTo>
                    <a:pt x="18135598" y="129730"/>
                  </a:lnTo>
                  <a:lnTo>
                    <a:pt x="18135598" y="10014393"/>
                  </a:lnTo>
                  <a:lnTo>
                    <a:pt x="18128017" y="10058090"/>
                  </a:lnTo>
                  <a:lnTo>
                    <a:pt x="18106151" y="10096693"/>
                  </a:lnTo>
                  <a:lnTo>
                    <a:pt x="18072553" y="10125671"/>
                  </a:lnTo>
                  <a:lnTo>
                    <a:pt x="18031175" y="10141631"/>
                  </a:lnTo>
                  <a:lnTo>
                    <a:pt x="18005868" y="10144124"/>
                  </a:lnTo>
                  <a:lnTo>
                    <a:pt x="129730" y="10144124"/>
                  </a:lnTo>
                  <a:lnTo>
                    <a:pt x="86032" y="10136542"/>
                  </a:lnTo>
                  <a:lnTo>
                    <a:pt x="47429" y="10114677"/>
                  </a:lnTo>
                  <a:lnTo>
                    <a:pt x="18452" y="10081081"/>
                  </a:lnTo>
                  <a:lnTo>
                    <a:pt x="2492" y="10039701"/>
                  </a:lnTo>
                  <a:lnTo>
                    <a:pt x="0" y="10014393"/>
                  </a:lnTo>
                  <a:close/>
                </a:path>
              </a:pathLst>
            </a:custGeom>
            <a:ln w="152399">
              <a:solidFill>
                <a:srgbClr val="CDCDCD"/>
              </a:solidFill>
            </a:ln>
          </p:spPr>
          <p:txBody>
            <a:bodyPr wrap="square" lIns="0" tIns="0" rIns="0" bIns="0" rtlCol="0"/>
            <a:lstStyle/>
            <a:p>
              <a:endParaRPr/>
            </a:p>
          </p:txBody>
        </p:sp>
      </p:grpSp>
      <p:sp>
        <p:nvSpPr>
          <p:cNvPr id="2" name="object 2"/>
          <p:cNvSpPr txBox="1"/>
          <p:nvPr/>
        </p:nvSpPr>
        <p:spPr>
          <a:xfrm>
            <a:off x="1841193" y="3988646"/>
            <a:ext cx="14611985" cy="3323987"/>
          </a:xfrm>
          <a:prstGeom prst="rect">
            <a:avLst/>
          </a:prstGeom>
        </p:spPr>
        <p:txBody>
          <a:bodyPr vert="horz" wrap="square" lIns="0" tIns="12700" rIns="0" bIns="0" rtlCol="0">
            <a:spAutoFit/>
          </a:bodyPr>
          <a:lstStyle/>
          <a:p>
            <a:pPr algn="l" rtl="0">
              <a:lnSpc>
                <a:spcPct val="100000"/>
              </a:lnSpc>
              <a:spcBef>
                <a:spcPts val="100"/>
              </a:spcBef>
            </a:pPr>
            <a:r>
              <a:rPr lang="en-US" sz="3600" dirty="0">
                <a:latin typeface="Arial MT"/>
                <a:cs typeface="Arial MT"/>
              </a:rPr>
              <a:t>The model refines layouts iteratively, which is called refinement scheme.</a:t>
            </a:r>
            <a:endParaRPr sz="3600" dirty="0">
              <a:latin typeface="Arial MT"/>
              <a:cs typeface="Arial MT"/>
            </a:endParaRPr>
          </a:p>
          <a:p>
            <a:pPr algn="l" rtl="0">
              <a:lnSpc>
                <a:spcPts val="4300"/>
              </a:lnSpc>
              <a:spcBef>
                <a:spcPts val="30"/>
              </a:spcBef>
            </a:pPr>
            <a:r>
              <a:rPr sz="3600" dirty="0">
                <a:latin typeface="Arial MT"/>
                <a:cs typeface="Arial MT"/>
              </a:rPr>
              <a:t>The</a:t>
            </a:r>
            <a:r>
              <a:rPr sz="3600" spc="-10" dirty="0">
                <a:latin typeface="Arial MT"/>
                <a:cs typeface="Arial MT"/>
              </a:rPr>
              <a:t> </a:t>
            </a:r>
            <a:r>
              <a:rPr sz="3600" dirty="0">
                <a:latin typeface="Arial MT"/>
                <a:cs typeface="Arial MT"/>
              </a:rPr>
              <a:t>purpose</a:t>
            </a:r>
            <a:r>
              <a:rPr sz="3600" spc="-10" dirty="0">
                <a:latin typeface="Arial MT"/>
                <a:cs typeface="Arial MT"/>
              </a:rPr>
              <a:t> </a:t>
            </a:r>
            <a:r>
              <a:rPr sz="3600" dirty="0">
                <a:latin typeface="Arial MT"/>
                <a:cs typeface="Arial MT"/>
              </a:rPr>
              <a:t>of</a:t>
            </a:r>
            <a:r>
              <a:rPr sz="3600" spc="-10" dirty="0">
                <a:latin typeface="Arial MT"/>
                <a:cs typeface="Arial MT"/>
              </a:rPr>
              <a:t> </a:t>
            </a:r>
            <a:r>
              <a:rPr sz="3600" dirty="0">
                <a:latin typeface="Arial MT"/>
                <a:cs typeface="Arial MT"/>
              </a:rPr>
              <a:t>Meta</a:t>
            </a:r>
            <a:r>
              <a:rPr sz="3600" spc="-10" dirty="0">
                <a:latin typeface="Arial MT"/>
                <a:cs typeface="Arial MT"/>
              </a:rPr>
              <a:t> </a:t>
            </a:r>
            <a:r>
              <a:rPr sz="3600" dirty="0">
                <a:latin typeface="Arial MT"/>
                <a:cs typeface="Arial MT"/>
              </a:rPr>
              <a:t>Optimization</a:t>
            </a:r>
            <a:r>
              <a:rPr sz="3600" spc="-10" dirty="0">
                <a:latin typeface="Arial MT"/>
                <a:cs typeface="Arial MT"/>
              </a:rPr>
              <a:t> </a:t>
            </a:r>
            <a:r>
              <a:rPr sz="3600" dirty="0">
                <a:latin typeface="Arial MT"/>
                <a:cs typeface="Arial MT"/>
              </a:rPr>
              <a:t>is</a:t>
            </a:r>
            <a:r>
              <a:rPr sz="3600" spc="-10" dirty="0">
                <a:latin typeface="Arial MT"/>
                <a:cs typeface="Arial MT"/>
              </a:rPr>
              <a:t> </a:t>
            </a:r>
            <a:r>
              <a:rPr sz="3600" dirty="0">
                <a:latin typeface="Arial MT"/>
                <a:cs typeface="Arial MT"/>
              </a:rPr>
              <a:t>to</a:t>
            </a:r>
            <a:r>
              <a:rPr sz="3600" spc="-10" dirty="0">
                <a:latin typeface="Arial MT"/>
                <a:cs typeface="Arial MT"/>
              </a:rPr>
              <a:t> </a:t>
            </a:r>
            <a:r>
              <a:rPr sz="3600" dirty="0">
                <a:latin typeface="Arial MT"/>
                <a:cs typeface="Arial MT"/>
              </a:rPr>
              <a:t>optimize</a:t>
            </a:r>
            <a:r>
              <a:rPr sz="3600" spc="-10" dirty="0">
                <a:latin typeface="Arial MT"/>
                <a:cs typeface="Arial MT"/>
              </a:rPr>
              <a:t> </a:t>
            </a:r>
            <a:r>
              <a:rPr sz="3600" dirty="0">
                <a:latin typeface="Arial MT"/>
                <a:cs typeface="Arial MT"/>
              </a:rPr>
              <a:t>the</a:t>
            </a:r>
            <a:r>
              <a:rPr sz="3600" spc="-10" dirty="0">
                <a:latin typeface="Arial MT"/>
                <a:cs typeface="Arial MT"/>
              </a:rPr>
              <a:t> </a:t>
            </a:r>
            <a:r>
              <a:rPr sz="3600" dirty="0">
                <a:latin typeface="Arial MT"/>
                <a:cs typeface="Arial MT"/>
              </a:rPr>
              <a:t>refinement</a:t>
            </a:r>
            <a:r>
              <a:rPr sz="3600" spc="-10" dirty="0">
                <a:latin typeface="Arial MT"/>
                <a:cs typeface="Arial MT"/>
              </a:rPr>
              <a:t> </a:t>
            </a:r>
            <a:r>
              <a:rPr sz="3600" dirty="0">
                <a:latin typeface="Arial MT"/>
                <a:cs typeface="Arial MT"/>
              </a:rPr>
              <a:t>scheme.</a:t>
            </a:r>
          </a:p>
          <a:p>
            <a:pPr algn="l" rtl="0">
              <a:lnSpc>
                <a:spcPts val="4295"/>
              </a:lnSpc>
            </a:pPr>
            <a:r>
              <a:rPr sz="3600" dirty="0">
                <a:latin typeface="Arial MT"/>
                <a:cs typeface="Arial MT"/>
              </a:rPr>
              <a:t>Three</a:t>
            </a:r>
            <a:r>
              <a:rPr sz="3600" spc="-15" dirty="0">
                <a:latin typeface="Arial MT"/>
                <a:cs typeface="Arial MT"/>
              </a:rPr>
              <a:t> </a:t>
            </a:r>
            <a:r>
              <a:rPr sz="3600" dirty="0">
                <a:latin typeface="Arial MT"/>
                <a:cs typeface="Arial MT"/>
              </a:rPr>
              <a:t>strategies</a:t>
            </a:r>
            <a:r>
              <a:rPr sz="3600" spc="-10" dirty="0">
                <a:latin typeface="Arial MT"/>
                <a:cs typeface="Arial MT"/>
              </a:rPr>
              <a:t> </a:t>
            </a:r>
            <a:r>
              <a:rPr sz="3600" dirty="0">
                <a:latin typeface="Arial MT"/>
                <a:cs typeface="Arial MT"/>
              </a:rPr>
              <a:t>control</a:t>
            </a:r>
            <a:r>
              <a:rPr sz="3600" spc="-15" dirty="0">
                <a:latin typeface="Arial MT"/>
                <a:cs typeface="Arial MT"/>
              </a:rPr>
              <a:t> </a:t>
            </a:r>
            <a:r>
              <a:rPr sz="3600" dirty="0">
                <a:latin typeface="Arial MT"/>
                <a:cs typeface="Arial MT"/>
              </a:rPr>
              <a:t>when</a:t>
            </a:r>
            <a:r>
              <a:rPr sz="3600" spc="-10" dirty="0">
                <a:latin typeface="Arial MT"/>
                <a:cs typeface="Arial MT"/>
              </a:rPr>
              <a:t> </a:t>
            </a:r>
            <a:r>
              <a:rPr sz="3600" dirty="0">
                <a:latin typeface="Arial MT"/>
                <a:cs typeface="Arial MT"/>
              </a:rPr>
              <a:t>to</a:t>
            </a:r>
            <a:r>
              <a:rPr sz="3600" spc="-15" dirty="0">
                <a:latin typeface="Arial MT"/>
                <a:cs typeface="Arial MT"/>
              </a:rPr>
              <a:t> </a:t>
            </a:r>
            <a:r>
              <a:rPr sz="3600" dirty="0">
                <a:latin typeface="Arial MT"/>
                <a:cs typeface="Arial MT"/>
              </a:rPr>
              <a:t>pass</a:t>
            </a:r>
            <a:r>
              <a:rPr sz="3600" spc="-10" dirty="0">
                <a:latin typeface="Arial MT"/>
                <a:cs typeface="Arial MT"/>
              </a:rPr>
              <a:t> </a:t>
            </a:r>
            <a:r>
              <a:rPr sz="3600" dirty="0">
                <a:latin typeface="Arial MT"/>
                <a:cs typeface="Arial MT"/>
              </a:rPr>
              <a:t>which</a:t>
            </a:r>
            <a:r>
              <a:rPr sz="3600" spc="-15" dirty="0">
                <a:latin typeface="Arial MT"/>
                <a:cs typeface="Arial MT"/>
              </a:rPr>
              <a:t> </a:t>
            </a:r>
            <a:r>
              <a:rPr sz="3600" dirty="0">
                <a:latin typeface="Arial MT"/>
                <a:cs typeface="Arial MT"/>
              </a:rPr>
              <a:t>constraints:</a:t>
            </a:r>
            <a:endParaRPr lang="en-US" sz="3600" dirty="0">
              <a:latin typeface="Arial MT"/>
              <a:cs typeface="Arial MT"/>
            </a:endParaRPr>
          </a:p>
          <a:p>
            <a:pPr marL="1200150" lvl="1" indent="-742950" algn="l" rtl="0">
              <a:lnSpc>
                <a:spcPts val="4295"/>
              </a:lnSpc>
              <a:buFont typeface="+mj-lt"/>
              <a:buAutoNum type="arabicPeriod"/>
            </a:pPr>
            <a:r>
              <a:rPr lang="en-US" sz="3600" dirty="0">
                <a:latin typeface="Arial MT"/>
                <a:cs typeface="Arial MT"/>
              </a:rPr>
              <a:t>Fixed Heuristics</a:t>
            </a:r>
          </a:p>
          <a:p>
            <a:pPr marL="1200150" lvl="1" indent="-742950" algn="l" rtl="0">
              <a:lnSpc>
                <a:spcPts val="4295"/>
              </a:lnSpc>
              <a:buFont typeface="+mj-lt"/>
              <a:buAutoNum type="arabicPeriod"/>
            </a:pPr>
            <a:r>
              <a:rPr lang="en-US" sz="3600" dirty="0">
                <a:latin typeface="Arial MT"/>
                <a:cs typeface="Arial MT"/>
              </a:rPr>
              <a:t>Static Scheme</a:t>
            </a:r>
          </a:p>
          <a:p>
            <a:pPr marL="1200150" lvl="1" indent="-742950" algn="l" rtl="0">
              <a:lnSpc>
                <a:spcPts val="4295"/>
              </a:lnSpc>
              <a:buFont typeface="+mj-lt"/>
              <a:buAutoNum type="arabicPeriod"/>
            </a:pPr>
            <a:r>
              <a:rPr lang="en-US" sz="3600" dirty="0">
                <a:latin typeface="Arial MT"/>
                <a:cs typeface="Arial MT"/>
              </a:rPr>
              <a:t>Dynamic Scheme</a:t>
            </a:r>
            <a:endParaRPr sz="3600" dirty="0">
              <a:latin typeface="Arial MT"/>
              <a:cs typeface="Arial MT"/>
            </a:endParaRPr>
          </a:p>
        </p:txBody>
      </p:sp>
      <p:grpSp>
        <p:nvGrpSpPr>
          <p:cNvPr id="3" name="object 3"/>
          <p:cNvGrpSpPr/>
          <p:nvPr/>
        </p:nvGrpSpPr>
        <p:grpSpPr>
          <a:xfrm>
            <a:off x="3806951" y="996695"/>
            <a:ext cx="10765790" cy="2585085"/>
            <a:chOff x="3806951" y="996695"/>
            <a:chExt cx="10765790" cy="2585085"/>
          </a:xfrm>
        </p:grpSpPr>
        <p:pic>
          <p:nvPicPr>
            <p:cNvPr id="4" name="object 4"/>
            <p:cNvPicPr/>
            <p:nvPr/>
          </p:nvPicPr>
          <p:blipFill>
            <a:blip r:embed="rId3" cstate="print"/>
            <a:stretch>
              <a:fillRect/>
            </a:stretch>
          </p:blipFill>
          <p:spPr>
            <a:xfrm>
              <a:off x="3806951" y="996695"/>
              <a:ext cx="10765535" cy="2584703"/>
            </a:xfrm>
            <a:prstGeom prst="rect">
              <a:avLst/>
            </a:prstGeom>
          </p:spPr>
        </p:pic>
        <p:pic>
          <p:nvPicPr>
            <p:cNvPr id="5" name="object 5"/>
            <p:cNvPicPr/>
            <p:nvPr/>
          </p:nvPicPr>
          <p:blipFill>
            <a:blip r:embed="rId4" cstate="print"/>
            <a:stretch>
              <a:fillRect/>
            </a:stretch>
          </p:blipFill>
          <p:spPr>
            <a:xfrm>
              <a:off x="3806951" y="996695"/>
              <a:ext cx="10658855" cy="2584703"/>
            </a:xfrm>
            <a:prstGeom prst="rect">
              <a:avLst/>
            </a:prstGeom>
          </p:spPr>
        </p:pic>
      </p:grpSp>
      <p:sp>
        <p:nvSpPr>
          <p:cNvPr id="9" name="מציין מיקום של מספר שקופית 8">
            <a:extLst>
              <a:ext uri="{FF2B5EF4-FFF2-40B4-BE49-F238E27FC236}">
                <a16:creationId xmlns:a16="http://schemas.microsoft.com/office/drawing/2014/main" id="{7CE38EB4-C0A5-9D8C-3A3B-A735695F1889}"/>
              </a:ext>
            </a:extLst>
          </p:cNvPr>
          <p:cNvSpPr>
            <a:spLocks noGrp="1"/>
          </p:cNvSpPr>
          <p:nvPr>
            <p:ph type="sldNum" sz="quarter" idx="7"/>
          </p:nvPr>
        </p:nvSpPr>
        <p:spPr/>
        <p:txBody>
          <a:bodyPr/>
          <a:lstStyle/>
          <a:p>
            <a:fld id="{B6F15528-21DE-4FAA-801E-634DDDAF4B2B}" type="slidenum">
              <a:rPr lang="en-IL" smtClean="0"/>
              <a:t>17</a:t>
            </a:fld>
            <a:endParaRPr lang="en-IL"/>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object 2">
            <a:extLst>
              <a:ext uri="{FF2B5EF4-FFF2-40B4-BE49-F238E27FC236}">
                <a16:creationId xmlns:a16="http://schemas.microsoft.com/office/drawing/2014/main" id="{43696B99-2DC8-EB37-197F-0BCFA1BD6ACA}"/>
              </a:ext>
            </a:extLst>
          </p:cNvPr>
          <p:cNvGrpSpPr/>
          <p:nvPr/>
        </p:nvGrpSpPr>
        <p:grpSpPr>
          <a:xfrm>
            <a:off x="78619" y="0"/>
            <a:ext cx="18135600" cy="10286999"/>
            <a:chOff x="78619" y="0"/>
            <a:chExt cx="18135600" cy="10286999"/>
          </a:xfrm>
        </p:grpSpPr>
        <p:pic>
          <p:nvPicPr>
            <p:cNvPr id="7" name="object 3">
              <a:extLst>
                <a:ext uri="{FF2B5EF4-FFF2-40B4-BE49-F238E27FC236}">
                  <a16:creationId xmlns:a16="http://schemas.microsoft.com/office/drawing/2014/main" id="{41A074D5-A304-CB01-E15A-1D1532A16738}"/>
                </a:ext>
              </a:extLst>
            </p:cNvPr>
            <p:cNvPicPr/>
            <p:nvPr/>
          </p:nvPicPr>
          <p:blipFill>
            <a:blip r:embed="rId2" cstate="print"/>
            <a:stretch>
              <a:fillRect/>
            </a:stretch>
          </p:blipFill>
          <p:spPr>
            <a:xfrm>
              <a:off x="2230243" y="0"/>
              <a:ext cx="13827511" cy="10286999"/>
            </a:xfrm>
            <a:prstGeom prst="rect">
              <a:avLst/>
            </a:prstGeom>
          </p:spPr>
        </p:pic>
        <p:sp>
          <p:nvSpPr>
            <p:cNvPr id="8" name="object 4">
              <a:extLst>
                <a:ext uri="{FF2B5EF4-FFF2-40B4-BE49-F238E27FC236}">
                  <a16:creationId xmlns:a16="http://schemas.microsoft.com/office/drawing/2014/main" id="{448E6222-EFC9-6D5A-CD16-E7F7E2C0F007}"/>
                </a:ext>
              </a:extLst>
            </p:cNvPr>
            <p:cNvSpPr/>
            <p:nvPr/>
          </p:nvSpPr>
          <p:spPr>
            <a:xfrm>
              <a:off x="78619" y="68288"/>
              <a:ext cx="18135600" cy="10144125"/>
            </a:xfrm>
            <a:custGeom>
              <a:avLst/>
              <a:gdLst/>
              <a:ahLst/>
              <a:cxnLst/>
              <a:rect l="l" t="t" r="r" b="b"/>
              <a:pathLst>
                <a:path w="18135600" h="10144125">
                  <a:moveTo>
                    <a:pt x="0" y="10014393"/>
                  </a:moveTo>
                  <a:lnTo>
                    <a:pt x="0" y="129730"/>
                  </a:lnTo>
                  <a:lnTo>
                    <a:pt x="155" y="123357"/>
                  </a:lnTo>
                  <a:lnTo>
                    <a:pt x="9875" y="80084"/>
                  </a:lnTo>
                  <a:lnTo>
                    <a:pt x="33600" y="42613"/>
                  </a:lnTo>
                  <a:lnTo>
                    <a:pt x="68575" y="15317"/>
                  </a:lnTo>
                  <a:lnTo>
                    <a:pt x="110702" y="1402"/>
                  </a:lnTo>
                  <a:lnTo>
                    <a:pt x="129730" y="0"/>
                  </a:lnTo>
                  <a:lnTo>
                    <a:pt x="18005868" y="0"/>
                  </a:lnTo>
                  <a:lnTo>
                    <a:pt x="18049564" y="7580"/>
                  </a:lnTo>
                  <a:lnTo>
                    <a:pt x="18088167" y="29446"/>
                  </a:lnTo>
                  <a:lnTo>
                    <a:pt x="18117145" y="63041"/>
                  </a:lnTo>
                  <a:lnTo>
                    <a:pt x="18133104" y="104421"/>
                  </a:lnTo>
                  <a:lnTo>
                    <a:pt x="18135598" y="129730"/>
                  </a:lnTo>
                  <a:lnTo>
                    <a:pt x="18135598" y="10014393"/>
                  </a:lnTo>
                  <a:lnTo>
                    <a:pt x="18128017" y="10058090"/>
                  </a:lnTo>
                  <a:lnTo>
                    <a:pt x="18106151" y="10096693"/>
                  </a:lnTo>
                  <a:lnTo>
                    <a:pt x="18072553" y="10125671"/>
                  </a:lnTo>
                  <a:lnTo>
                    <a:pt x="18031175" y="10141631"/>
                  </a:lnTo>
                  <a:lnTo>
                    <a:pt x="18005868" y="10144124"/>
                  </a:lnTo>
                  <a:lnTo>
                    <a:pt x="129730" y="10144124"/>
                  </a:lnTo>
                  <a:lnTo>
                    <a:pt x="86032" y="10136542"/>
                  </a:lnTo>
                  <a:lnTo>
                    <a:pt x="47429" y="10114677"/>
                  </a:lnTo>
                  <a:lnTo>
                    <a:pt x="18452" y="10081081"/>
                  </a:lnTo>
                  <a:lnTo>
                    <a:pt x="2492" y="10039701"/>
                  </a:lnTo>
                  <a:lnTo>
                    <a:pt x="0" y="10014393"/>
                  </a:lnTo>
                  <a:close/>
                </a:path>
              </a:pathLst>
            </a:custGeom>
            <a:ln w="152399">
              <a:solidFill>
                <a:srgbClr val="CDCDCD"/>
              </a:solidFill>
            </a:ln>
          </p:spPr>
          <p:txBody>
            <a:bodyPr wrap="square" lIns="0" tIns="0" rIns="0" bIns="0" rtlCol="0"/>
            <a:lstStyle/>
            <a:p>
              <a:endParaRPr/>
            </a:p>
          </p:txBody>
        </p:sp>
      </p:grpSp>
      <p:sp>
        <p:nvSpPr>
          <p:cNvPr id="2" name="object 2"/>
          <p:cNvSpPr txBox="1"/>
          <p:nvPr/>
        </p:nvSpPr>
        <p:spPr>
          <a:xfrm>
            <a:off x="1561247" y="4193959"/>
            <a:ext cx="15172055" cy="2764790"/>
          </a:xfrm>
          <a:prstGeom prst="rect">
            <a:avLst/>
          </a:prstGeom>
        </p:spPr>
        <p:txBody>
          <a:bodyPr vert="horz" wrap="square" lIns="0" tIns="12700" rIns="0" bIns="0" rtlCol="0">
            <a:spAutoFit/>
          </a:bodyPr>
          <a:lstStyle/>
          <a:p>
            <a:pPr algn="ctr">
              <a:lnSpc>
                <a:spcPct val="100000"/>
              </a:lnSpc>
              <a:spcBef>
                <a:spcPts val="100"/>
              </a:spcBef>
            </a:pPr>
            <a:r>
              <a:rPr sz="3600" dirty="0">
                <a:latin typeface="Arial MT"/>
                <a:cs typeface="Arial MT"/>
              </a:rPr>
              <a:t>Pass</a:t>
            </a:r>
            <a:r>
              <a:rPr sz="3600" spc="-10" dirty="0">
                <a:latin typeface="Arial MT"/>
                <a:cs typeface="Arial MT"/>
              </a:rPr>
              <a:t> </a:t>
            </a:r>
            <a:r>
              <a:rPr sz="3600" dirty="0">
                <a:latin typeface="Arial MT"/>
                <a:cs typeface="Arial MT"/>
              </a:rPr>
              <a:t>the</a:t>
            </a:r>
            <a:r>
              <a:rPr sz="3600" spc="-10" dirty="0">
                <a:latin typeface="Arial MT"/>
                <a:cs typeface="Arial MT"/>
              </a:rPr>
              <a:t> </a:t>
            </a:r>
            <a:r>
              <a:rPr sz="3600" dirty="0">
                <a:latin typeface="Arial MT"/>
                <a:cs typeface="Arial MT"/>
              </a:rPr>
              <a:t>segmentation</a:t>
            </a:r>
            <a:r>
              <a:rPr sz="3600" spc="-5" dirty="0">
                <a:latin typeface="Arial MT"/>
                <a:cs typeface="Arial MT"/>
              </a:rPr>
              <a:t> </a:t>
            </a:r>
            <a:r>
              <a:rPr sz="3600" dirty="0">
                <a:latin typeface="Arial MT"/>
                <a:cs typeface="Arial MT"/>
              </a:rPr>
              <a:t>mask</a:t>
            </a:r>
            <a:r>
              <a:rPr sz="3600" spc="-10" dirty="0">
                <a:latin typeface="Arial MT"/>
                <a:cs typeface="Arial MT"/>
              </a:rPr>
              <a:t> </a:t>
            </a:r>
            <a:r>
              <a:rPr sz="3600" dirty="0">
                <a:latin typeface="Arial MT"/>
                <a:cs typeface="Arial MT"/>
              </a:rPr>
              <a:t>for</a:t>
            </a:r>
            <a:r>
              <a:rPr sz="3600" spc="-10" dirty="0">
                <a:latin typeface="Arial MT"/>
                <a:cs typeface="Arial MT"/>
              </a:rPr>
              <a:t> </a:t>
            </a:r>
            <a:r>
              <a:rPr sz="3600" dirty="0">
                <a:latin typeface="Arial MT"/>
                <a:cs typeface="Arial MT"/>
              </a:rPr>
              <a:t>each</a:t>
            </a:r>
            <a:r>
              <a:rPr sz="3600" spc="-5" dirty="0">
                <a:latin typeface="Arial MT"/>
                <a:cs typeface="Arial MT"/>
              </a:rPr>
              <a:t> </a:t>
            </a:r>
            <a:r>
              <a:rPr sz="3600" dirty="0">
                <a:latin typeface="Arial MT"/>
                <a:cs typeface="Arial MT"/>
              </a:rPr>
              <a:t>room/door</a:t>
            </a:r>
            <a:r>
              <a:rPr sz="3600" spc="-10" dirty="0">
                <a:latin typeface="Arial MT"/>
                <a:cs typeface="Arial MT"/>
              </a:rPr>
              <a:t> </a:t>
            </a:r>
            <a:r>
              <a:rPr sz="3600" dirty="0">
                <a:latin typeface="Arial MT"/>
                <a:cs typeface="Arial MT"/>
              </a:rPr>
              <a:t>at</a:t>
            </a:r>
            <a:r>
              <a:rPr sz="3600" spc="-10" dirty="0">
                <a:latin typeface="Arial MT"/>
                <a:cs typeface="Arial MT"/>
              </a:rPr>
              <a:t> </a:t>
            </a:r>
            <a:r>
              <a:rPr sz="3600" dirty="0">
                <a:latin typeface="Arial MT"/>
                <a:cs typeface="Arial MT"/>
              </a:rPr>
              <a:t>a</a:t>
            </a:r>
            <a:r>
              <a:rPr sz="3600" spc="-5" dirty="0">
                <a:latin typeface="Arial MT"/>
                <a:cs typeface="Arial MT"/>
              </a:rPr>
              <a:t> </a:t>
            </a:r>
            <a:r>
              <a:rPr sz="3600" dirty="0">
                <a:latin typeface="Arial MT"/>
                <a:cs typeface="Arial MT"/>
              </a:rPr>
              <a:t>50%</a:t>
            </a:r>
            <a:r>
              <a:rPr sz="3600" spc="-10" dirty="0">
                <a:latin typeface="Arial MT"/>
                <a:cs typeface="Arial MT"/>
              </a:rPr>
              <a:t> </a:t>
            </a:r>
            <a:r>
              <a:rPr sz="3600" dirty="0">
                <a:latin typeface="Arial MT"/>
                <a:cs typeface="Arial MT"/>
              </a:rPr>
              <a:t>chance</a:t>
            </a:r>
            <a:r>
              <a:rPr sz="3600" spc="-10" dirty="0">
                <a:latin typeface="Arial MT"/>
                <a:cs typeface="Arial MT"/>
              </a:rPr>
              <a:t> </a:t>
            </a:r>
            <a:r>
              <a:rPr sz="3600" dirty="0">
                <a:latin typeface="Arial MT"/>
                <a:cs typeface="Arial MT"/>
              </a:rPr>
              <a:t>at</a:t>
            </a:r>
            <a:r>
              <a:rPr sz="3600" spc="-5" dirty="0">
                <a:latin typeface="Arial MT"/>
                <a:cs typeface="Arial MT"/>
              </a:rPr>
              <a:t> </a:t>
            </a:r>
            <a:r>
              <a:rPr sz="3600" dirty="0">
                <a:latin typeface="Arial MT"/>
                <a:cs typeface="Arial MT"/>
              </a:rPr>
              <a:t>every</a:t>
            </a:r>
          </a:p>
          <a:p>
            <a:pPr marR="119380" algn="ctr">
              <a:lnSpc>
                <a:spcPct val="100000"/>
              </a:lnSpc>
              <a:spcBef>
                <a:spcPts val="30"/>
              </a:spcBef>
            </a:pPr>
            <a:r>
              <a:rPr sz="3600" dirty="0">
                <a:latin typeface="Arial MT"/>
                <a:cs typeface="Arial MT"/>
              </a:rPr>
              <a:t>iteration</a:t>
            </a:r>
            <a:r>
              <a:rPr sz="3600" spc="-25" dirty="0">
                <a:latin typeface="Arial MT"/>
                <a:cs typeface="Arial MT"/>
              </a:rPr>
              <a:t> </a:t>
            </a:r>
            <a:r>
              <a:rPr sz="3600" dirty="0">
                <a:latin typeface="Arial MT"/>
                <a:cs typeface="Arial MT"/>
              </a:rPr>
              <a:t>(Ours</a:t>
            </a:r>
            <a:r>
              <a:rPr sz="3600" spc="-25" dirty="0">
                <a:latin typeface="Arial MT"/>
                <a:cs typeface="Arial MT"/>
              </a:rPr>
              <a:t> </a:t>
            </a:r>
            <a:r>
              <a:rPr sz="3600" dirty="0">
                <a:latin typeface="Arial MT"/>
                <a:cs typeface="Arial MT"/>
              </a:rPr>
              <a:t>50%</a:t>
            </a:r>
            <a:r>
              <a:rPr sz="3600" spc="-25" dirty="0">
                <a:latin typeface="Arial MT"/>
                <a:cs typeface="Arial MT"/>
              </a:rPr>
              <a:t> </a:t>
            </a:r>
            <a:r>
              <a:rPr sz="3600" dirty="0" err="1">
                <a:latin typeface="Arial MT"/>
                <a:cs typeface="Arial MT"/>
              </a:rPr>
              <a:t>heu</a:t>
            </a:r>
            <a:r>
              <a:rPr lang="en-US" sz="3600" dirty="0" err="1">
                <a:latin typeface="Arial MT"/>
                <a:cs typeface="Arial MT"/>
              </a:rPr>
              <a:t>r</a:t>
            </a:r>
            <a:r>
              <a:rPr lang="en-US" sz="3600" dirty="0">
                <a:latin typeface="Arial MT"/>
                <a:cs typeface="Arial MT"/>
              </a:rPr>
              <a:t>).</a:t>
            </a:r>
            <a:endParaRPr sz="3600" dirty="0">
              <a:latin typeface="Arial MT"/>
              <a:cs typeface="Arial MT"/>
            </a:endParaRPr>
          </a:p>
          <a:p>
            <a:pPr>
              <a:lnSpc>
                <a:spcPct val="100000"/>
              </a:lnSpc>
              <a:spcBef>
                <a:spcPts val="10"/>
              </a:spcBef>
            </a:pPr>
            <a:endParaRPr sz="3850" dirty="0">
              <a:latin typeface="Arial MT"/>
              <a:cs typeface="Arial MT"/>
            </a:endParaRPr>
          </a:p>
          <a:p>
            <a:pPr marL="2604770" marR="2597150" algn="ctr">
              <a:lnSpc>
                <a:spcPts val="4280"/>
              </a:lnSpc>
            </a:pPr>
            <a:r>
              <a:rPr sz="3600" dirty="0">
                <a:latin typeface="Arial MT"/>
                <a:cs typeface="Arial MT"/>
              </a:rPr>
              <a:t>The</a:t>
            </a:r>
            <a:r>
              <a:rPr sz="3600" spc="-15" dirty="0">
                <a:latin typeface="Arial MT"/>
                <a:cs typeface="Arial MT"/>
              </a:rPr>
              <a:t> </a:t>
            </a:r>
            <a:r>
              <a:rPr sz="3600" dirty="0">
                <a:latin typeface="Arial MT"/>
                <a:cs typeface="Arial MT"/>
              </a:rPr>
              <a:t>second</a:t>
            </a:r>
            <a:r>
              <a:rPr sz="3600" spc="-10" dirty="0">
                <a:latin typeface="Arial MT"/>
                <a:cs typeface="Arial MT"/>
              </a:rPr>
              <a:t> </a:t>
            </a:r>
            <a:r>
              <a:rPr sz="3600" dirty="0">
                <a:latin typeface="Arial MT"/>
                <a:cs typeface="Arial MT"/>
              </a:rPr>
              <a:t>is</a:t>
            </a:r>
            <a:r>
              <a:rPr sz="3600" spc="-15" dirty="0">
                <a:latin typeface="Arial MT"/>
                <a:cs typeface="Arial MT"/>
              </a:rPr>
              <a:t> </a:t>
            </a:r>
            <a:r>
              <a:rPr sz="3600" dirty="0">
                <a:latin typeface="Arial MT"/>
                <a:cs typeface="Arial MT"/>
              </a:rPr>
              <a:t>to</a:t>
            </a:r>
            <a:r>
              <a:rPr sz="3600" spc="-10" dirty="0">
                <a:latin typeface="Arial MT"/>
                <a:cs typeface="Arial MT"/>
              </a:rPr>
              <a:t> </a:t>
            </a:r>
            <a:r>
              <a:rPr sz="3600" dirty="0">
                <a:latin typeface="Arial MT"/>
                <a:cs typeface="Arial MT"/>
              </a:rPr>
              <a:t>always</a:t>
            </a:r>
            <a:r>
              <a:rPr sz="3600" spc="-15" dirty="0">
                <a:latin typeface="Arial MT"/>
                <a:cs typeface="Arial MT"/>
              </a:rPr>
              <a:t> </a:t>
            </a:r>
            <a:r>
              <a:rPr sz="3600" dirty="0">
                <a:latin typeface="Arial MT"/>
                <a:cs typeface="Arial MT"/>
              </a:rPr>
              <a:t>specify</a:t>
            </a:r>
            <a:r>
              <a:rPr sz="3600" spc="-10" dirty="0">
                <a:latin typeface="Arial MT"/>
                <a:cs typeface="Arial MT"/>
              </a:rPr>
              <a:t> </a:t>
            </a:r>
            <a:r>
              <a:rPr sz="3600" dirty="0">
                <a:latin typeface="Arial MT"/>
                <a:cs typeface="Arial MT"/>
              </a:rPr>
              <a:t>all</a:t>
            </a:r>
            <a:r>
              <a:rPr sz="3600" spc="-15" dirty="0">
                <a:latin typeface="Arial MT"/>
                <a:cs typeface="Arial MT"/>
              </a:rPr>
              <a:t> </a:t>
            </a:r>
            <a:r>
              <a:rPr sz="3600" dirty="0">
                <a:latin typeface="Arial MT"/>
                <a:cs typeface="Arial MT"/>
              </a:rPr>
              <a:t>the</a:t>
            </a:r>
            <a:r>
              <a:rPr sz="3600" spc="-10" dirty="0">
                <a:latin typeface="Arial MT"/>
                <a:cs typeface="Arial MT"/>
              </a:rPr>
              <a:t> </a:t>
            </a:r>
            <a:r>
              <a:rPr sz="3600" dirty="0">
                <a:latin typeface="Arial MT"/>
                <a:cs typeface="Arial MT"/>
              </a:rPr>
              <a:t>conditions </a:t>
            </a:r>
            <a:r>
              <a:rPr sz="3600" spc="-990" dirty="0">
                <a:latin typeface="Arial MT"/>
                <a:cs typeface="Arial MT"/>
              </a:rPr>
              <a:t> </a:t>
            </a:r>
            <a:r>
              <a:rPr sz="3600" dirty="0">
                <a:latin typeface="Arial MT"/>
                <a:cs typeface="Arial MT"/>
              </a:rPr>
              <a:t>(Ours100%</a:t>
            </a:r>
            <a:r>
              <a:rPr sz="3600" spc="-5" dirty="0">
                <a:latin typeface="Arial MT"/>
                <a:cs typeface="Arial MT"/>
              </a:rPr>
              <a:t> </a:t>
            </a:r>
            <a:r>
              <a:rPr sz="3600" dirty="0">
                <a:latin typeface="Arial MT"/>
                <a:cs typeface="Arial MT"/>
              </a:rPr>
              <a:t>heur).</a:t>
            </a:r>
          </a:p>
        </p:txBody>
      </p:sp>
      <p:grpSp>
        <p:nvGrpSpPr>
          <p:cNvPr id="3" name="object 3"/>
          <p:cNvGrpSpPr/>
          <p:nvPr/>
        </p:nvGrpSpPr>
        <p:grpSpPr>
          <a:xfrm>
            <a:off x="4346447" y="886967"/>
            <a:ext cx="9668510" cy="2585085"/>
            <a:chOff x="4346447" y="886967"/>
            <a:chExt cx="9668510" cy="2585085"/>
          </a:xfrm>
        </p:grpSpPr>
        <p:pic>
          <p:nvPicPr>
            <p:cNvPr id="4" name="object 4"/>
            <p:cNvPicPr/>
            <p:nvPr/>
          </p:nvPicPr>
          <p:blipFill>
            <a:blip r:embed="rId3" cstate="print"/>
            <a:stretch>
              <a:fillRect/>
            </a:stretch>
          </p:blipFill>
          <p:spPr>
            <a:xfrm>
              <a:off x="4346447" y="886967"/>
              <a:ext cx="9668255" cy="2584703"/>
            </a:xfrm>
            <a:prstGeom prst="rect">
              <a:avLst/>
            </a:prstGeom>
          </p:spPr>
        </p:pic>
        <p:pic>
          <p:nvPicPr>
            <p:cNvPr id="5" name="object 5"/>
            <p:cNvPicPr/>
            <p:nvPr/>
          </p:nvPicPr>
          <p:blipFill>
            <a:blip r:embed="rId4" cstate="print"/>
            <a:stretch>
              <a:fillRect/>
            </a:stretch>
          </p:blipFill>
          <p:spPr>
            <a:xfrm>
              <a:off x="4346447" y="886967"/>
              <a:ext cx="9604247" cy="2584703"/>
            </a:xfrm>
            <a:prstGeom prst="rect">
              <a:avLst/>
            </a:prstGeom>
          </p:spPr>
        </p:pic>
      </p:grpSp>
      <p:sp>
        <p:nvSpPr>
          <p:cNvPr id="9" name="מציין מיקום של מספר שקופית 8">
            <a:extLst>
              <a:ext uri="{FF2B5EF4-FFF2-40B4-BE49-F238E27FC236}">
                <a16:creationId xmlns:a16="http://schemas.microsoft.com/office/drawing/2014/main" id="{B6BAD685-B25B-3B76-6FDA-C494BBE86E43}"/>
              </a:ext>
            </a:extLst>
          </p:cNvPr>
          <p:cNvSpPr>
            <a:spLocks noGrp="1"/>
          </p:cNvSpPr>
          <p:nvPr>
            <p:ph type="sldNum" sz="quarter" idx="7"/>
          </p:nvPr>
        </p:nvSpPr>
        <p:spPr/>
        <p:txBody>
          <a:bodyPr/>
          <a:lstStyle/>
          <a:p>
            <a:fld id="{B6F15528-21DE-4FAA-801E-634DDDAF4B2B}" type="slidenum">
              <a:rPr lang="en-IL" smtClean="0"/>
              <a:t>18</a:t>
            </a:fld>
            <a:endParaRPr lang="en-IL"/>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object 2">
            <a:extLst>
              <a:ext uri="{FF2B5EF4-FFF2-40B4-BE49-F238E27FC236}">
                <a16:creationId xmlns:a16="http://schemas.microsoft.com/office/drawing/2014/main" id="{978FD756-7060-283B-3C5E-C3B385AB628F}"/>
              </a:ext>
            </a:extLst>
          </p:cNvPr>
          <p:cNvGrpSpPr/>
          <p:nvPr/>
        </p:nvGrpSpPr>
        <p:grpSpPr>
          <a:xfrm>
            <a:off x="78619" y="0"/>
            <a:ext cx="18135600" cy="10286999"/>
            <a:chOff x="78619" y="0"/>
            <a:chExt cx="18135600" cy="10286999"/>
          </a:xfrm>
        </p:grpSpPr>
        <p:pic>
          <p:nvPicPr>
            <p:cNvPr id="10" name="object 3">
              <a:extLst>
                <a:ext uri="{FF2B5EF4-FFF2-40B4-BE49-F238E27FC236}">
                  <a16:creationId xmlns:a16="http://schemas.microsoft.com/office/drawing/2014/main" id="{704607A1-B8DC-24AE-3E07-2716CBA5D054}"/>
                </a:ext>
              </a:extLst>
            </p:cNvPr>
            <p:cNvPicPr/>
            <p:nvPr/>
          </p:nvPicPr>
          <p:blipFill>
            <a:blip r:embed="rId2" cstate="print"/>
            <a:stretch>
              <a:fillRect/>
            </a:stretch>
          </p:blipFill>
          <p:spPr>
            <a:xfrm>
              <a:off x="2230243" y="0"/>
              <a:ext cx="13827511" cy="10286999"/>
            </a:xfrm>
            <a:prstGeom prst="rect">
              <a:avLst/>
            </a:prstGeom>
          </p:spPr>
        </p:pic>
        <p:sp>
          <p:nvSpPr>
            <p:cNvPr id="11" name="object 4">
              <a:extLst>
                <a:ext uri="{FF2B5EF4-FFF2-40B4-BE49-F238E27FC236}">
                  <a16:creationId xmlns:a16="http://schemas.microsoft.com/office/drawing/2014/main" id="{0DB738D4-136B-E554-46DB-F10C2E77CA1F}"/>
                </a:ext>
              </a:extLst>
            </p:cNvPr>
            <p:cNvSpPr/>
            <p:nvPr/>
          </p:nvSpPr>
          <p:spPr>
            <a:xfrm>
              <a:off x="78619" y="68288"/>
              <a:ext cx="18135600" cy="10144125"/>
            </a:xfrm>
            <a:custGeom>
              <a:avLst/>
              <a:gdLst/>
              <a:ahLst/>
              <a:cxnLst/>
              <a:rect l="l" t="t" r="r" b="b"/>
              <a:pathLst>
                <a:path w="18135600" h="10144125">
                  <a:moveTo>
                    <a:pt x="0" y="10014393"/>
                  </a:moveTo>
                  <a:lnTo>
                    <a:pt x="0" y="129730"/>
                  </a:lnTo>
                  <a:lnTo>
                    <a:pt x="155" y="123357"/>
                  </a:lnTo>
                  <a:lnTo>
                    <a:pt x="9875" y="80084"/>
                  </a:lnTo>
                  <a:lnTo>
                    <a:pt x="33600" y="42613"/>
                  </a:lnTo>
                  <a:lnTo>
                    <a:pt x="68575" y="15317"/>
                  </a:lnTo>
                  <a:lnTo>
                    <a:pt x="110702" y="1402"/>
                  </a:lnTo>
                  <a:lnTo>
                    <a:pt x="129730" y="0"/>
                  </a:lnTo>
                  <a:lnTo>
                    <a:pt x="18005868" y="0"/>
                  </a:lnTo>
                  <a:lnTo>
                    <a:pt x="18049564" y="7580"/>
                  </a:lnTo>
                  <a:lnTo>
                    <a:pt x="18088167" y="29446"/>
                  </a:lnTo>
                  <a:lnTo>
                    <a:pt x="18117145" y="63041"/>
                  </a:lnTo>
                  <a:lnTo>
                    <a:pt x="18133104" y="104421"/>
                  </a:lnTo>
                  <a:lnTo>
                    <a:pt x="18135598" y="129730"/>
                  </a:lnTo>
                  <a:lnTo>
                    <a:pt x="18135598" y="10014393"/>
                  </a:lnTo>
                  <a:lnTo>
                    <a:pt x="18128017" y="10058090"/>
                  </a:lnTo>
                  <a:lnTo>
                    <a:pt x="18106151" y="10096693"/>
                  </a:lnTo>
                  <a:lnTo>
                    <a:pt x="18072553" y="10125671"/>
                  </a:lnTo>
                  <a:lnTo>
                    <a:pt x="18031175" y="10141631"/>
                  </a:lnTo>
                  <a:lnTo>
                    <a:pt x="18005868" y="10144124"/>
                  </a:lnTo>
                  <a:lnTo>
                    <a:pt x="129730" y="10144124"/>
                  </a:lnTo>
                  <a:lnTo>
                    <a:pt x="86032" y="10136542"/>
                  </a:lnTo>
                  <a:lnTo>
                    <a:pt x="47429" y="10114677"/>
                  </a:lnTo>
                  <a:lnTo>
                    <a:pt x="18452" y="10081081"/>
                  </a:lnTo>
                  <a:lnTo>
                    <a:pt x="2492" y="10039701"/>
                  </a:lnTo>
                  <a:lnTo>
                    <a:pt x="0" y="10014393"/>
                  </a:lnTo>
                  <a:close/>
                </a:path>
              </a:pathLst>
            </a:custGeom>
            <a:ln w="152399">
              <a:solidFill>
                <a:srgbClr val="CDCDCD"/>
              </a:solidFill>
            </a:ln>
          </p:spPr>
          <p:txBody>
            <a:bodyPr wrap="square" lIns="0" tIns="0" rIns="0" bIns="0" rtlCol="0"/>
            <a:lstStyle/>
            <a:p>
              <a:endParaRPr/>
            </a:p>
          </p:txBody>
        </p:sp>
      </p:grpSp>
      <p:sp>
        <p:nvSpPr>
          <p:cNvPr id="2" name="object 2"/>
          <p:cNvSpPr txBox="1"/>
          <p:nvPr/>
        </p:nvSpPr>
        <p:spPr>
          <a:xfrm>
            <a:off x="1619290" y="3575625"/>
            <a:ext cx="14859000" cy="2798202"/>
          </a:xfrm>
          <a:prstGeom prst="rect">
            <a:avLst/>
          </a:prstGeom>
        </p:spPr>
        <p:txBody>
          <a:bodyPr vert="horz" wrap="square" lIns="0" tIns="12700" rIns="0" bIns="0" rtlCol="0">
            <a:spAutoFit/>
          </a:bodyPr>
          <a:lstStyle/>
          <a:p>
            <a:pPr marL="12700" algn="l" rtl="0">
              <a:lnSpc>
                <a:spcPct val="100000"/>
              </a:lnSpc>
              <a:spcBef>
                <a:spcPts val="100"/>
              </a:spcBef>
            </a:pPr>
            <a:r>
              <a:rPr sz="3600" dirty="0">
                <a:latin typeface="Arial MT"/>
                <a:cs typeface="Arial MT"/>
              </a:rPr>
              <a:t>Based</a:t>
            </a:r>
            <a:r>
              <a:rPr sz="3600" spc="-10" dirty="0">
                <a:latin typeface="Arial MT"/>
                <a:cs typeface="Arial MT"/>
              </a:rPr>
              <a:t> </a:t>
            </a:r>
            <a:r>
              <a:rPr sz="3600" dirty="0">
                <a:latin typeface="Arial MT"/>
                <a:cs typeface="Arial MT"/>
              </a:rPr>
              <a:t>on</a:t>
            </a:r>
            <a:r>
              <a:rPr sz="3600" spc="-10" dirty="0">
                <a:latin typeface="Arial MT"/>
                <a:cs typeface="Arial MT"/>
              </a:rPr>
              <a:t> </a:t>
            </a:r>
            <a:r>
              <a:rPr sz="3600" dirty="0">
                <a:latin typeface="Arial MT"/>
                <a:cs typeface="Arial MT"/>
              </a:rPr>
              <a:t>the</a:t>
            </a:r>
            <a:r>
              <a:rPr sz="3600" spc="-10" dirty="0">
                <a:latin typeface="Arial MT"/>
                <a:cs typeface="Arial MT"/>
              </a:rPr>
              <a:t> </a:t>
            </a:r>
            <a:r>
              <a:rPr sz="3600" dirty="0">
                <a:latin typeface="Arial MT"/>
                <a:cs typeface="Arial MT"/>
              </a:rPr>
              <a:t>observation</a:t>
            </a:r>
            <a:r>
              <a:rPr sz="3600" spc="-10" dirty="0">
                <a:latin typeface="Arial MT"/>
                <a:cs typeface="Arial MT"/>
              </a:rPr>
              <a:t> </a:t>
            </a:r>
            <a:r>
              <a:rPr sz="3600" dirty="0">
                <a:latin typeface="Arial MT"/>
                <a:cs typeface="Arial MT"/>
              </a:rPr>
              <a:t>that</a:t>
            </a:r>
            <a:r>
              <a:rPr sz="3600" spc="-10" dirty="0">
                <a:latin typeface="Arial MT"/>
                <a:cs typeface="Arial MT"/>
              </a:rPr>
              <a:t> </a:t>
            </a:r>
            <a:r>
              <a:rPr sz="3600" dirty="0">
                <a:latin typeface="Arial MT"/>
                <a:cs typeface="Arial MT"/>
              </a:rPr>
              <a:t>architects</a:t>
            </a:r>
            <a:r>
              <a:rPr sz="3600" spc="-10" dirty="0">
                <a:latin typeface="Arial MT"/>
                <a:cs typeface="Arial MT"/>
              </a:rPr>
              <a:t> </a:t>
            </a:r>
            <a:r>
              <a:rPr sz="3600" dirty="0">
                <a:latin typeface="Arial MT"/>
                <a:cs typeface="Arial MT"/>
              </a:rPr>
              <a:t>design</a:t>
            </a:r>
            <a:r>
              <a:rPr sz="3600" spc="-10" dirty="0">
                <a:latin typeface="Arial MT"/>
                <a:cs typeface="Arial MT"/>
              </a:rPr>
              <a:t> </a:t>
            </a:r>
            <a:r>
              <a:rPr sz="3600" dirty="0">
                <a:latin typeface="Arial MT"/>
                <a:cs typeface="Arial MT"/>
              </a:rPr>
              <a:t>certain</a:t>
            </a:r>
            <a:r>
              <a:rPr sz="3600" spc="-10" dirty="0">
                <a:latin typeface="Arial MT"/>
                <a:cs typeface="Arial MT"/>
              </a:rPr>
              <a:t> </a:t>
            </a:r>
            <a:r>
              <a:rPr sz="3600" dirty="0">
                <a:latin typeface="Arial MT"/>
                <a:cs typeface="Arial MT"/>
              </a:rPr>
              <a:t>spaces</a:t>
            </a:r>
            <a:r>
              <a:rPr sz="3600" spc="-10" dirty="0">
                <a:latin typeface="Arial MT"/>
                <a:cs typeface="Arial MT"/>
              </a:rPr>
              <a:t> </a:t>
            </a:r>
            <a:r>
              <a:rPr sz="3600" dirty="0">
                <a:latin typeface="Arial MT"/>
                <a:cs typeface="Arial MT"/>
              </a:rPr>
              <a:t>first.</a:t>
            </a:r>
          </a:p>
          <a:p>
            <a:pPr marL="12700" marR="5080" algn="l" rtl="0">
              <a:lnSpc>
                <a:spcPts val="4280"/>
              </a:lnSpc>
              <a:spcBef>
                <a:spcPts val="204"/>
              </a:spcBef>
            </a:pPr>
            <a:r>
              <a:rPr sz="3600" dirty="0">
                <a:latin typeface="Arial MT"/>
                <a:cs typeface="Arial MT"/>
              </a:rPr>
              <a:t>Use</a:t>
            </a:r>
            <a:r>
              <a:rPr sz="3600" spc="-10" dirty="0">
                <a:latin typeface="Arial MT"/>
                <a:cs typeface="Arial MT"/>
              </a:rPr>
              <a:t> </a:t>
            </a:r>
            <a:r>
              <a:rPr sz="3600" dirty="0">
                <a:latin typeface="Arial MT"/>
                <a:cs typeface="Arial MT"/>
              </a:rPr>
              <a:t>a</a:t>
            </a:r>
            <a:r>
              <a:rPr sz="3600" spc="-5" dirty="0">
                <a:latin typeface="Arial MT"/>
                <a:cs typeface="Arial MT"/>
              </a:rPr>
              <a:t> </a:t>
            </a:r>
            <a:r>
              <a:rPr sz="3600" dirty="0">
                <a:latin typeface="Arial MT"/>
                <a:cs typeface="Arial MT"/>
              </a:rPr>
              <a:t>10-d</a:t>
            </a:r>
            <a:r>
              <a:rPr sz="3600" spc="-10" dirty="0">
                <a:latin typeface="Arial MT"/>
                <a:cs typeface="Arial MT"/>
              </a:rPr>
              <a:t> </a:t>
            </a:r>
            <a:r>
              <a:rPr sz="3600" dirty="0">
                <a:latin typeface="Arial MT"/>
                <a:cs typeface="Arial MT"/>
              </a:rPr>
              <a:t>vector</a:t>
            </a:r>
            <a:r>
              <a:rPr sz="3600" spc="-5" dirty="0">
                <a:latin typeface="Arial MT"/>
                <a:cs typeface="Arial MT"/>
              </a:rPr>
              <a:t> </a:t>
            </a:r>
            <a:r>
              <a:rPr sz="3600" spc="-15" dirty="0">
                <a:latin typeface="Arial MT"/>
                <a:cs typeface="Arial MT"/>
              </a:rPr>
              <a:t>{Vi},</a:t>
            </a:r>
            <a:r>
              <a:rPr sz="3600" spc="-5" dirty="0">
                <a:latin typeface="Arial MT"/>
                <a:cs typeface="Arial MT"/>
              </a:rPr>
              <a:t> </a:t>
            </a:r>
            <a:r>
              <a:rPr sz="3600" dirty="0">
                <a:latin typeface="Arial MT"/>
                <a:cs typeface="Arial MT"/>
              </a:rPr>
              <a:t>where</a:t>
            </a:r>
            <a:r>
              <a:rPr sz="3600" spc="-10" dirty="0">
                <a:latin typeface="Arial MT"/>
                <a:cs typeface="Arial MT"/>
              </a:rPr>
              <a:t> </a:t>
            </a:r>
            <a:r>
              <a:rPr sz="3600" dirty="0">
                <a:latin typeface="Arial MT"/>
                <a:cs typeface="Arial MT"/>
              </a:rPr>
              <a:t>i</a:t>
            </a:r>
            <a:r>
              <a:rPr sz="3600" spc="-5" dirty="0">
                <a:latin typeface="Arial MT"/>
                <a:cs typeface="Arial MT"/>
              </a:rPr>
              <a:t> </a:t>
            </a:r>
            <a:r>
              <a:rPr sz="3600" dirty="0">
                <a:latin typeface="Arial MT"/>
                <a:cs typeface="Arial MT"/>
              </a:rPr>
              <a:t>represents</a:t>
            </a:r>
            <a:r>
              <a:rPr sz="3600" spc="-10" dirty="0">
                <a:latin typeface="Arial MT"/>
                <a:cs typeface="Arial MT"/>
              </a:rPr>
              <a:t> </a:t>
            </a:r>
            <a:r>
              <a:rPr sz="3600" dirty="0">
                <a:latin typeface="Arial MT"/>
                <a:cs typeface="Arial MT"/>
              </a:rPr>
              <a:t>room</a:t>
            </a:r>
            <a:r>
              <a:rPr sz="3600" spc="-5" dirty="0">
                <a:latin typeface="Arial MT"/>
                <a:cs typeface="Arial MT"/>
              </a:rPr>
              <a:t> </a:t>
            </a:r>
            <a:r>
              <a:rPr sz="3600" dirty="0">
                <a:latin typeface="Arial MT"/>
                <a:cs typeface="Arial MT"/>
              </a:rPr>
              <a:t>types</a:t>
            </a:r>
            <a:r>
              <a:rPr sz="3600" spc="-5" dirty="0">
                <a:latin typeface="Arial MT"/>
                <a:cs typeface="Arial MT"/>
              </a:rPr>
              <a:t> </a:t>
            </a:r>
            <a:r>
              <a:rPr sz="3600" dirty="0">
                <a:latin typeface="Arial MT"/>
                <a:cs typeface="Arial MT"/>
              </a:rPr>
              <a:t>and</a:t>
            </a:r>
            <a:r>
              <a:rPr sz="3600" spc="-10" dirty="0">
                <a:latin typeface="Arial MT"/>
                <a:cs typeface="Arial MT"/>
              </a:rPr>
              <a:t> </a:t>
            </a:r>
            <a:r>
              <a:rPr sz="3600" dirty="0">
                <a:latin typeface="Arial MT"/>
                <a:cs typeface="Arial MT"/>
              </a:rPr>
              <a:t>two</a:t>
            </a:r>
            <a:r>
              <a:rPr sz="3600" spc="-5" dirty="0">
                <a:latin typeface="Arial MT"/>
                <a:cs typeface="Arial MT"/>
              </a:rPr>
              <a:t> </a:t>
            </a:r>
            <a:r>
              <a:rPr sz="3600" dirty="0">
                <a:latin typeface="Arial MT"/>
                <a:cs typeface="Arial MT"/>
              </a:rPr>
              <a:t>door</a:t>
            </a:r>
            <a:r>
              <a:rPr sz="3600" spc="-5" dirty="0">
                <a:latin typeface="Arial MT"/>
                <a:cs typeface="Arial MT"/>
              </a:rPr>
              <a:t> </a:t>
            </a:r>
            <a:r>
              <a:rPr sz="3600" dirty="0">
                <a:latin typeface="Arial MT"/>
                <a:cs typeface="Arial MT"/>
              </a:rPr>
              <a:t>types </a:t>
            </a:r>
            <a:r>
              <a:rPr sz="3600" spc="-990" dirty="0">
                <a:latin typeface="Arial MT"/>
                <a:cs typeface="Arial MT"/>
              </a:rPr>
              <a:t> </a:t>
            </a:r>
            <a:r>
              <a:rPr sz="3600" dirty="0">
                <a:latin typeface="Arial MT"/>
                <a:cs typeface="Arial MT"/>
              </a:rPr>
              <a:t>Each</a:t>
            </a:r>
            <a:r>
              <a:rPr sz="3600" spc="-5" dirty="0">
                <a:latin typeface="Arial MT"/>
                <a:cs typeface="Arial MT"/>
              </a:rPr>
              <a:t> </a:t>
            </a:r>
            <a:r>
              <a:rPr sz="3600" spc="-10" dirty="0">
                <a:latin typeface="Arial MT"/>
                <a:cs typeface="Arial MT"/>
              </a:rPr>
              <a:t>element’s</a:t>
            </a:r>
            <a:r>
              <a:rPr sz="3600" dirty="0">
                <a:latin typeface="Arial MT"/>
                <a:cs typeface="Arial MT"/>
              </a:rPr>
              <a:t> value ranges</a:t>
            </a:r>
            <a:r>
              <a:rPr sz="3600" spc="-5" dirty="0">
                <a:latin typeface="Arial MT"/>
                <a:cs typeface="Arial MT"/>
              </a:rPr>
              <a:t> </a:t>
            </a:r>
            <a:r>
              <a:rPr sz="3600" dirty="0">
                <a:latin typeface="Arial MT"/>
                <a:cs typeface="Arial MT"/>
              </a:rPr>
              <a:t>between [1,10]</a:t>
            </a:r>
          </a:p>
          <a:p>
            <a:pPr marL="12700" marR="386715" algn="l" rtl="0">
              <a:lnSpc>
                <a:spcPts val="4280"/>
              </a:lnSpc>
              <a:spcBef>
                <a:spcPts val="25"/>
              </a:spcBef>
            </a:pPr>
            <a:r>
              <a:rPr sz="3600" dirty="0">
                <a:latin typeface="Arial MT"/>
                <a:cs typeface="Arial MT"/>
              </a:rPr>
              <a:t>Example</a:t>
            </a:r>
            <a:r>
              <a:rPr sz="3600" spc="-10" dirty="0">
                <a:latin typeface="Arial MT"/>
                <a:cs typeface="Arial MT"/>
              </a:rPr>
              <a:t> </a:t>
            </a:r>
            <a:r>
              <a:rPr sz="3600" dirty="0">
                <a:latin typeface="Arial MT"/>
                <a:cs typeface="Arial MT"/>
              </a:rPr>
              <a:t>vector</a:t>
            </a:r>
            <a:r>
              <a:rPr sz="3600" spc="-10" dirty="0">
                <a:latin typeface="Arial MT"/>
                <a:cs typeface="Arial MT"/>
              </a:rPr>
              <a:t> </a:t>
            </a:r>
            <a:r>
              <a:rPr sz="3600" dirty="0">
                <a:latin typeface="Arial MT"/>
                <a:cs typeface="Arial MT"/>
              </a:rPr>
              <a:t>v:</a:t>
            </a:r>
            <a:r>
              <a:rPr sz="3600" spc="-75" dirty="0">
                <a:latin typeface="Arial MT"/>
                <a:cs typeface="Arial MT"/>
              </a:rPr>
              <a:t> </a:t>
            </a:r>
            <a:r>
              <a:rPr sz="3600" dirty="0">
                <a:latin typeface="Arial MT"/>
                <a:cs typeface="Arial MT"/>
              </a:rPr>
              <a:t>The</a:t>
            </a:r>
            <a:r>
              <a:rPr sz="3600" spc="-10" dirty="0">
                <a:latin typeface="Arial MT"/>
                <a:cs typeface="Arial MT"/>
              </a:rPr>
              <a:t> </a:t>
            </a:r>
            <a:r>
              <a:rPr sz="3600" dirty="0">
                <a:latin typeface="Arial MT"/>
                <a:cs typeface="Arial MT"/>
              </a:rPr>
              <a:t>previous</a:t>
            </a:r>
            <a:r>
              <a:rPr sz="3600" spc="-10" dirty="0">
                <a:latin typeface="Arial MT"/>
                <a:cs typeface="Arial MT"/>
              </a:rPr>
              <a:t> </a:t>
            </a:r>
            <a:r>
              <a:rPr sz="3600" dirty="0">
                <a:latin typeface="Arial MT"/>
                <a:cs typeface="Arial MT"/>
              </a:rPr>
              <a:t>mask</a:t>
            </a:r>
            <a:r>
              <a:rPr sz="3600" spc="-5" dirty="0">
                <a:latin typeface="Arial MT"/>
                <a:cs typeface="Arial MT"/>
              </a:rPr>
              <a:t> </a:t>
            </a:r>
            <a:r>
              <a:rPr sz="3600" dirty="0">
                <a:latin typeface="Arial MT"/>
                <a:cs typeface="Arial MT"/>
              </a:rPr>
              <a:t>is</a:t>
            </a:r>
            <a:r>
              <a:rPr sz="3600" spc="-10" dirty="0">
                <a:latin typeface="Arial MT"/>
                <a:cs typeface="Arial MT"/>
              </a:rPr>
              <a:t> </a:t>
            </a:r>
            <a:r>
              <a:rPr sz="3600" dirty="0">
                <a:latin typeface="Arial MT"/>
                <a:cs typeface="Arial MT"/>
              </a:rPr>
              <a:t>specified</a:t>
            </a:r>
            <a:r>
              <a:rPr sz="3600" spc="-10" dirty="0">
                <a:latin typeface="Arial MT"/>
                <a:cs typeface="Arial MT"/>
              </a:rPr>
              <a:t> </a:t>
            </a:r>
            <a:r>
              <a:rPr sz="3600" dirty="0">
                <a:latin typeface="Arial MT"/>
                <a:cs typeface="Arial MT"/>
              </a:rPr>
              <a:t>as</a:t>
            </a:r>
            <a:r>
              <a:rPr sz="3600" spc="-10" dirty="0">
                <a:latin typeface="Arial MT"/>
                <a:cs typeface="Arial MT"/>
              </a:rPr>
              <a:t> </a:t>
            </a:r>
            <a:r>
              <a:rPr sz="3600" dirty="0">
                <a:latin typeface="Arial MT"/>
                <a:cs typeface="Arial MT"/>
              </a:rPr>
              <a:t>the</a:t>
            </a:r>
            <a:r>
              <a:rPr sz="3600" spc="-10" dirty="0">
                <a:latin typeface="Arial MT"/>
                <a:cs typeface="Arial MT"/>
              </a:rPr>
              <a:t> </a:t>
            </a:r>
            <a:r>
              <a:rPr sz="3600" dirty="0">
                <a:latin typeface="Arial MT"/>
                <a:cs typeface="Arial MT"/>
              </a:rPr>
              <a:t>input</a:t>
            </a:r>
            <a:r>
              <a:rPr sz="3600" spc="-5" dirty="0">
                <a:latin typeface="Arial MT"/>
                <a:cs typeface="Arial MT"/>
              </a:rPr>
              <a:t> </a:t>
            </a:r>
            <a:r>
              <a:rPr sz="3600" dirty="0">
                <a:latin typeface="Arial MT"/>
                <a:cs typeface="Arial MT"/>
              </a:rPr>
              <a:t>condition </a:t>
            </a:r>
            <a:r>
              <a:rPr sz="3600" spc="-994" dirty="0">
                <a:latin typeface="Arial MT"/>
                <a:cs typeface="Arial MT"/>
              </a:rPr>
              <a:t> </a:t>
            </a:r>
            <a:r>
              <a:rPr sz="3600" dirty="0">
                <a:latin typeface="Arial MT"/>
                <a:cs typeface="Arial MT"/>
              </a:rPr>
              <a:t>for</a:t>
            </a:r>
            <a:r>
              <a:rPr sz="3600" spc="-5" dirty="0">
                <a:latin typeface="Arial MT"/>
                <a:cs typeface="Arial MT"/>
              </a:rPr>
              <a:t> </a:t>
            </a:r>
            <a:r>
              <a:rPr sz="3600" dirty="0">
                <a:latin typeface="Arial MT"/>
                <a:cs typeface="Arial MT"/>
              </a:rPr>
              <a:t>the 3rd</a:t>
            </a:r>
            <a:r>
              <a:rPr sz="3600" spc="-5" dirty="0">
                <a:latin typeface="Arial MT"/>
                <a:cs typeface="Arial MT"/>
              </a:rPr>
              <a:t> </a:t>
            </a:r>
            <a:r>
              <a:rPr sz="3600" dirty="0">
                <a:latin typeface="Arial MT"/>
                <a:cs typeface="Arial MT"/>
              </a:rPr>
              <a:t>room/door type</a:t>
            </a:r>
            <a:r>
              <a:rPr sz="3600" spc="-5" dirty="0">
                <a:latin typeface="Arial MT"/>
                <a:cs typeface="Arial MT"/>
              </a:rPr>
              <a:t> </a:t>
            </a:r>
            <a:r>
              <a:rPr sz="3600" dirty="0">
                <a:latin typeface="Arial MT"/>
                <a:cs typeface="Arial MT"/>
              </a:rPr>
              <a:t>after the</a:t>
            </a:r>
            <a:r>
              <a:rPr sz="3600" spc="-5" dirty="0">
                <a:latin typeface="Arial MT"/>
                <a:cs typeface="Arial MT"/>
              </a:rPr>
              <a:t> </a:t>
            </a:r>
            <a:r>
              <a:rPr sz="3600" dirty="0">
                <a:latin typeface="Arial MT"/>
                <a:cs typeface="Arial MT"/>
              </a:rPr>
              <a:t>4th iteration.</a:t>
            </a:r>
          </a:p>
        </p:txBody>
      </p:sp>
      <p:grpSp>
        <p:nvGrpSpPr>
          <p:cNvPr id="3" name="object 3"/>
          <p:cNvGrpSpPr/>
          <p:nvPr/>
        </p:nvGrpSpPr>
        <p:grpSpPr>
          <a:xfrm>
            <a:off x="4969059" y="7810500"/>
            <a:ext cx="7515225" cy="1419225"/>
            <a:chOff x="5386387" y="8467097"/>
            <a:chExt cx="7515225" cy="1419225"/>
          </a:xfrm>
        </p:grpSpPr>
        <p:pic>
          <p:nvPicPr>
            <p:cNvPr id="4" name="object 4"/>
            <p:cNvPicPr/>
            <p:nvPr/>
          </p:nvPicPr>
          <p:blipFill>
            <a:blip r:embed="rId3" cstate="print"/>
            <a:stretch>
              <a:fillRect/>
            </a:stretch>
          </p:blipFill>
          <p:spPr>
            <a:xfrm>
              <a:off x="5386387" y="8467097"/>
              <a:ext cx="7515224" cy="1419224"/>
            </a:xfrm>
            <a:prstGeom prst="rect">
              <a:avLst/>
            </a:prstGeom>
          </p:spPr>
        </p:pic>
        <p:pic>
          <p:nvPicPr>
            <p:cNvPr id="5" name="object 5"/>
            <p:cNvPicPr/>
            <p:nvPr/>
          </p:nvPicPr>
          <p:blipFill>
            <a:blip r:embed="rId4" cstate="print"/>
            <a:stretch>
              <a:fillRect/>
            </a:stretch>
          </p:blipFill>
          <p:spPr>
            <a:xfrm>
              <a:off x="6163055" y="8720042"/>
              <a:ext cx="6534149" cy="520749"/>
            </a:xfrm>
            <a:prstGeom prst="rect">
              <a:avLst/>
            </a:prstGeom>
          </p:spPr>
        </p:pic>
      </p:grpSp>
      <p:grpSp>
        <p:nvGrpSpPr>
          <p:cNvPr id="6" name="object 6"/>
          <p:cNvGrpSpPr/>
          <p:nvPr/>
        </p:nvGrpSpPr>
        <p:grpSpPr>
          <a:xfrm>
            <a:off x="4346447" y="771143"/>
            <a:ext cx="9668510" cy="2585085"/>
            <a:chOff x="4346447" y="771143"/>
            <a:chExt cx="9668510" cy="2585085"/>
          </a:xfrm>
        </p:grpSpPr>
        <p:pic>
          <p:nvPicPr>
            <p:cNvPr id="7" name="object 7"/>
            <p:cNvPicPr/>
            <p:nvPr/>
          </p:nvPicPr>
          <p:blipFill>
            <a:blip r:embed="rId5" cstate="print"/>
            <a:stretch>
              <a:fillRect/>
            </a:stretch>
          </p:blipFill>
          <p:spPr>
            <a:xfrm>
              <a:off x="4346447" y="771143"/>
              <a:ext cx="9668255" cy="2584703"/>
            </a:xfrm>
            <a:prstGeom prst="rect">
              <a:avLst/>
            </a:prstGeom>
          </p:spPr>
        </p:pic>
        <p:pic>
          <p:nvPicPr>
            <p:cNvPr id="8" name="object 8"/>
            <p:cNvPicPr/>
            <p:nvPr/>
          </p:nvPicPr>
          <p:blipFill>
            <a:blip r:embed="rId6" cstate="print"/>
            <a:stretch>
              <a:fillRect/>
            </a:stretch>
          </p:blipFill>
          <p:spPr>
            <a:xfrm>
              <a:off x="4346447" y="771143"/>
              <a:ext cx="9604247" cy="2584703"/>
            </a:xfrm>
            <a:prstGeom prst="rect">
              <a:avLst/>
            </a:prstGeom>
          </p:spPr>
        </p:pic>
      </p:grpSp>
      <p:sp>
        <p:nvSpPr>
          <p:cNvPr id="12" name="מציין מיקום של מספר שקופית 11">
            <a:extLst>
              <a:ext uri="{FF2B5EF4-FFF2-40B4-BE49-F238E27FC236}">
                <a16:creationId xmlns:a16="http://schemas.microsoft.com/office/drawing/2014/main" id="{35427ED8-9DCB-9E42-D129-F55271708848}"/>
              </a:ext>
            </a:extLst>
          </p:cNvPr>
          <p:cNvSpPr>
            <a:spLocks noGrp="1"/>
          </p:cNvSpPr>
          <p:nvPr>
            <p:ph type="sldNum" sz="quarter" idx="7"/>
          </p:nvPr>
        </p:nvSpPr>
        <p:spPr/>
        <p:txBody>
          <a:bodyPr/>
          <a:lstStyle/>
          <a:p>
            <a:fld id="{B6F15528-21DE-4FAA-801E-634DDDAF4B2B}" type="slidenum">
              <a:rPr lang="en-IL" smtClean="0"/>
              <a:t>19</a:t>
            </a:fld>
            <a:endParaRPr lang="en-IL"/>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2420" y="0"/>
            <a:ext cx="18288000" cy="10296525"/>
            <a:chOff x="2420" y="0"/>
            <a:chExt cx="18288000" cy="10296525"/>
          </a:xfrm>
        </p:grpSpPr>
        <p:pic>
          <p:nvPicPr>
            <p:cNvPr id="3" name="object 3"/>
            <p:cNvPicPr/>
            <p:nvPr/>
          </p:nvPicPr>
          <p:blipFill>
            <a:blip r:embed="rId2" cstate="print"/>
            <a:stretch>
              <a:fillRect/>
            </a:stretch>
          </p:blipFill>
          <p:spPr>
            <a:xfrm>
              <a:off x="2230243" y="0"/>
              <a:ext cx="13827511" cy="10286999"/>
            </a:xfrm>
            <a:prstGeom prst="rect">
              <a:avLst/>
            </a:prstGeom>
          </p:spPr>
        </p:pic>
        <p:sp>
          <p:nvSpPr>
            <p:cNvPr id="4" name="object 4"/>
            <p:cNvSpPr/>
            <p:nvPr/>
          </p:nvSpPr>
          <p:spPr>
            <a:xfrm>
              <a:off x="78619" y="68286"/>
              <a:ext cx="18135600" cy="10144125"/>
            </a:xfrm>
            <a:custGeom>
              <a:avLst/>
              <a:gdLst/>
              <a:ahLst/>
              <a:cxnLst/>
              <a:rect l="l" t="t" r="r" b="b"/>
              <a:pathLst>
                <a:path w="18135600" h="10144125">
                  <a:moveTo>
                    <a:pt x="0" y="10014393"/>
                  </a:moveTo>
                  <a:lnTo>
                    <a:pt x="0" y="129730"/>
                  </a:lnTo>
                  <a:lnTo>
                    <a:pt x="155" y="123357"/>
                  </a:lnTo>
                  <a:lnTo>
                    <a:pt x="9875" y="80084"/>
                  </a:lnTo>
                  <a:lnTo>
                    <a:pt x="33600" y="42613"/>
                  </a:lnTo>
                  <a:lnTo>
                    <a:pt x="68575" y="15317"/>
                  </a:lnTo>
                  <a:lnTo>
                    <a:pt x="110702" y="1402"/>
                  </a:lnTo>
                  <a:lnTo>
                    <a:pt x="129730" y="0"/>
                  </a:lnTo>
                  <a:lnTo>
                    <a:pt x="18005868" y="0"/>
                  </a:lnTo>
                  <a:lnTo>
                    <a:pt x="18049564" y="7580"/>
                  </a:lnTo>
                  <a:lnTo>
                    <a:pt x="18088167" y="29446"/>
                  </a:lnTo>
                  <a:lnTo>
                    <a:pt x="18117145" y="63041"/>
                  </a:lnTo>
                  <a:lnTo>
                    <a:pt x="18133104" y="104421"/>
                  </a:lnTo>
                  <a:lnTo>
                    <a:pt x="18135598" y="129730"/>
                  </a:lnTo>
                  <a:lnTo>
                    <a:pt x="18135598" y="10014393"/>
                  </a:lnTo>
                  <a:lnTo>
                    <a:pt x="18128017" y="10058090"/>
                  </a:lnTo>
                  <a:lnTo>
                    <a:pt x="18106151" y="10096693"/>
                  </a:lnTo>
                  <a:lnTo>
                    <a:pt x="18072553" y="10125671"/>
                  </a:lnTo>
                  <a:lnTo>
                    <a:pt x="18031175" y="10141631"/>
                  </a:lnTo>
                  <a:lnTo>
                    <a:pt x="18005868" y="10144124"/>
                  </a:lnTo>
                  <a:lnTo>
                    <a:pt x="129730" y="10144124"/>
                  </a:lnTo>
                  <a:lnTo>
                    <a:pt x="86032" y="10136542"/>
                  </a:lnTo>
                  <a:lnTo>
                    <a:pt x="47429" y="10114677"/>
                  </a:lnTo>
                  <a:lnTo>
                    <a:pt x="18452" y="10081081"/>
                  </a:lnTo>
                  <a:lnTo>
                    <a:pt x="2492" y="10039701"/>
                  </a:lnTo>
                  <a:lnTo>
                    <a:pt x="0" y="10014393"/>
                  </a:lnTo>
                  <a:close/>
                </a:path>
              </a:pathLst>
            </a:custGeom>
            <a:ln w="152399">
              <a:solidFill>
                <a:srgbClr val="CDCDCD"/>
              </a:solidFill>
            </a:ln>
          </p:spPr>
          <p:txBody>
            <a:bodyPr wrap="square" lIns="0" tIns="0" rIns="0" bIns="0" rtlCol="0"/>
            <a:lstStyle/>
            <a:p>
              <a:endParaRPr dirty="0"/>
            </a:p>
          </p:txBody>
        </p:sp>
        <p:pic>
          <p:nvPicPr>
            <p:cNvPr id="5" name="object 5"/>
            <p:cNvPicPr/>
            <p:nvPr/>
          </p:nvPicPr>
          <p:blipFill>
            <a:blip r:embed="rId3" cstate="print"/>
            <a:stretch>
              <a:fillRect/>
            </a:stretch>
          </p:blipFill>
          <p:spPr>
            <a:xfrm>
              <a:off x="15043650" y="9543382"/>
              <a:ext cx="3209924" cy="728811"/>
            </a:xfrm>
            <a:prstGeom prst="rect">
              <a:avLst/>
            </a:prstGeom>
          </p:spPr>
        </p:pic>
        <p:pic>
          <p:nvPicPr>
            <p:cNvPr id="6" name="object 6"/>
            <p:cNvPicPr/>
            <p:nvPr/>
          </p:nvPicPr>
          <p:blipFill>
            <a:blip r:embed="rId4" cstate="print"/>
            <a:stretch>
              <a:fillRect/>
            </a:stretch>
          </p:blipFill>
          <p:spPr>
            <a:xfrm>
              <a:off x="7031735" y="792479"/>
              <a:ext cx="4355591" cy="1249679"/>
            </a:xfrm>
            <a:prstGeom prst="rect">
              <a:avLst/>
            </a:prstGeom>
          </p:spPr>
        </p:pic>
        <p:pic>
          <p:nvPicPr>
            <p:cNvPr id="7" name="object 7"/>
            <p:cNvPicPr/>
            <p:nvPr/>
          </p:nvPicPr>
          <p:blipFill>
            <a:blip r:embed="rId5" cstate="print"/>
            <a:stretch>
              <a:fillRect/>
            </a:stretch>
          </p:blipFill>
          <p:spPr>
            <a:xfrm>
              <a:off x="7040879" y="792479"/>
              <a:ext cx="4212335" cy="1249679"/>
            </a:xfrm>
            <a:prstGeom prst="rect">
              <a:avLst/>
            </a:prstGeom>
          </p:spPr>
        </p:pic>
      </p:grpSp>
      <p:sp>
        <p:nvSpPr>
          <p:cNvPr id="8" name="object 8"/>
          <p:cNvSpPr txBox="1"/>
          <p:nvPr/>
        </p:nvSpPr>
        <p:spPr>
          <a:xfrm>
            <a:off x="7111197" y="2621972"/>
            <a:ext cx="4072254" cy="6622326"/>
          </a:xfrm>
          <a:prstGeom prst="rect">
            <a:avLst/>
          </a:prstGeom>
        </p:spPr>
        <p:txBody>
          <a:bodyPr vert="horz" wrap="square" lIns="0" tIns="12700" rIns="0" bIns="0" rtlCol="0">
            <a:spAutoFit/>
          </a:bodyPr>
          <a:lstStyle/>
          <a:p>
            <a:pPr algn="ctr">
              <a:lnSpc>
                <a:spcPts val="4665"/>
              </a:lnSpc>
              <a:spcBef>
                <a:spcPts val="100"/>
              </a:spcBef>
            </a:pPr>
            <a:r>
              <a:rPr sz="3900" dirty="0">
                <a:latin typeface="Arial MT"/>
                <a:cs typeface="Arial MT"/>
              </a:rPr>
              <a:t>Introduction</a:t>
            </a:r>
          </a:p>
          <a:p>
            <a:pPr marL="163830" marR="156210" algn="ctr">
              <a:lnSpc>
                <a:spcPts val="4730"/>
              </a:lnSpc>
              <a:spcBef>
                <a:spcPts val="100"/>
              </a:spcBef>
              <a:tabLst>
                <a:tab pos="1952625" algn="l"/>
              </a:tabLst>
            </a:pPr>
            <a:r>
              <a:rPr sz="3900" dirty="0">
                <a:latin typeface="Arial MT"/>
                <a:cs typeface="Arial MT"/>
              </a:rPr>
              <a:t>System	</a:t>
            </a:r>
            <a:r>
              <a:rPr lang="en-US" sz="3900" dirty="0">
                <a:latin typeface="Arial MT"/>
                <a:cs typeface="Arial MT"/>
              </a:rPr>
              <a:t>O</a:t>
            </a:r>
            <a:r>
              <a:rPr sz="3900" dirty="0">
                <a:latin typeface="Arial MT"/>
                <a:cs typeface="Arial MT"/>
              </a:rPr>
              <a:t>verview  </a:t>
            </a:r>
            <a:r>
              <a:rPr sz="3900" spc="-20" dirty="0">
                <a:latin typeface="Arial MT"/>
                <a:cs typeface="Arial MT"/>
              </a:rPr>
              <a:t>Training</a:t>
            </a:r>
            <a:endParaRPr sz="3900" dirty="0">
              <a:latin typeface="Arial MT"/>
              <a:cs typeface="Arial MT"/>
            </a:endParaRPr>
          </a:p>
          <a:p>
            <a:pPr algn="ctr">
              <a:lnSpc>
                <a:spcPts val="4480"/>
              </a:lnSpc>
              <a:tabLst>
                <a:tab pos="1238250" algn="l"/>
              </a:tabLst>
            </a:pPr>
            <a:r>
              <a:rPr lang="en-US" sz="3900" dirty="0">
                <a:latin typeface="Arial MT"/>
                <a:cs typeface="Arial MT"/>
              </a:rPr>
              <a:t>Meta Optimization</a:t>
            </a:r>
            <a:endParaRPr sz="3900" dirty="0">
              <a:latin typeface="Arial MT"/>
              <a:cs typeface="Arial MT"/>
            </a:endParaRPr>
          </a:p>
          <a:p>
            <a:pPr marL="12700" marR="5080" algn="ctr">
              <a:lnSpc>
                <a:spcPts val="4650"/>
              </a:lnSpc>
              <a:spcBef>
                <a:spcPts val="225"/>
              </a:spcBef>
              <a:tabLst>
                <a:tab pos="2463165" algn="l"/>
              </a:tabLst>
            </a:pPr>
            <a:r>
              <a:rPr sz="3900" dirty="0">
                <a:latin typeface="Arial MT"/>
                <a:cs typeface="Arial MT"/>
              </a:rPr>
              <a:t>Evaluation</a:t>
            </a:r>
            <a:r>
              <a:rPr lang="en-US" sz="3900" dirty="0">
                <a:latin typeface="Arial MT"/>
                <a:cs typeface="Arial MT"/>
              </a:rPr>
              <a:t> </a:t>
            </a:r>
            <a:r>
              <a:rPr sz="3900" dirty="0">
                <a:latin typeface="Arial MT"/>
                <a:cs typeface="Arial MT"/>
              </a:rPr>
              <a:t>Metrics  Challenges</a:t>
            </a:r>
          </a:p>
          <a:p>
            <a:pPr algn="ctr">
              <a:lnSpc>
                <a:spcPts val="4500"/>
              </a:lnSpc>
            </a:pPr>
            <a:r>
              <a:rPr sz="3900" dirty="0">
                <a:latin typeface="Arial MT"/>
                <a:cs typeface="Arial MT"/>
              </a:rPr>
              <a:t>GUI</a:t>
            </a:r>
          </a:p>
          <a:p>
            <a:pPr marL="768985" marR="762000" algn="ctr">
              <a:lnSpc>
                <a:spcPct val="100200"/>
              </a:lnSpc>
              <a:spcBef>
                <a:spcPts val="35"/>
              </a:spcBef>
            </a:pPr>
            <a:r>
              <a:rPr sz="3900" dirty="0">
                <a:latin typeface="Arial MT"/>
                <a:cs typeface="Arial MT"/>
              </a:rPr>
              <a:t>Diagrams </a:t>
            </a:r>
            <a:r>
              <a:rPr sz="3900" spc="5" dirty="0">
                <a:latin typeface="Arial MT"/>
                <a:cs typeface="Arial MT"/>
              </a:rPr>
              <a:t> </a:t>
            </a:r>
            <a:r>
              <a:rPr sz="3900" dirty="0">
                <a:latin typeface="Arial MT"/>
                <a:cs typeface="Arial MT"/>
              </a:rPr>
              <a:t>References  Thank</a:t>
            </a:r>
            <a:r>
              <a:rPr sz="3900" spc="-145" dirty="0">
                <a:latin typeface="Arial MT"/>
                <a:cs typeface="Arial MT"/>
              </a:rPr>
              <a:t> </a:t>
            </a:r>
            <a:r>
              <a:rPr sz="3900" spc="-90" dirty="0">
                <a:latin typeface="Arial MT"/>
                <a:cs typeface="Arial MT"/>
              </a:rPr>
              <a:t>You!</a:t>
            </a:r>
            <a:endParaRPr sz="3900" dirty="0">
              <a:latin typeface="Arial MT"/>
              <a:cs typeface="Arial MT"/>
            </a:endParaRPr>
          </a:p>
        </p:txBody>
      </p:sp>
      <p:sp>
        <p:nvSpPr>
          <p:cNvPr id="9" name="מציין מיקום של מספר שקופית 8">
            <a:extLst>
              <a:ext uri="{FF2B5EF4-FFF2-40B4-BE49-F238E27FC236}">
                <a16:creationId xmlns:a16="http://schemas.microsoft.com/office/drawing/2014/main" id="{C85EF28A-3696-5971-CB33-A52F12DFA2E7}"/>
              </a:ext>
            </a:extLst>
          </p:cNvPr>
          <p:cNvSpPr>
            <a:spLocks noGrp="1"/>
          </p:cNvSpPr>
          <p:nvPr>
            <p:ph type="sldNum" sz="quarter" idx="7"/>
          </p:nvPr>
        </p:nvSpPr>
        <p:spPr/>
        <p:txBody>
          <a:bodyPr/>
          <a:lstStyle/>
          <a:p>
            <a:fld id="{B6F15528-21DE-4FAA-801E-634DDDAF4B2B}" type="slidenum">
              <a:rPr lang="en-IL" smtClean="0"/>
              <a:t>2</a:t>
            </a:fld>
            <a:endParaRPr lang="en-IL"/>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object 2">
            <a:extLst>
              <a:ext uri="{FF2B5EF4-FFF2-40B4-BE49-F238E27FC236}">
                <a16:creationId xmlns:a16="http://schemas.microsoft.com/office/drawing/2014/main" id="{C81EEFD4-53E9-21D2-7A92-BDEE78AA9689}"/>
              </a:ext>
            </a:extLst>
          </p:cNvPr>
          <p:cNvGrpSpPr/>
          <p:nvPr/>
        </p:nvGrpSpPr>
        <p:grpSpPr>
          <a:xfrm>
            <a:off x="78619" y="0"/>
            <a:ext cx="18135600" cy="10286999"/>
            <a:chOff x="78619" y="0"/>
            <a:chExt cx="18135600" cy="10286999"/>
          </a:xfrm>
        </p:grpSpPr>
        <p:pic>
          <p:nvPicPr>
            <p:cNvPr id="8" name="object 3">
              <a:extLst>
                <a:ext uri="{FF2B5EF4-FFF2-40B4-BE49-F238E27FC236}">
                  <a16:creationId xmlns:a16="http://schemas.microsoft.com/office/drawing/2014/main" id="{D6BA0B52-E77A-B733-5D1A-9380EA83CD99}"/>
                </a:ext>
              </a:extLst>
            </p:cNvPr>
            <p:cNvPicPr/>
            <p:nvPr/>
          </p:nvPicPr>
          <p:blipFill>
            <a:blip r:embed="rId2" cstate="print"/>
            <a:stretch>
              <a:fillRect/>
            </a:stretch>
          </p:blipFill>
          <p:spPr>
            <a:xfrm>
              <a:off x="2230243" y="0"/>
              <a:ext cx="13827511" cy="10286999"/>
            </a:xfrm>
            <a:prstGeom prst="rect">
              <a:avLst/>
            </a:prstGeom>
          </p:spPr>
        </p:pic>
        <p:sp>
          <p:nvSpPr>
            <p:cNvPr id="9" name="object 4">
              <a:extLst>
                <a:ext uri="{FF2B5EF4-FFF2-40B4-BE49-F238E27FC236}">
                  <a16:creationId xmlns:a16="http://schemas.microsoft.com/office/drawing/2014/main" id="{846E0E14-4A66-A0BC-232D-9C16444865E5}"/>
                </a:ext>
              </a:extLst>
            </p:cNvPr>
            <p:cNvSpPr/>
            <p:nvPr/>
          </p:nvSpPr>
          <p:spPr>
            <a:xfrm>
              <a:off x="78619" y="68288"/>
              <a:ext cx="18135600" cy="10144125"/>
            </a:xfrm>
            <a:custGeom>
              <a:avLst/>
              <a:gdLst/>
              <a:ahLst/>
              <a:cxnLst/>
              <a:rect l="l" t="t" r="r" b="b"/>
              <a:pathLst>
                <a:path w="18135600" h="10144125">
                  <a:moveTo>
                    <a:pt x="0" y="10014393"/>
                  </a:moveTo>
                  <a:lnTo>
                    <a:pt x="0" y="129730"/>
                  </a:lnTo>
                  <a:lnTo>
                    <a:pt x="155" y="123357"/>
                  </a:lnTo>
                  <a:lnTo>
                    <a:pt x="9875" y="80084"/>
                  </a:lnTo>
                  <a:lnTo>
                    <a:pt x="33600" y="42613"/>
                  </a:lnTo>
                  <a:lnTo>
                    <a:pt x="68575" y="15317"/>
                  </a:lnTo>
                  <a:lnTo>
                    <a:pt x="110702" y="1402"/>
                  </a:lnTo>
                  <a:lnTo>
                    <a:pt x="129730" y="0"/>
                  </a:lnTo>
                  <a:lnTo>
                    <a:pt x="18005868" y="0"/>
                  </a:lnTo>
                  <a:lnTo>
                    <a:pt x="18049564" y="7580"/>
                  </a:lnTo>
                  <a:lnTo>
                    <a:pt x="18088167" y="29446"/>
                  </a:lnTo>
                  <a:lnTo>
                    <a:pt x="18117145" y="63041"/>
                  </a:lnTo>
                  <a:lnTo>
                    <a:pt x="18133104" y="104421"/>
                  </a:lnTo>
                  <a:lnTo>
                    <a:pt x="18135598" y="129730"/>
                  </a:lnTo>
                  <a:lnTo>
                    <a:pt x="18135598" y="10014393"/>
                  </a:lnTo>
                  <a:lnTo>
                    <a:pt x="18128017" y="10058090"/>
                  </a:lnTo>
                  <a:lnTo>
                    <a:pt x="18106151" y="10096693"/>
                  </a:lnTo>
                  <a:lnTo>
                    <a:pt x="18072553" y="10125671"/>
                  </a:lnTo>
                  <a:lnTo>
                    <a:pt x="18031175" y="10141631"/>
                  </a:lnTo>
                  <a:lnTo>
                    <a:pt x="18005868" y="10144124"/>
                  </a:lnTo>
                  <a:lnTo>
                    <a:pt x="129730" y="10144124"/>
                  </a:lnTo>
                  <a:lnTo>
                    <a:pt x="86032" y="10136542"/>
                  </a:lnTo>
                  <a:lnTo>
                    <a:pt x="47429" y="10114677"/>
                  </a:lnTo>
                  <a:lnTo>
                    <a:pt x="18452" y="10081081"/>
                  </a:lnTo>
                  <a:lnTo>
                    <a:pt x="2492" y="10039701"/>
                  </a:lnTo>
                  <a:lnTo>
                    <a:pt x="0" y="10014393"/>
                  </a:lnTo>
                  <a:close/>
                </a:path>
              </a:pathLst>
            </a:custGeom>
            <a:ln w="152399">
              <a:solidFill>
                <a:srgbClr val="CDCDCD"/>
              </a:solidFill>
            </a:ln>
          </p:spPr>
          <p:txBody>
            <a:bodyPr wrap="square" lIns="0" tIns="0" rIns="0" bIns="0" rtlCol="0"/>
            <a:lstStyle/>
            <a:p>
              <a:endParaRPr/>
            </a:p>
          </p:txBody>
        </p:sp>
      </p:grpSp>
      <p:sp>
        <p:nvSpPr>
          <p:cNvPr id="2" name="object 2"/>
          <p:cNvSpPr txBox="1"/>
          <p:nvPr/>
        </p:nvSpPr>
        <p:spPr>
          <a:xfrm>
            <a:off x="1844426" y="3505273"/>
            <a:ext cx="15002510" cy="4465581"/>
          </a:xfrm>
          <a:prstGeom prst="rect">
            <a:avLst/>
          </a:prstGeom>
        </p:spPr>
        <p:txBody>
          <a:bodyPr vert="horz" wrap="square" lIns="0" tIns="8890" rIns="0" bIns="0" rtlCol="0">
            <a:spAutoFit/>
          </a:bodyPr>
          <a:lstStyle/>
          <a:p>
            <a:pPr marL="12700" marR="570865" algn="l" rtl="0">
              <a:lnSpc>
                <a:spcPct val="100699"/>
              </a:lnSpc>
              <a:spcBef>
                <a:spcPts val="70"/>
              </a:spcBef>
            </a:pPr>
            <a:r>
              <a:rPr sz="3600" dirty="0">
                <a:latin typeface="Arial MT"/>
                <a:cs typeface="Arial MT"/>
              </a:rPr>
              <a:t>Control</a:t>
            </a:r>
            <a:r>
              <a:rPr sz="3600" spc="-10" dirty="0">
                <a:latin typeface="Arial MT"/>
                <a:cs typeface="Arial MT"/>
              </a:rPr>
              <a:t> </a:t>
            </a:r>
            <a:r>
              <a:rPr sz="3600" dirty="0">
                <a:latin typeface="Arial MT"/>
                <a:cs typeface="Arial MT"/>
              </a:rPr>
              <a:t>the</a:t>
            </a:r>
            <a:r>
              <a:rPr sz="3600" spc="-10" dirty="0">
                <a:latin typeface="Arial MT"/>
                <a:cs typeface="Arial MT"/>
              </a:rPr>
              <a:t> </a:t>
            </a:r>
            <a:r>
              <a:rPr sz="3600" dirty="0">
                <a:latin typeface="Arial MT"/>
                <a:cs typeface="Arial MT"/>
              </a:rPr>
              <a:t>conditioning</a:t>
            </a:r>
            <a:r>
              <a:rPr sz="3600" spc="-10" dirty="0">
                <a:latin typeface="Arial MT"/>
                <a:cs typeface="Arial MT"/>
              </a:rPr>
              <a:t> </a:t>
            </a:r>
            <a:r>
              <a:rPr sz="3600" dirty="0">
                <a:latin typeface="Arial MT"/>
                <a:cs typeface="Arial MT"/>
              </a:rPr>
              <a:t>based</a:t>
            </a:r>
            <a:r>
              <a:rPr sz="3600" spc="-10" dirty="0">
                <a:latin typeface="Arial MT"/>
                <a:cs typeface="Arial MT"/>
              </a:rPr>
              <a:t> </a:t>
            </a:r>
            <a:r>
              <a:rPr sz="3600" dirty="0">
                <a:latin typeface="Arial MT"/>
                <a:cs typeface="Arial MT"/>
              </a:rPr>
              <a:t>on</a:t>
            </a:r>
            <a:r>
              <a:rPr sz="3600" spc="-10" dirty="0">
                <a:latin typeface="Arial MT"/>
                <a:cs typeface="Arial MT"/>
              </a:rPr>
              <a:t> </a:t>
            </a:r>
            <a:r>
              <a:rPr sz="3600" dirty="0">
                <a:latin typeface="Arial MT"/>
                <a:cs typeface="Arial MT"/>
              </a:rPr>
              <a:t>the</a:t>
            </a:r>
            <a:r>
              <a:rPr sz="3600" spc="-10" dirty="0">
                <a:latin typeface="Arial MT"/>
                <a:cs typeface="Arial MT"/>
              </a:rPr>
              <a:t> </a:t>
            </a:r>
            <a:r>
              <a:rPr sz="3600" dirty="0">
                <a:latin typeface="Arial MT"/>
                <a:cs typeface="Arial MT"/>
              </a:rPr>
              <a:t>compatibility</a:t>
            </a:r>
            <a:r>
              <a:rPr sz="3600" spc="-10" dirty="0">
                <a:latin typeface="Arial MT"/>
                <a:cs typeface="Arial MT"/>
              </a:rPr>
              <a:t> </a:t>
            </a:r>
            <a:r>
              <a:rPr sz="3600" dirty="0">
                <a:latin typeface="Arial MT"/>
                <a:cs typeface="Arial MT"/>
              </a:rPr>
              <a:t>of</a:t>
            </a:r>
            <a:r>
              <a:rPr sz="3600" spc="-10" dirty="0">
                <a:latin typeface="Arial MT"/>
                <a:cs typeface="Arial MT"/>
              </a:rPr>
              <a:t> </a:t>
            </a:r>
            <a:r>
              <a:rPr sz="3600" dirty="0">
                <a:latin typeface="Arial MT"/>
                <a:cs typeface="Arial MT"/>
              </a:rPr>
              <a:t>the</a:t>
            </a:r>
            <a:r>
              <a:rPr sz="3600" spc="-10" dirty="0">
                <a:latin typeface="Arial MT"/>
                <a:cs typeface="Arial MT"/>
              </a:rPr>
              <a:t> </a:t>
            </a:r>
            <a:r>
              <a:rPr sz="3600" dirty="0">
                <a:latin typeface="Arial MT"/>
                <a:cs typeface="Arial MT"/>
              </a:rPr>
              <a:t>current</a:t>
            </a:r>
            <a:r>
              <a:rPr sz="3600" spc="-10" dirty="0">
                <a:latin typeface="Arial MT"/>
                <a:cs typeface="Arial MT"/>
              </a:rPr>
              <a:t> </a:t>
            </a:r>
            <a:r>
              <a:rPr sz="3600" dirty="0">
                <a:latin typeface="Arial MT"/>
                <a:cs typeface="Arial MT"/>
              </a:rPr>
              <a:t>model </a:t>
            </a:r>
            <a:r>
              <a:rPr sz="3600" spc="-985" dirty="0">
                <a:latin typeface="Arial MT"/>
                <a:cs typeface="Arial MT"/>
              </a:rPr>
              <a:t> </a:t>
            </a:r>
            <a:r>
              <a:rPr sz="3600" dirty="0">
                <a:latin typeface="Arial MT"/>
                <a:cs typeface="Arial MT"/>
              </a:rPr>
              <a:t>with</a:t>
            </a:r>
            <a:r>
              <a:rPr sz="3600" spc="-5" dirty="0">
                <a:latin typeface="Arial MT"/>
                <a:cs typeface="Arial MT"/>
              </a:rPr>
              <a:t> </a:t>
            </a:r>
            <a:r>
              <a:rPr sz="3600" dirty="0">
                <a:latin typeface="Arial MT"/>
                <a:cs typeface="Arial MT"/>
              </a:rPr>
              <a:t>the input bubble-diagram.</a:t>
            </a:r>
          </a:p>
          <a:p>
            <a:pPr marL="12700" marR="5080" algn="l" rtl="0">
              <a:lnSpc>
                <a:spcPts val="4350"/>
              </a:lnSpc>
              <a:spcBef>
                <a:spcPts val="75"/>
              </a:spcBef>
            </a:pPr>
            <a:r>
              <a:rPr sz="3600" dirty="0">
                <a:latin typeface="Arial MT"/>
                <a:cs typeface="Arial MT"/>
              </a:rPr>
              <a:t>Use</a:t>
            </a:r>
            <a:r>
              <a:rPr sz="3600" spc="-10" dirty="0">
                <a:latin typeface="Arial MT"/>
                <a:cs typeface="Arial MT"/>
              </a:rPr>
              <a:t> </a:t>
            </a:r>
            <a:r>
              <a:rPr sz="3600" dirty="0">
                <a:latin typeface="Arial MT"/>
                <a:cs typeface="Arial MT"/>
              </a:rPr>
              <a:t>two</a:t>
            </a:r>
            <a:r>
              <a:rPr sz="3600" spc="-5" dirty="0">
                <a:latin typeface="Arial MT"/>
                <a:cs typeface="Arial MT"/>
              </a:rPr>
              <a:t> </a:t>
            </a:r>
            <a:r>
              <a:rPr sz="3600" dirty="0">
                <a:latin typeface="Arial MT"/>
                <a:cs typeface="Arial MT"/>
              </a:rPr>
              <a:t>10-d</a:t>
            </a:r>
            <a:r>
              <a:rPr sz="3600" spc="-10" dirty="0">
                <a:latin typeface="Arial MT"/>
                <a:cs typeface="Arial MT"/>
              </a:rPr>
              <a:t> </a:t>
            </a:r>
            <a:r>
              <a:rPr sz="3600" dirty="0">
                <a:latin typeface="Arial MT"/>
                <a:cs typeface="Arial MT"/>
              </a:rPr>
              <a:t>vectors</a:t>
            </a:r>
            <a:r>
              <a:rPr sz="3600" spc="-5" dirty="0">
                <a:latin typeface="Arial MT"/>
                <a:cs typeface="Arial MT"/>
              </a:rPr>
              <a:t> </a:t>
            </a:r>
            <a:r>
              <a:rPr sz="3600" spc="-35" dirty="0">
                <a:latin typeface="Arial MT"/>
                <a:cs typeface="Arial MT"/>
              </a:rPr>
              <a:t>{Ti}</a:t>
            </a:r>
            <a:r>
              <a:rPr sz="3600" spc="-10" dirty="0">
                <a:latin typeface="Arial MT"/>
                <a:cs typeface="Arial MT"/>
              </a:rPr>
              <a:t> </a:t>
            </a:r>
            <a:r>
              <a:rPr sz="3600" dirty="0">
                <a:latin typeface="Arial MT"/>
                <a:cs typeface="Arial MT"/>
              </a:rPr>
              <a:t>and</a:t>
            </a:r>
            <a:r>
              <a:rPr sz="3600" spc="-5" dirty="0">
                <a:latin typeface="Arial MT"/>
                <a:cs typeface="Arial MT"/>
              </a:rPr>
              <a:t> </a:t>
            </a:r>
            <a:r>
              <a:rPr sz="3600" dirty="0">
                <a:latin typeface="Arial MT"/>
                <a:cs typeface="Arial MT"/>
              </a:rPr>
              <a:t>{Ui},</a:t>
            </a:r>
            <a:r>
              <a:rPr sz="3600" spc="-10" dirty="0">
                <a:latin typeface="Arial MT"/>
                <a:cs typeface="Arial MT"/>
              </a:rPr>
              <a:t> </a:t>
            </a:r>
            <a:r>
              <a:rPr sz="3600" dirty="0">
                <a:latin typeface="Arial MT"/>
                <a:cs typeface="Arial MT"/>
              </a:rPr>
              <a:t>where</a:t>
            </a:r>
            <a:r>
              <a:rPr sz="3600" spc="-5" dirty="0">
                <a:latin typeface="Arial MT"/>
                <a:cs typeface="Arial MT"/>
              </a:rPr>
              <a:t> </a:t>
            </a:r>
            <a:r>
              <a:rPr sz="3600" dirty="0">
                <a:latin typeface="Arial MT"/>
                <a:cs typeface="Arial MT"/>
              </a:rPr>
              <a:t>i</a:t>
            </a:r>
            <a:r>
              <a:rPr sz="3600" spc="-10" dirty="0">
                <a:latin typeface="Arial MT"/>
                <a:cs typeface="Arial MT"/>
              </a:rPr>
              <a:t> </a:t>
            </a:r>
            <a:r>
              <a:rPr sz="3600" dirty="0">
                <a:latin typeface="Arial MT"/>
                <a:cs typeface="Arial MT"/>
              </a:rPr>
              <a:t>represents</a:t>
            </a:r>
            <a:r>
              <a:rPr sz="3600" spc="-5" dirty="0">
                <a:latin typeface="Arial MT"/>
                <a:cs typeface="Arial MT"/>
              </a:rPr>
              <a:t> </a:t>
            </a:r>
            <a:r>
              <a:rPr sz="3600" dirty="0">
                <a:latin typeface="Arial MT"/>
                <a:cs typeface="Arial MT"/>
              </a:rPr>
              <a:t>room</a:t>
            </a:r>
            <a:r>
              <a:rPr sz="3600" spc="-10" dirty="0">
                <a:latin typeface="Arial MT"/>
                <a:cs typeface="Arial MT"/>
              </a:rPr>
              <a:t> </a:t>
            </a:r>
            <a:r>
              <a:rPr sz="3600" dirty="0">
                <a:latin typeface="Arial MT"/>
                <a:cs typeface="Arial MT"/>
              </a:rPr>
              <a:t>types</a:t>
            </a:r>
            <a:r>
              <a:rPr sz="3600" spc="-5" dirty="0">
                <a:latin typeface="Arial MT"/>
                <a:cs typeface="Arial MT"/>
              </a:rPr>
              <a:t> </a:t>
            </a:r>
            <a:r>
              <a:rPr sz="3600" dirty="0">
                <a:latin typeface="Arial MT"/>
                <a:cs typeface="Arial MT"/>
              </a:rPr>
              <a:t>and</a:t>
            </a:r>
            <a:r>
              <a:rPr sz="3600" spc="-5" dirty="0">
                <a:latin typeface="Arial MT"/>
                <a:cs typeface="Arial MT"/>
              </a:rPr>
              <a:t> </a:t>
            </a:r>
            <a:r>
              <a:rPr sz="3600" dirty="0">
                <a:latin typeface="Arial MT"/>
                <a:cs typeface="Arial MT"/>
              </a:rPr>
              <a:t>two </a:t>
            </a:r>
            <a:r>
              <a:rPr sz="3600" spc="-990" dirty="0">
                <a:latin typeface="Arial MT"/>
                <a:cs typeface="Arial MT"/>
              </a:rPr>
              <a:t> </a:t>
            </a:r>
            <a:r>
              <a:rPr sz="3600" dirty="0">
                <a:latin typeface="Arial MT"/>
                <a:cs typeface="Arial MT"/>
              </a:rPr>
              <a:t>door</a:t>
            </a:r>
            <a:r>
              <a:rPr sz="3600" spc="-5" dirty="0">
                <a:latin typeface="Arial MT"/>
                <a:cs typeface="Arial MT"/>
              </a:rPr>
              <a:t> </a:t>
            </a:r>
            <a:r>
              <a:rPr sz="3600" dirty="0">
                <a:latin typeface="Arial MT"/>
                <a:cs typeface="Arial MT"/>
              </a:rPr>
              <a:t>types.</a:t>
            </a:r>
          </a:p>
          <a:p>
            <a:pPr marL="12700" algn="l" rtl="0">
              <a:lnSpc>
                <a:spcPts val="4125"/>
              </a:lnSpc>
            </a:pPr>
            <a:r>
              <a:rPr sz="3600" dirty="0">
                <a:latin typeface="Arial MT"/>
                <a:cs typeface="Arial MT"/>
              </a:rPr>
              <a:t>Example:</a:t>
            </a:r>
            <a:r>
              <a:rPr sz="3600" spc="-10" dirty="0">
                <a:latin typeface="Arial MT"/>
                <a:cs typeface="Arial MT"/>
              </a:rPr>
              <a:t> </a:t>
            </a:r>
            <a:r>
              <a:rPr sz="3600" dirty="0">
                <a:latin typeface="Arial MT"/>
                <a:cs typeface="Arial MT"/>
              </a:rPr>
              <a:t>Each</a:t>
            </a:r>
            <a:r>
              <a:rPr sz="3600" spc="-5" dirty="0">
                <a:latin typeface="Arial MT"/>
                <a:cs typeface="Arial MT"/>
              </a:rPr>
              <a:t> </a:t>
            </a:r>
            <a:r>
              <a:rPr sz="3600" spc="-10" dirty="0">
                <a:latin typeface="Arial MT"/>
                <a:cs typeface="Arial MT"/>
              </a:rPr>
              <a:t>element’s </a:t>
            </a:r>
            <a:r>
              <a:rPr sz="3600" dirty="0">
                <a:latin typeface="Arial MT"/>
                <a:cs typeface="Arial MT"/>
              </a:rPr>
              <a:t>value</a:t>
            </a:r>
            <a:r>
              <a:rPr sz="3600" spc="-5" dirty="0">
                <a:latin typeface="Arial MT"/>
                <a:cs typeface="Arial MT"/>
              </a:rPr>
              <a:t> </a:t>
            </a:r>
            <a:r>
              <a:rPr sz="3600" dirty="0">
                <a:latin typeface="Arial MT"/>
                <a:cs typeface="Arial MT"/>
              </a:rPr>
              <a:t>ranges</a:t>
            </a:r>
            <a:r>
              <a:rPr sz="3600" spc="-10" dirty="0">
                <a:latin typeface="Arial MT"/>
                <a:cs typeface="Arial MT"/>
              </a:rPr>
              <a:t> </a:t>
            </a:r>
            <a:r>
              <a:rPr sz="3600" dirty="0">
                <a:latin typeface="Arial MT"/>
                <a:cs typeface="Arial MT"/>
              </a:rPr>
              <a:t>between</a:t>
            </a:r>
            <a:r>
              <a:rPr sz="3600" spc="-5" dirty="0">
                <a:latin typeface="Arial MT"/>
                <a:cs typeface="Arial MT"/>
              </a:rPr>
              <a:t> </a:t>
            </a:r>
            <a:r>
              <a:rPr sz="3600" dirty="0">
                <a:latin typeface="Arial MT"/>
                <a:cs typeface="Arial MT"/>
              </a:rPr>
              <a:t>[1,10]</a:t>
            </a:r>
            <a:r>
              <a:rPr sz="3600" spc="-210" dirty="0">
                <a:latin typeface="Arial MT"/>
                <a:cs typeface="Arial MT"/>
              </a:rPr>
              <a:t> </a:t>
            </a:r>
            <a:r>
              <a:rPr sz="3600" dirty="0">
                <a:latin typeface="Arial MT"/>
                <a:cs typeface="Arial MT"/>
              </a:rPr>
              <a:t>After</a:t>
            </a:r>
            <a:r>
              <a:rPr sz="3600" spc="-5" dirty="0">
                <a:latin typeface="Arial MT"/>
                <a:cs typeface="Arial MT"/>
              </a:rPr>
              <a:t> </a:t>
            </a:r>
            <a:r>
              <a:rPr sz="3600" dirty="0">
                <a:latin typeface="Arial MT"/>
                <a:cs typeface="Arial MT"/>
              </a:rPr>
              <a:t>the</a:t>
            </a:r>
            <a:r>
              <a:rPr sz="3600" spc="-10" dirty="0">
                <a:latin typeface="Arial MT"/>
                <a:cs typeface="Arial MT"/>
              </a:rPr>
              <a:t> </a:t>
            </a:r>
            <a:r>
              <a:rPr sz="3600" dirty="0">
                <a:latin typeface="Arial MT"/>
                <a:cs typeface="Arial MT"/>
              </a:rPr>
              <a:t>4th</a:t>
            </a:r>
          </a:p>
          <a:p>
            <a:pPr marL="12700" marR="267970" algn="l" rtl="0">
              <a:lnSpc>
                <a:spcPct val="100699"/>
              </a:lnSpc>
            </a:pPr>
            <a:r>
              <a:rPr sz="3600" dirty="0">
                <a:latin typeface="Arial MT"/>
                <a:cs typeface="Arial MT"/>
              </a:rPr>
              <a:t>(respectively</a:t>
            </a:r>
            <a:r>
              <a:rPr sz="3600" spc="-15" dirty="0">
                <a:latin typeface="Arial MT"/>
                <a:cs typeface="Arial MT"/>
              </a:rPr>
              <a:t> </a:t>
            </a:r>
            <a:r>
              <a:rPr sz="3600" dirty="0">
                <a:latin typeface="Arial MT"/>
                <a:cs typeface="Arial MT"/>
              </a:rPr>
              <a:t>7th)</a:t>
            </a:r>
            <a:r>
              <a:rPr sz="3600" spc="-10" dirty="0">
                <a:latin typeface="Arial MT"/>
                <a:cs typeface="Arial MT"/>
              </a:rPr>
              <a:t> </a:t>
            </a:r>
            <a:r>
              <a:rPr sz="3600" dirty="0">
                <a:latin typeface="Arial MT"/>
                <a:cs typeface="Arial MT"/>
              </a:rPr>
              <a:t>iteration,</a:t>
            </a:r>
            <a:r>
              <a:rPr sz="3600" spc="-10" dirty="0">
                <a:latin typeface="Arial MT"/>
                <a:cs typeface="Arial MT"/>
              </a:rPr>
              <a:t> </a:t>
            </a:r>
            <a:r>
              <a:rPr sz="3600" dirty="0">
                <a:latin typeface="Arial MT"/>
                <a:cs typeface="Arial MT"/>
              </a:rPr>
              <a:t>the</a:t>
            </a:r>
            <a:r>
              <a:rPr sz="3600" spc="-10" dirty="0">
                <a:latin typeface="Arial MT"/>
                <a:cs typeface="Arial MT"/>
              </a:rPr>
              <a:t> </a:t>
            </a:r>
            <a:r>
              <a:rPr sz="3600" dirty="0">
                <a:latin typeface="Arial MT"/>
                <a:cs typeface="Arial MT"/>
              </a:rPr>
              <a:t>previously</a:t>
            </a:r>
            <a:r>
              <a:rPr sz="3600" spc="-15" dirty="0">
                <a:latin typeface="Arial MT"/>
                <a:cs typeface="Arial MT"/>
              </a:rPr>
              <a:t> </a:t>
            </a:r>
            <a:r>
              <a:rPr sz="3600" dirty="0">
                <a:latin typeface="Arial MT"/>
                <a:cs typeface="Arial MT"/>
              </a:rPr>
              <a:t>generated</a:t>
            </a:r>
            <a:r>
              <a:rPr sz="3600" spc="-10" dirty="0">
                <a:latin typeface="Arial MT"/>
                <a:cs typeface="Arial MT"/>
              </a:rPr>
              <a:t> </a:t>
            </a:r>
            <a:r>
              <a:rPr sz="3600" dirty="0">
                <a:latin typeface="Arial MT"/>
                <a:cs typeface="Arial MT"/>
              </a:rPr>
              <a:t>mask</a:t>
            </a:r>
            <a:r>
              <a:rPr sz="3600" spc="-10" dirty="0">
                <a:latin typeface="Arial MT"/>
                <a:cs typeface="Arial MT"/>
              </a:rPr>
              <a:t> </a:t>
            </a:r>
            <a:r>
              <a:rPr sz="3600" dirty="0">
                <a:latin typeface="Arial MT"/>
                <a:cs typeface="Arial MT"/>
              </a:rPr>
              <a:t>is</a:t>
            </a:r>
            <a:r>
              <a:rPr sz="3600" spc="-10" dirty="0">
                <a:latin typeface="Arial MT"/>
                <a:cs typeface="Arial MT"/>
              </a:rPr>
              <a:t> </a:t>
            </a:r>
            <a:r>
              <a:rPr sz="3600" dirty="0">
                <a:latin typeface="Arial MT"/>
                <a:cs typeface="Arial MT"/>
              </a:rPr>
              <a:t>specified</a:t>
            </a:r>
            <a:r>
              <a:rPr sz="3600" spc="-10" dirty="0">
                <a:latin typeface="Arial MT"/>
                <a:cs typeface="Arial MT"/>
              </a:rPr>
              <a:t> </a:t>
            </a:r>
            <a:r>
              <a:rPr sz="3600" dirty="0">
                <a:latin typeface="Arial MT"/>
                <a:cs typeface="Arial MT"/>
              </a:rPr>
              <a:t>as </a:t>
            </a:r>
            <a:r>
              <a:rPr sz="3600" spc="-990" dirty="0">
                <a:latin typeface="Arial MT"/>
                <a:cs typeface="Arial MT"/>
              </a:rPr>
              <a:t> </a:t>
            </a:r>
            <a:r>
              <a:rPr sz="3600" dirty="0">
                <a:latin typeface="Arial MT"/>
                <a:cs typeface="Arial MT"/>
              </a:rPr>
              <a:t>the</a:t>
            </a:r>
            <a:r>
              <a:rPr sz="3600" spc="-5" dirty="0">
                <a:latin typeface="Arial MT"/>
                <a:cs typeface="Arial MT"/>
              </a:rPr>
              <a:t> </a:t>
            </a:r>
            <a:r>
              <a:rPr sz="3600" dirty="0">
                <a:latin typeface="Arial MT"/>
                <a:cs typeface="Arial MT"/>
              </a:rPr>
              <a:t>input</a:t>
            </a:r>
            <a:r>
              <a:rPr sz="3600" spc="-5" dirty="0">
                <a:latin typeface="Arial MT"/>
                <a:cs typeface="Arial MT"/>
              </a:rPr>
              <a:t> </a:t>
            </a:r>
            <a:r>
              <a:rPr sz="3600" dirty="0">
                <a:latin typeface="Arial MT"/>
                <a:cs typeface="Arial MT"/>
              </a:rPr>
              <a:t>condition</a:t>
            </a:r>
            <a:r>
              <a:rPr sz="3600" spc="-5" dirty="0">
                <a:latin typeface="Arial MT"/>
                <a:cs typeface="Arial MT"/>
              </a:rPr>
              <a:t> </a:t>
            </a:r>
            <a:r>
              <a:rPr sz="3600" dirty="0">
                <a:latin typeface="Arial MT"/>
                <a:cs typeface="Arial MT"/>
              </a:rPr>
              <a:t>if</a:t>
            </a:r>
            <a:r>
              <a:rPr sz="3600" spc="-5" dirty="0">
                <a:latin typeface="Arial MT"/>
                <a:cs typeface="Arial MT"/>
              </a:rPr>
              <a:t> </a:t>
            </a:r>
            <a:r>
              <a:rPr sz="3600" dirty="0">
                <a:latin typeface="Arial MT"/>
                <a:cs typeface="Arial MT"/>
              </a:rPr>
              <a:t>the</a:t>
            </a:r>
            <a:r>
              <a:rPr sz="3600" spc="-5" dirty="0">
                <a:latin typeface="Arial MT"/>
                <a:cs typeface="Arial MT"/>
              </a:rPr>
              <a:t> </a:t>
            </a:r>
            <a:r>
              <a:rPr sz="3600" dirty="0">
                <a:latin typeface="Arial MT"/>
                <a:cs typeface="Arial MT"/>
              </a:rPr>
              <a:t>current</a:t>
            </a:r>
            <a:r>
              <a:rPr sz="3600" spc="-5" dirty="0">
                <a:latin typeface="Arial MT"/>
                <a:cs typeface="Arial MT"/>
              </a:rPr>
              <a:t> </a:t>
            </a:r>
            <a:r>
              <a:rPr sz="3600" dirty="0">
                <a:latin typeface="Arial MT"/>
                <a:cs typeface="Arial MT"/>
              </a:rPr>
              <a:t>room/door</a:t>
            </a:r>
            <a:r>
              <a:rPr sz="3600" spc="-5" dirty="0">
                <a:latin typeface="Arial MT"/>
                <a:cs typeface="Arial MT"/>
              </a:rPr>
              <a:t> </a:t>
            </a:r>
            <a:r>
              <a:rPr sz="3600" dirty="0">
                <a:latin typeface="Arial MT"/>
                <a:cs typeface="Arial MT"/>
              </a:rPr>
              <a:t>is</a:t>
            </a:r>
            <a:r>
              <a:rPr sz="3600" spc="-5" dirty="0">
                <a:latin typeface="Arial MT"/>
                <a:cs typeface="Arial MT"/>
              </a:rPr>
              <a:t> </a:t>
            </a:r>
            <a:r>
              <a:rPr sz="3600" dirty="0">
                <a:latin typeface="Arial MT"/>
                <a:cs typeface="Arial MT"/>
              </a:rPr>
              <a:t>compatible</a:t>
            </a:r>
            <a:r>
              <a:rPr sz="3600" spc="-5" dirty="0">
                <a:latin typeface="Arial MT"/>
                <a:cs typeface="Arial MT"/>
              </a:rPr>
              <a:t> </a:t>
            </a:r>
            <a:r>
              <a:rPr sz="3600" dirty="0">
                <a:latin typeface="Arial MT"/>
                <a:cs typeface="Arial MT"/>
              </a:rPr>
              <a:t>(respect.</a:t>
            </a:r>
          </a:p>
          <a:p>
            <a:pPr marL="12700" algn="l" rtl="0">
              <a:lnSpc>
                <a:spcPts val="4275"/>
              </a:lnSpc>
            </a:pPr>
            <a:r>
              <a:rPr sz="3600" dirty="0">
                <a:latin typeface="Arial MT"/>
                <a:cs typeface="Arial MT"/>
              </a:rPr>
              <a:t>incompatible)</a:t>
            </a:r>
            <a:r>
              <a:rPr sz="3600" spc="-20" dirty="0">
                <a:latin typeface="Arial MT"/>
                <a:cs typeface="Arial MT"/>
              </a:rPr>
              <a:t> </a:t>
            </a:r>
            <a:r>
              <a:rPr sz="3600" dirty="0">
                <a:latin typeface="Arial MT"/>
                <a:cs typeface="Arial MT"/>
              </a:rPr>
              <a:t>for</a:t>
            </a:r>
            <a:r>
              <a:rPr sz="3600" spc="-15" dirty="0">
                <a:latin typeface="Arial MT"/>
                <a:cs typeface="Arial MT"/>
              </a:rPr>
              <a:t> </a:t>
            </a:r>
            <a:r>
              <a:rPr sz="3600" dirty="0">
                <a:latin typeface="Arial MT"/>
                <a:cs typeface="Arial MT"/>
              </a:rPr>
              <a:t>the</a:t>
            </a:r>
            <a:r>
              <a:rPr sz="3600" spc="-15" dirty="0">
                <a:latin typeface="Arial MT"/>
                <a:cs typeface="Arial MT"/>
              </a:rPr>
              <a:t> </a:t>
            </a:r>
            <a:r>
              <a:rPr sz="3600" dirty="0">
                <a:latin typeface="Arial MT"/>
                <a:cs typeface="Arial MT"/>
              </a:rPr>
              <a:t>3rd</a:t>
            </a:r>
            <a:r>
              <a:rPr sz="3600" spc="-15" dirty="0">
                <a:latin typeface="Arial MT"/>
                <a:cs typeface="Arial MT"/>
              </a:rPr>
              <a:t> </a:t>
            </a:r>
            <a:r>
              <a:rPr sz="3600" dirty="0">
                <a:latin typeface="Arial MT"/>
                <a:cs typeface="Arial MT"/>
              </a:rPr>
              <a:t>room</a:t>
            </a:r>
            <a:r>
              <a:rPr sz="3600" spc="-20" dirty="0">
                <a:latin typeface="Arial MT"/>
                <a:cs typeface="Arial MT"/>
              </a:rPr>
              <a:t> </a:t>
            </a:r>
            <a:r>
              <a:rPr sz="3600" dirty="0">
                <a:latin typeface="Arial MT"/>
                <a:cs typeface="Arial MT"/>
              </a:rPr>
              <a:t>type.</a:t>
            </a:r>
          </a:p>
        </p:txBody>
      </p:sp>
      <p:pic>
        <p:nvPicPr>
          <p:cNvPr id="3" name="object 3"/>
          <p:cNvPicPr/>
          <p:nvPr/>
        </p:nvPicPr>
        <p:blipFill>
          <a:blip r:embed="rId3" cstate="print"/>
          <a:stretch>
            <a:fillRect/>
          </a:stretch>
        </p:blipFill>
        <p:spPr>
          <a:xfrm>
            <a:off x="5553075" y="8076935"/>
            <a:ext cx="7181849" cy="1952624"/>
          </a:xfrm>
          <a:prstGeom prst="rect">
            <a:avLst/>
          </a:prstGeom>
        </p:spPr>
      </p:pic>
      <p:grpSp>
        <p:nvGrpSpPr>
          <p:cNvPr id="4" name="object 4"/>
          <p:cNvGrpSpPr/>
          <p:nvPr/>
        </p:nvGrpSpPr>
        <p:grpSpPr>
          <a:xfrm>
            <a:off x="4346447" y="624839"/>
            <a:ext cx="9668510" cy="2719070"/>
            <a:chOff x="4346447" y="624839"/>
            <a:chExt cx="9668510" cy="2719070"/>
          </a:xfrm>
        </p:grpSpPr>
        <p:pic>
          <p:nvPicPr>
            <p:cNvPr id="5" name="object 5"/>
            <p:cNvPicPr/>
            <p:nvPr/>
          </p:nvPicPr>
          <p:blipFill>
            <a:blip r:embed="rId4" cstate="print"/>
            <a:stretch>
              <a:fillRect/>
            </a:stretch>
          </p:blipFill>
          <p:spPr>
            <a:xfrm>
              <a:off x="4346447" y="624839"/>
              <a:ext cx="9668255" cy="2718815"/>
            </a:xfrm>
            <a:prstGeom prst="rect">
              <a:avLst/>
            </a:prstGeom>
          </p:spPr>
        </p:pic>
        <p:pic>
          <p:nvPicPr>
            <p:cNvPr id="6" name="object 6"/>
            <p:cNvPicPr/>
            <p:nvPr/>
          </p:nvPicPr>
          <p:blipFill>
            <a:blip r:embed="rId5" cstate="print"/>
            <a:stretch>
              <a:fillRect/>
            </a:stretch>
          </p:blipFill>
          <p:spPr>
            <a:xfrm>
              <a:off x="4346447" y="624839"/>
              <a:ext cx="9604247" cy="2584703"/>
            </a:xfrm>
            <a:prstGeom prst="rect">
              <a:avLst/>
            </a:prstGeom>
          </p:spPr>
        </p:pic>
      </p:grpSp>
      <p:sp>
        <p:nvSpPr>
          <p:cNvPr id="10" name="מציין מיקום של מספר שקופית 9">
            <a:extLst>
              <a:ext uri="{FF2B5EF4-FFF2-40B4-BE49-F238E27FC236}">
                <a16:creationId xmlns:a16="http://schemas.microsoft.com/office/drawing/2014/main" id="{4E97D776-263F-1781-C0D3-8A3D3DC5D877}"/>
              </a:ext>
            </a:extLst>
          </p:cNvPr>
          <p:cNvSpPr>
            <a:spLocks noGrp="1"/>
          </p:cNvSpPr>
          <p:nvPr>
            <p:ph type="sldNum" sz="quarter" idx="7"/>
          </p:nvPr>
        </p:nvSpPr>
        <p:spPr/>
        <p:txBody>
          <a:bodyPr/>
          <a:lstStyle/>
          <a:p>
            <a:fld id="{B6F15528-21DE-4FAA-801E-634DDDAF4B2B}" type="slidenum">
              <a:rPr lang="en-IL" smtClean="0"/>
              <a:t>20</a:t>
            </a:fld>
            <a:endParaRPr lang="en-IL"/>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object 2">
            <a:extLst>
              <a:ext uri="{FF2B5EF4-FFF2-40B4-BE49-F238E27FC236}">
                <a16:creationId xmlns:a16="http://schemas.microsoft.com/office/drawing/2014/main" id="{321EAEA8-C5FE-04B9-0709-6F4FD0415736}"/>
              </a:ext>
            </a:extLst>
          </p:cNvPr>
          <p:cNvGrpSpPr/>
          <p:nvPr/>
        </p:nvGrpSpPr>
        <p:grpSpPr>
          <a:xfrm>
            <a:off x="78619" y="0"/>
            <a:ext cx="18135600" cy="10286999"/>
            <a:chOff x="78619" y="0"/>
            <a:chExt cx="18135600" cy="10286999"/>
          </a:xfrm>
        </p:grpSpPr>
        <p:pic>
          <p:nvPicPr>
            <p:cNvPr id="8" name="object 3">
              <a:extLst>
                <a:ext uri="{FF2B5EF4-FFF2-40B4-BE49-F238E27FC236}">
                  <a16:creationId xmlns:a16="http://schemas.microsoft.com/office/drawing/2014/main" id="{2E46ACA9-6D3F-C410-97E2-4160856730C5}"/>
                </a:ext>
              </a:extLst>
            </p:cNvPr>
            <p:cNvPicPr/>
            <p:nvPr/>
          </p:nvPicPr>
          <p:blipFill>
            <a:blip r:embed="rId2" cstate="print"/>
            <a:stretch>
              <a:fillRect/>
            </a:stretch>
          </p:blipFill>
          <p:spPr>
            <a:xfrm>
              <a:off x="2230243" y="0"/>
              <a:ext cx="13827511" cy="10286999"/>
            </a:xfrm>
            <a:prstGeom prst="rect">
              <a:avLst/>
            </a:prstGeom>
          </p:spPr>
        </p:pic>
        <p:sp>
          <p:nvSpPr>
            <p:cNvPr id="9" name="object 4">
              <a:extLst>
                <a:ext uri="{FF2B5EF4-FFF2-40B4-BE49-F238E27FC236}">
                  <a16:creationId xmlns:a16="http://schemas.microsoft.com/office/drawing/2014/main" id="{59226E89-502D-EA85-FF8E-9BE1A012F66B}"/>
                </a:ext>
              </a:extLst>
            </p:cNvPr>
            <p:cNvSpPr/>
            <p:nvPr/>
          </p:nvSpPr>
          <p:spPr>
            <a:xfrm>
              <a:off x="78619" y="68288"/>
              <a:ext cx="18135600" cy="10144125"/>
            </a:xfrm>
            <a:custGeom>
              <a:avLst/>
              <a:gdLst/>
              <a:ahLst/>
              <a:cxnLst/>
              <a:rect l="l" t="t" r="r" b="b"/>
              <a:pathLst>
                <a:path w="18135600" h="10144125">
                  <a:moveTo>
                    <a:pt x="0" y="10014393"/>
                  </a:moveTo>
                  <a:lnTo>
                    <a:pt x="0" y="129730"/>
                  </a:lnTo>
                  <a:lnTo>
                    <a:pt x="155" y="123357"/>
                  </a:lnTo>
                  <a:lnTo>
                    <a:pt x="9875" y="80084"/>
                  </a:lnTo>
                  <a:lnTo>
                    <a:pt x="33600" y="42613"/>
                  </a:lnTo>
                  <a:lnTo>
                    <a:pt x="68575" y="15317"/>
                  </a:lnTo>
                  <a:lnTo>
                    <a:pt x="110702" y="1402"/>
                  </a:lnTo>
                  <a:lnTo>
                    <a:pt x="129730" y="0"/>
                  </a:lnTo>
                  <a:lnTo>
                    <a:pt x="18005868" y="0"/>
                  </a:lnTo>
                  <a:lnTo>
                    <a:pt x="18049564" y="7580"/>
                  </a:lnTo>
                  <a:lnTo>
                    <a:pt x="18088167" y="29446"/>
                  </a:lnTo>
                  <a:lnTo>
                    <a:pt x="18117145" y="63041"/>
                  </a:lnTo>
                  <a:lnTo>
                    <a:pt x="18133104" y="104421"/>
                  </a:lnTo>
                  <a:lnTo>
                    <a:pt x="18135598" y="129730"/>
                  </a:lnTo>
                  <a:lnTo>
                    <a:pt x="18135598" y="10014393"/>
                  </a:lnTo>
                  <a:lnTo>
                    <a:pt x="18128017" y="10058090"/>
                  </a:lnTo>
                  <a:lnTo>
                    <a:pt x="18106151" y="10096693"/>
                  </a:lnTo>
                  <a:lnTo>
                    <a:pt x="18072553" y="10125671"/>
                  </a:lnTo>
                  <a:lnTo>
                    <a:pt x="18031175" y="10141631"/>
                  </a:lnTo>
                  <a:lnTo>
                    <a:pt x="18005868" y="10144124"/>
                  </a:lnTo>
                  <a:lnTo>
                    <a:pt x="129730" y="10144124"/>
                  </a:lnTo>
                  <a:lnTo>
                    <a:pt x="86032" y="10136542"/>
                  </a:lnTo>
                  <a:lnTo>
                    <a:pt x="47429" y="10114677"/>
                  </a:lnTo>
                  <a:lnTo>
                    <a:pt x="18452" y="10081081"/>
                  </a:lnTo>
                  <a:lnTo>
                    <a:pt x="2492" y="10039701"/>
                  </a:lnTo>
                  <a:lnTo>
                    <a:pt x="0" y="10014393"/>
                  </a:lnTo>
                  <a:close/>
                </a:path>
              </a:pathLst>
            </a:custGeom>
            <a:ln w="152399">
              <a:solidFill>
                <a:srgbClr val="CDCDCD"/>
              </a:solidFill>
            </a:ln>
          </p:spPr>
          <p:txBody>
            <a:bodyPr wrap="square" lIns="0" tIns="0" rIns="0" bIns="0" rtlCol="0"/>
            <a:lstStyle/>
            <a:p>
              <a:endParaRPr/>
            </a:p>
          </p:txBody>
        </p:sp>
      </p:grpSp>
      <p:grpSp>
        <p:nvGrpSpPr>
          <p:cNvPr id="3" name="object 3"/>
          <p:cNvGrpSpPr/>
          <p:nvPr/>
        </p:nvGrpSpPr>
        <p:grpSpPr>
          <a:xfrm>
            <a:off x="4227575" y="1197863"/>
            <a:ext cx="9946005" cy="1249680"/>
            <a:chOff x="4227575" y="1197863"/>
            <a:chExt cx="9946005" cy="1249680"/>
          </a:xfrm>
        </p:grpSpPr>
        <p:pic>
          <p:nvPicPr>
            <p:cNvPr id="4" name="object 4"/>
            <p:cNvPicPr/>
            <p:nvPr/>
          </p:nvPicPr>
          <p:blipFill>
            <a:blip r:embed="rId3" cstate="print"/>
            <a:stretch>
              <a:fillRect/>
            </a:stretch>
          </p:blipFill>
          <p:spPr>
            <a:xfrm>
              <a:off x="4227575" y="1197863"/>
              <a:ext cx="9945623" cy="1249679"/>
            </a:xfrm>
            <a:prstGeom prst="rect">
              <a:avLst/>
            </a:prstGeom>
          </p:spPr>
        </p:pic>
        <p:pic>
          <p:nvPicPr>
            <p:cNvPr id="5" name="object 5"/>
            <p:cNvPicPr/>
            <p:nvPr/>
          </p:nvPicPr>
          <p:blipFill>
            <a:blip r:embed="rId4" cstate="print"/>
            <a:stretch>
              <a:fillRect/>
            </a:stretch>
          </p:blipFill>
          <p:spPr>
            <a:xfrm>
              <a:off x="4227575" y="1197863"/>
              <a:ext cx="9851135" cy="1249679"/>
            </a:xfrm>
            <a:prstGeom prst="rect">
              <a:avLst/>
            </a:prstGeom>
          </p:spPr>
        </p:pic>
      </p:grpSp>
      <p:sp>
        <p:nvSpPr>
          <p:cNvPr id="6" name="object 2">
            <a:extLst>
              <a:ext uri="{FF2B5EF4-FFF2-40B4-BE49-F238E27FC236}">
                <a16:creationId xmlns:a16="http://schemas.microsoft.com/office/drawing/2014/main" id="{660CF58A-8330-4C35-A8D8-55F434340B47}"/>
              </a:ext>
            </a:extLst>
          </p:cNvPr>
          <p:cNvSpPr txBox="1"/>
          <p:nvPr/>
        </p:nvSpPr>
        <p:spPr>
          <a:xfrm>
            <a:off x="1905000" y="3390900"/>
            <a:ext cx="15002510" cy="2810256"/>
          </a:xfrm>
          <a:prstGeom prst="rect">
            <a:avLst/>
          </a:prstGeom>
        </p:spPr>
        <p:txBody>
          <a:bodyPr vert="horz" wrap="square" lIns="0" tIns="8890" rIns="0" bIns="0" rtlCol="0">
            <a:spAutoFit/>
          </a:bodyPr>
          <a:lstStyle/>
          <a:p>
            <a:pPr marL="12700" marR="570865" algn="l" rtl="0">
              <a:lnSpc>
                <a:spcPct val="100699"/>
              </a:lnSpc>
              <a:spcBef>
                <a:spcPts val="70"/>
              </a:spcBef>
            </a:pPr>
            <a:r>
              <a:rPr lang="en-US" sz="3600" dirty="0">
                <a:latin typeface="Arial MT"/>
                <a:cs typeface="Arial MT"/>
              </a:rPr>
              <a:t>There are three main quantitative evaluation metrics:</a:t>
            </a:r>
          </a:p>
          <a:p>
            <a:pPr marL="12700" marR="570865" algn="l" rtl="0">
              <a:lnSpc>
                <a:spcPct val="100699"/>
              </a:lnSpc>
              <a:spcBef>
                <a:spcPts val="70"/>
              </a:spcBef>
            </a:pPr>
            <a:r>
              <a:rPr lang="en-US" sz="3600" dirty="0">
                <a:latin typeface="Arial MT"/>
                <a:cs typeface="Arial MT"/>
              </a:rPr>
              <a:t>Realism: measured by a user study with professional amateur architects.</a:t>
            </a:r>
          </a:p>
          <a:p>
            <a:pPr marL="12700" marR="570865" algn="l" rtl="0">
              <a:lnSpc>
                <a:spcPct val="100699"/>
              </a:lnSpc>
              <a:spcBef>
                <a:spcPts val="70"/>
              </a:spcBef>
            </a:pPr>
            <a:r>
              <a:rPr lang="en-US" sz="3600" dirty="0">
                <a:latin typeface="Arial MT"/>
                <a:cs typeface="Arial MT"/>
              </a:rPr>
              <a:t>Diversity: measured by Freschet Inception Distance (FID) scores.</a:t>
            </a:r>
          </a:p>
          <a:p>
            <a:pPr marL="12700" marR="570865" algn="l" rtl="0">
              <a:lnSpc>
                <a:spcPct val="100699"/>
              </a:lnSpc>
              <a:spcBef>
                <a:spcPts val="70"/>
              </a:spcBef>
            </a:pPr>
            <a:r>
              <a:rPr lang="en-US" sz="3600" dirty="0">
                <a:latin typeface="Arial MT"/>
                <a:cs typeface="Arial MT"/>
              </a:rPr>
              <a:t>Compatibility: measured by the graph edit distance (GED).</a:t>
            </a:r>
            <a:endParaRPr sz="3600" dirty="0">
              <a:latin typeface="Arial MT"/>
              <a:cs typeface="Arial MT"/>
            </a:endParaRPr>
          </a:p>
        </p:txBody>
      </p:sp>
      <p:sp>
        <p:nvSpPr>
          <p:cNvPr id="2" name="מציין מיקום של מספר שקופית 1">
            <a:extLst>
              <a:ext uri="{FF2B5EF4-FFF2-40B4-BE49-F238E27FC236}">
                <a16:creationId xmlns:a16="http://schemas.microsoft.com/office/drawing/2014/main" id="{007CD5A0-77A8-202C-C5D5-17F2569B7779}"/>
              </a:ext>
            </a:extLst>
          </p:cNvPr>
          <p:cNvSpPr>
            <a:spLocks noGrp="1"/>
          </p:cNvSpPr>
          <p:nvPr>
            <p:ph type="sldNum" sz="quarter" idx="7"/>
          </p:nvPr>
        </p:nvSpPr>
        <p:spPr/>
        <p:txBody>
          <a:bodyPr/>
          <a:lstStyle/>
          <a:p>
            <a:fld id="{B6F15528-21DE-4FAA-801E-634DDDAF4B2B}" type="slidenum">
              <a:rPr lang="en-IL" smtClean="0"/>
              <a:t>21</a:t>
            </a:fld>
            <a:endParaRPr lang="en-IL"/>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object 2">
            <a:extLst>
              <a:ext uri="{FF2B5EF4-FFF2-40B4-BE49-F238E27FC236}">
                <a16:creationId xmlns:a16="http://schemas.microsoft.com/office/drawing/2014/main" id="{B690612E-78D2-B747-D0BE-953BEBB2D814}"/>
              </a:ext>
            </a:extLst>
          </p:cNvPr>
          <p:cNvGrpSpPr/>
          <p:nvPr/>
        </p:nvGrpSpPr>
        <p:grpSpPr>
          <a:xfrm>
            <a:off x="78619" y="0"/>
            <a:ext cx="18135600" cy="10286999"/>
            <a:chOff x="78619" y="0"/>
            <a:chExt cx="18135600" cy="10286999"/>
          </a:xfrm>
        </p:grpSpPr>
        <p:pic>
          <p:nvPicPr>
            <p:cNvPr id="14" name="object 3">
              <a:extLst>
                <a:ext uri="{FF2B5EF4-FFF2-40B4-BE49-F238E27FC236}">
                  <a16:creationId xmlns:a16="http://schemas.microsoft.com/office/drawing/2014/main" id="{5B6D1B27-5345-BA15-DDD7-B93C912810CE}"/>
                </a:ext>
              </a:extLst>
            </p:cNvPr>
            <p:cNvPicPr/>
            <p:nvPr/>
          </p:nvPicPr>
          <p:blipFill>
            <a:blip r:embed="rId2" cstate="print"/>
            <a:stretch>
              <a:fillRect/>
            </a:stretch>
          </p:blipFill>
          <p:spPr>
            <a:xfrm>
              <a:off x="2230243" y="0"/>
              <a:ext cx="13827511" cy="10286999"/>
            </a:xfrm>
            <a:prstGeom prst="rect">
              <a:avLst/>
            </a:prstGeom>
          </p:spPr>
        </p:pic>
        <p:sp>
          <p:nvSpPr>
            <p:cNvPr id="15" name="object 4">
              <a:extLst>
                <a:ext uri="{FF2B5EF4-FFF2-40B4-BE49-F238E27FC236}">
                  <a16:creationId xmlns:a16="http://schemas.microsoft.com/office/drawing/2014/main" id="{8A50CD20-6E48-12FF-8212-D2219CE6B21E}"/>
                </a:ext>
              </a:extLst>
            </p:cNvPr>
            <p:cNvSpPr/>
            <p:nvPr/>
          </p:nvSpPr>
          <p:spPr>
            <a:xfrm>
              <a:off x="78619" y="68288"/>
              <a:ext cx="18135600" cy="10144125"/>
            </a:xfrm>
            <a:custGeom>
              <a:avLst/>
              <a:gdLst/>
              <a:ahLst/>
              <a:cxnLst/>
              <a:rect l="l" t="t" r="r" b="b"/>
              <a:pathLst>
                <a:path w="18135600" h="10144125">
                  <a:moveTo>
                    <a:pt x="0" y="10014393"/>
                  </a:moveTo>
                  <a:lnTo>
                    <a:pt x="0" y="129730"/>
                  </a:lnTo>
                  <a:lnTo>
                    <a:pt x="155" y="123357"/>
                  </a:lnTo>
                  <a:lnTo>
                    <a:pt x="9875" y="80084"/>
                  </a:lnTo>
                  <a:lnTo>
                    <a:pt x="33600" y="42613"/>
                  </a:lnTo>
                  <a:lnTo>
                    <a:pt x="68575" y="15317"/>
                  </a:lnTo>
                  <a:lnTo>
                    <a:pt x="110702" y="1402"/>
                  </a:lnTo>
                  <a:lnTo>
                    <a:pt x="129730" y="0"/>
                  </a:lnTo>
                  <a:lnTo>
                    <a:pt x="18005868" y="0"/>
                  </a:lnTo>
                  <a:lnTo>
                    <a:pt x="18049564" y="7580"/>
                  </a:lnTo>
                  <a:lnTo>
                    <a:pt x="18088167" y="29446"/>
                  </a:lnTo>
                  <a:lnTo>
                    <a:pt x="18117145" y="63041"/>
                  </a:lnTo>
                  <a:lnTo>
                    <a:pt x="18133104" y="104421"/>
                  </a:lnTo>
                  <a:lnTo>
                    <a:pt x="18135598" y="129730"/>
                  </a:lnTo>
                  <a:lnTo>
                    <a:pt x="18135598" y="10014393"/>
                  </a:lnTo>
                  <a:lnTo>
                    <a:pt x="18128017" y="10058090"/>
                  </a:lnTo>
                  <a:lnTo>
                    <a:pt x="18106151" y="10096693"/>
                  </a:lnTo>
                  <a:lnTo>
                    <a:pt x="18072553" y="10125671"/>
                  </a:lnTo>
                  <a:lnTo>
                    <a:pt x="18031175" y="10141631"/>
                  </a:lnTo>
                  <a:lnTo>
                    <a:pt x="18005868" y="10144124"/>
                  </a:lnTo>
                  <a:lnTo>
                    <a:pt x="129730" y="10144124"/>
                  </a:lnTo>
                  <a:lnTo>
                    <a:pt x="86032" y="10136542"/>
                  </a:lnTo>
                  <a:lnTo>
                    <a:pt x="47429" y="10114677"/>
                  </a:lnTo>
                  <a:lnTo>
                    <a:pt x="18452" y="10081081"/>
                  </a:lnTo>
                  <a:lnTo>
                    <a:pt x="2492" y="10039701"/>
                  </a:lnTo>
                  <a:lnTo>
                    <a:pt x="0" y="10014393"/>
                  </a:lnTo>
                  <a:close/>
                </a:path>
              </a:pathLst>
            </a:custGeom>
            <a:ln w="152399">
              <a:solidFill>
                <a:srgbClr val="CDCDCD"/>
              </a:solidFill>
            </a:ln>
          </p:spPr>
          <p:txBody>
            <a:bodyPr wrap="square" lIns="0" tIns="0" rIns="0" bIns="0" rtlCol="0"/>
            <a:lstStyle/>
            <a:p>
              <a:endParaRPr/>
            </a:p>
          </p:txBody>
        </p:sp>
      </p:grpSp>
      <p:pic>
        <p:nvPicPr>
          <p:cNvPr id="2" name="object 2"/>
          <p:cNvPicPr/>
          <p:nvPr/>
        </p:nvPicPr>
        <p:blipFill rotWithShape="1">
          <a:blip r:embed="rId3" cstate="print"/>
          <a:srcRect t="31523" b="19663"/>
          <a:stretch/>
        </p:blipFill>
        <p:spPr>
          <a:xfrm>
            <a:off x="2819400" y="6188332"/>
            <a:ext cx="12941304" cy="2797432"/>
          </a:xfrm>
          <a:prstGeom prst="rect">
            <a:avLst/>
          </a:prstGeom>
        </p:spPr>
      </p:pic>
      <p:grpSp>
        <p:nvGrpSpPr>
          <p:cNvPr id="3" name="object 3"/>
          <p:cNvGrpSpPr/>
          <p:nvPr/>
        </p:nvGrpSpPr>
        <p:grpSpPr>
          <a:xfrm>
            <a:off x="1581911" y="1298447"/>
            <a:ext cx="15197455" cy="1249680"/>
            <a:chOff x="1581911" y="1298447"/>
            <a:chExt cx="15197455" cy="1249680"/>
          </a:xfrm>
        </p:grpSpPr>
        <p:pic>
          <p:nvPicPr>
            <p:cNvPr id="4" name="object 4"/>
            <p:cNvPicPr/>
            <p:nvPr/>
          </p:nvPicPr>
          <p:blipFill>
            <a:blip r:embed="rId4" cstate="print"/>
            <a:stretch>
              <a:fillRect/>
            </a:stretch>
          </p:blipFill>
          <p:spPr>
            <a:xfrm>
              <a:off x="1581911" y="1298447"/>
              <a:ext cx="15197327" cy="1249679"/>
            </a:xfrm>
            <a:prstGeom prst="rect">
              <a:avLst/>
            </a:prstGeom>
          </p:spPr>
        </p:pic>
        <p:pic>
          <p:nvPicPr>
            <p:cNvPr id="5" name="object 5"/>
            <p:cNvPicPr/>
            <p:nvPr/>
          </p:nvPicPr>
          <p:blipFill>
            <a:blip r:embed="rId5" cstate="print"/>
            <a:stretch>
              <a:fillRect/>
            </a:stretch>
          </p:blipFill>
          <p:spPr>
            <a:xfrm>
              <a:off x="1581911" y="1298447"/>
              <a:ext cx="15130271" cy="1249679"/>
            </a:xfrm>
            <a:prstGeom prst="rect">
              <a:avLst/>
            </a:prstGeom>
          </p:spPr>
        </p:pic>
      </p:grpSp>
      <p:sp>
        <p:nvSpPr>
          <p:cNvPr id="6" name="object 2">
            <a:extLst>
              <a:ext uri="{FF2B5EF4-FFF2-40B4-BE49-F238E27FC236}">
                <a16:creationId xmlns:a16="http://schemas.microsoft.com/office/drawing/2014/main" id="{25E95BB4-0E2B-9BA0-DBAD-C341FD35B7CE}"/>
              </a:ext>
            </a:extLst>
          </p:cNvPr>
          <p:cNvSpPr txBox="1"/>
          <p:nvPr/>
        </p:nvSpPr>
        <p:spPr>
          <a:xfrm>
            <a:off x="1905000" y="3390900"/>
            <a:ext cx="15468600" cy="2797432"/>
          </a:xfrm>
          <a:prstGeom prst="rect">
            <a:avLst/>
          </a:prstGeom>
        </p:spPr>
        <p:txBody>
          <a:bodyPr vert="horz" wrap="square" lIns="0" tIns="8890" rIns="0" bIns="0" rtlCol="0">
            <a:spAutoFit/>
          </a:bodyPr>
          <a:lstStyle/>
          <a:p>
            <a:pPr marL="12700" marR="570865" algn="l" rtl="0">
              <a:lnSpc>
                <a:spcPct val="100699"/>
              </a:lnSpc>
              <a:spcBef>
                <a:spcPts val="70"/>
              </a:spcBef>
            </a:pPr>
            <a:r>
              <a:rPr lang="en-US" sz="3600" dirty="0">
                <a:latin typeface="Arial MT"/>
                <a:cs typeface="Arial MT"/>
              </a:rPr>
              <a:t>The user study was carried out using two layout representations:</a:t>
            </a:r>
          </a:p>
          <a:p>
            <a:pPr marL="584200" marR="570865" indent="-571500" algn="l" rtl="0">
              <a:lnSpc>
                <a:spcPct val="100699"/>
              </a:lnSpc>
              <a:spcBef>
                <a:spcPts val="70"/>
              </a:spcBef>
              <a:buFont typeface="Arial" panose="020B0604020202020204" pitchFamily="34" charset="0"/>
              <a:buChar char="•"/>
            </a:pPr>
            <a:r>
              <a:rPr lang="en-US" sz="3600" dirty="0">
                <a:latin typeface="Arial MT"/>
                <a:cs typeface="Arial MT"/>
              </a:rPr>
              <a:t>The first is the output of the system, as pixel-wise-segmentation masks.</a:t>
            </a:r>
          </a:p>
          <a:p>
            <a:pPr marL="584200" marR="570865" indent="-571500" algn="l" rtl="0">
              <a:lnSpc>
                <a:spcPct val="100699"/>
              </a:lnSpc>
              <a:spcBef>
                <a:spcPts val="70"/>
              </a:spcBef>
              <a:buFont typeface="Arial" panose="020B0604020202020204" pitchFamily="34" charset="0"/>
              <a:buChar char="•"/>
            </a:pPr>
            <a:r>
              <a:rPr lang="en-US" sz="3600" dirty="0">
                <a:latin typeface="Arial MT"/>
                <a:cs typeface="Arial MT"/>
              </a:rPr>
              <a:t>The using of a vector floor plan system (Floor-SP) to show a vector-floor plan representation.</a:t>
            </a:r>
            <a:endParaRPr sz="3600" dirty="0">
              <a:latin typeface="Arial MT"/>
              <a:cs typeface="Arial MT"/>
            </a:endParaRPr>
          </a:p>
        </p:txBody>
      </p:sp>
      <p:pic>
        <p:nvPicPr>
          <p:cNvPr id="8" name="תמונה 7">
            <a:extLst>
              <a:ext uri="{FF2B5EF4-FFF2-40B4-BE49-F238E27FC236}">
                <a16:creationId xmlns:a16="http://schemas.microsoft.com/office/drawing/2014/main" id="{623A5245-C17E-060E-8094-F3E81081B4FA}"/>
              </a:ext>
            </a:extLst>
          </p:cNvPr>
          <p:cNvPicPr>
            <a:picLocks noChangeAspect="1"/>
          </p:cNvPicPr>
          <p:nvPr/>
        </p:nvPicPr>
        <p:blipFill>
          <a:blip r:embed="rId6"/>
          <a:stretch>
            <a:fillRect/>
          </a:stretch>
        </p:blipFill>
        <p:spPr>
          <a:xfrm>
            <a:off x="2448106" y="9025803"/>
            <a:ext cx="228632" cy="219106"/>
          </a:xfrm>
          <a:prstGeom prst="rect">
            <a:avLst/>
          </a:prstGeom>
        </p:spPr>
      </p:pic>
      <p:sp>
        <p:nvSpPr>
          <p:cNvPr id="11" name="object 2">
            <a:extLst>
              <a:ext uri="{FF2B5EF4-FFF2-40B4-BE49-F238E27FC236}">
                <a16:creationId xmlns:a16="http://schemas.microsoft.com/office/drawing/2014/main" id="{5613CDFF-EEDB-3DE1-ABE5-A94C8A34F035}"/>
              </a:ext>
            </a:extLst>
          </p:cNvPr>
          <p:cNvSpPr txBox="1"/>
          <p:nvPr/>
        </p:nvSpPr>
        <p:spPr>
          <a:xfrm>
            <a:off x="2685447" y="9031837"/>
            <a:ext cx="2971768" cy="213072"/>
          </a:xfrm>
          <a:prstGeom prst="rect">
            <a:avLst/>
          </a:prstGeom>
        </p:spPr>
        <p:txBody>
          <a:bodyPr vert="horz" wrap="square" lIns="0" tIns="8890" rIns="0" bIns="0" rtlCol="0">
            <a:spAutoFit/>
          </a:bodyPr>
          <a:lstStyle/>
          <a:p>
            <a:pPr marL="12700" marR="570865" algn="l" rtl="0">
              <a:lnSpc>
                <a:spcPct val="100699"/>
              </a:lnSpc>
              <a:spcBef>
                <a:spcPts val="70"/>
              </a:spcBef>
            </a:pPr>
            <a:r>
              <a:rPr lang="en-US" sz="1400" dirty="0">
                <a:latin typeface="Arial MT"/>
                <a:cs typeface="Arial MT"/>
              </a:rPr>
              <a:t>Denotes the preferred design</a:t>
            </a:r>
            <a:endParaRPr sz="1400" dirty="0">
              <a:latin typeface="Arial MT"/>
              <a:cs typeface="Arial MT"/>
            </a:endParaRPr>
          </a:p>
        </p:txBody>
      </p:sp>
      <p:sp>
        <p:nvSpPr>
          <p:cNvPr id="12" name="object 2">
            <a:extLst>
              <a:ext uri="{FF2B5EF4-FFF2-40B4-BE49-F238E27FC236}">
                <a16:creationId xmlns:a16="http://schemas.microsoft.com/office/drawing/2014/main" id="{5754411A-DACE-B946-84ED-6F32B85D4DEB}"/>
              </a:ext>
            </a:extLst>
          </p:cNvPr>
          <p:cNvSpPr txBox="1"/>
          <p:nvPr/>
        </p:nvSpPr>
        <p:spPr>
          <a:xfrm>
            <a:off x="7162800" y="8985764"/>
            <a:ext cx="2971768" cy="213072"/>
          </a:xfrm>
          <a:prstGeom prst="rect">
            <a:avLst/>
          </a:prstGeom>
        </p:spPr>
        <p:txBody>
          <a:bodyPr vert="horz" wrap="square" lIns="0" tIns="8890" rIns="0" bIns="0" rtlCol="0">
            <a:spAutoFit/>
          </a:bodyPr>
          <a:lstStyle/>
          <a:p>
            <a:pPr marL="12700" marR="570865" algn="l" rtl="0">
              <a:lnSpc>
                <a:spcPct val="100699"/>
              </a:lnSpc>
              <a:spcBef>
                <a:spcPts val="70"/>
              </a:spcBef>
            </a:pPr>
            <a:r>
              <a:rPr lang="en-US" sz="1400" dirty="0">
                <a:latin typeface="Arial MT"/>
                <a:cs typeface="Arial MT"/>
              </a:rPr>
              <a:t>[1] House-GAN++</a:t>
            </a:r>
          </a:p>
        </p:txBody>
      </p:sp>
      <p:sp>
        <p:nvSpPr>
          <p:cNvPr id="7" name="מציין מיקום של מספר שקופית 6">
            <a:extLst>
              <a:ext uri="{FF2B5EF4-FFF2-40B4-BE49-F238E27FC236}">
                <a16:creationId xmlns:a16="http://schemas.microsoft.com/office/drawing/2014/main" id="{09C9DAA1-C064-B3ED-3446-C69C187F5A97}"/>
              </a:ext>
            </a:extLst>
          </p:cNvPr>
          <p:cNvSpPr>
            <a:spLocks noGrp="1"/>
          </p:cNvSpPr>
          <p:nvPr>
            <p:ph type="sldNum" sz="quarter" idx="7"/>
          </p:nvPr>
        </p:nvSpPr>
        <p:spPr/>
        <p:txBody>
          <a:bodyPr/>
          <a:lstStyle/>
          <a:p>
            <a:fld id="{B6F15528-21DE-4FAA-801E-634DDDAF4B2B}" type="slidenum">
              <a:rPr lang="en-IL" smtClean="0"/>
              <a:t>22</a:t>
            </a:fld>
            <a:endParaRPr lang="en-IL"/>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object 2">
            <a:extLst>
              <a:ext uri="{FF2B5EF4-FFF2-40B4-BE49-F238E27FC236}">
                <a16:creationId xmlns:a16="http://schemas.microsoft.com/office/drawing/2014/main" id="{C0E3A491-6E97-CAB2-E4FD-BB02BEA7C7AD}"/>
              </a:ext>
            </a:extLst>
          </p:cNvPr>
          <p:cNvGrpSpPr/>
          <p:nvPr/>
        </p:nvGrpSpPr>
        <p:grpSpPr>
          <a:xfrm>
            <a:off x="78619" y="0"/>
            <a:ext cx="18135600" cy="10286999"/>
            <a:chOff x="78619" y="0"/>
            <a:chExt cx="18135600" cy="10286999"/>
          </a:xfrm>
        </p:grpSpPr>
        <p:pic>
          <p:nvPicPr>
            <p:cNvPr id="13" name="object 3">
              <a:extLst>
                <a:ext uri="{FF2B5EF4-FFF2-40B4-BE49-F238E27FC236}">
                  <a16:creationId xmlns:a16="http://schemas.microsoft.com/office/drawing/2014/main" id="{D1844016-455C-A83D-1DC8-44EE0D3D0742}"/>
                </a:ext>
              </a:extLst>
            </p:cNvPr>
            <p:cNvPicPr/>
            <p:nvPr/>
          </p:nvPicPr>
          <p:blipFill>
            <a:blip r:embed="rId2" cstate="print"/>
            <a:stretch>
              <a:fillRect/>
            </a:stretch>
          </p:blipFill>
          <p:spPr>
            <a:xfrm>
              <a:off x="2230243" y="0"/>
              <a:ext cx="13827511" cy="10286999"/>
            </a:xfrm>
            <a:prstGeom prst="rect">
              <a:avLst/>
            </a:prstGeom>
          </p:spPr>
        </p:pic>
        <p:sp>
          <p:nvSpPr>
            <p:cNvPr id="14" name="object 4">
              <a:extLst>
                <a:ext uri="{FF2B5EF4-FFF2-40B4-BE49-F238E27FC236}">
                  <a16:creationId xmlns:a16="http://schemas.microsoft.com/office/drawing/2014/main" id="{3CA965E9-0595-66B9-ACDD-E5C8543C9CF9}"/>
                </a:ext>
              </a:extLst>
            </p:cNvPr>
            <p:cNvSpPr/>
            <p:nvPr/>
          </p:nvSpPr>
          <p:spPr>
            <a:xfrm>
              <a:off x="78619" y="68288"/>
              <a:ext cx="18135600" cy="10144125"/>
            </a:xfrm>
            <a:custGeom>
              <a:avLst/>
              <a:gdLst/>
              <a:ahLst/>
              <a:cxnLst/>
              <a:rect l="l" t="t" r="r" b="b"/>
              <a:pathLst>
                <a:path w="18135600" h="10144125">
                  <a:moveTo>
                    <a:pt x="0" y="10014393"/>
                  </a:moveTo>
                  <a:lnTo>
                    <a:pt x="0" y="129730"/>
                  </a:lnTo>
                  <a:lnTo>
                    <a:pt x="155" y="123357"/>
                  </a:lnTo>
                  <a:lnTo>
                    <a:pt x="9875" y="80084"/>
                  </a:lnTo>
                  <a:lnTo>
                    <a:pt x="33600" y="42613"/>
                  </a:lnTo>
                  <a:lnTo>
                    <a:pt x="68575" y="15317"/>
                  </a:lnTo>
                  <a:lnTo>
                    <a:pt x="110702" y="1402"/>
                  </a:lnTo>
                  <a:lnTo>
                    <a:pt x="129730" y="0"/>
                  </a:lnTo>
                  <a:lnTo>
                    <a:pt x="18005868" y="0"/>
                  </a:lnTo>
                  <a:lnTo>
                    <a:pt x="18049564" y="7580"/>
                  </a:lnTo>
                  <a:lnTo>
                    <a:pt x="18088167" y="29446"/>
                  </a:lnTo>
                  <a:lnTo>
                    <a:pt x="18117145" y="63041"/>
                  </a:lnTo>
                  <a:lnTo>
                    <a:pt x="18133104" y="104421"/>
                  </a:lnTo>
                  <a:lnTo>
                    <a:pt x="18135598" y="129730"/>
                  </a:lnTo>
                  <a:lnTo>
                    <a:pt x="18135598" y="10014393"/>
                  </a:lnTo>
                  <a:lnTo>
                    <a:pt x="18128017" y="10058090"/>
                  </a:lnTo>
                  <a:lnTo>
                    <a:pt x="18106151" y="10096693"/>
                  </a:lnTo>
                  <a:lnTo>
                    <a:pt x="18072553" y="10125671"/>
                  </a:lnTo>
                  <a:lnTo>
                    <a:pt x="18031175" y="10141631"/>
                  </a:lnTo>
                  <a:lnTo>
                    <a:pt x="18005868" y="10144124"/>
                  </a:lnTo>
                  <a:lnTo>
                    <a:pt x="129730" y="10144124"/>
                  </a:lnTo>
                  <a:lnTo>
                    <a:pt x="86032" y="10136542"/>
                  </a:lnTo>
                  <a:lnTo>
                    <a:pt x="47429" y="10114677"/>
                  </a:lnTo>
                  <a:lnTo>
                    <a:pt x="18452" y="10081081"/>
                  </a:lnTo>
                  <a:lnTo>
                    <a:pt x="2492" y="10039701"/>
                  </a:lnTo>
                  <a:lnTo>
                    <a:pt x="0" y="10014393"/>
                  </a:lnTo>
                  <a:close/>
                </a:path>
              </a:pathLst>
            </a:custGeom>
            <a:ln w="152399">
              <a:solidFill>
                <a:srgbClr val="CDCDCD"/>
              </a:solidFill>
            </a:ln>
          </p:spPr>
          <p:txBody>
            <a:bodyPr wrap="square" lIns="0" tIns="0" rIns="0" bIns="0" rtlCol="0"/>
            <a:lstStyle/>
            <a:p>
              <a:endParaRPr/>
            </a:p>
          </p:txBody>
        </p:sp>
      </p:grpSp>
      <p:sp>
        <p:nvSpPr>
          <p:cNvPr id="6" name="object 2">
            <a:extLst>
              <a:ext uri="{FF2B5EF4-FFF2-40B4-BE49-F238E27FC236}">
                <a16:creationId xmlns:a16="http://schemas.microsoft.com/office/drawing/2014/main" id="{78EC3F81-8159-A004-AA0B-94CE14ACE7C0}"/>
              </a:ext>
            </a:extLst>
          </p:cNvPr>
          <p:cNvSpPr txBox="1"/>
          <p:nvPr/>
        </p:nvSpPr>
        <p:spPr>
          <a:xfrm>
            <a:off x="1905000" y="3390900"/>
            <a:ext cx="15468600" cy="2784608"/>
          </a:xfrm>
          <a:prstGeom prst="rect">
            <a:avLst/>
          </a:prstGeom>
        </p:spPr>
        <p:txBody>
          <a:bodyPr vert="horz" wrap="square" lIns="0" tIns="8890" rIns="0" bIns="0" rtlCol="0">
            <a:spAutoFit/>
          </a:bodyPr>
          <a:lstStyle/>
          <a:p>
            <a:pPr marL="12700" marR="570865" algn="l" rtl="0">
              <a:lnSpc>
                <a:spcPct val="100699"/>
              </a:lnSpc>
              <a:spcBef>
                <a:spcPts val="70"/>
              </a:spcBef>
            </a:pPr>
            <a:r>
              <a:rPr lang="en-US" sz="3600" dirty="0">
                <a:latin typeface="Arial MT"/>
                <a:cs typeface="Arial MT"/>
              </a:rPr>
              <a:t>Freschet Inception Distance:</a:t>
            </a:r>
          </a:p>
          <a:p>
            <a:pPr marL="12700" marR="570865" algn="l" rtl="0">
              <a:lnSpc>
                <a:spcPct val="100699"/>
              </a:lnSpc>
              <a:spcBef>
                <a:spcPts val="70"/>
              </a:spcBef>
            </a:pPr>
            <a:r>
              <a:rPr lang="en-US" sz="3600" dirty="0">
                <a:latin typeface="Arial MT"/>
                <a:cs typeface="Arial MT"/>
              </a:rPr>
              <a:t>Metric (FID) used to assess the quality of images generated. It is done so by calculating the distance between the feature vectors of fake images, and of real images, The lower the FIED scores, the better the quality of images generated are.</a:t>
            </a:r>
            <a:endParaRPr sz="3600" dirty="0">
              <a:latin typeface="Arial MT"/>
              <a:cs typeface="Arial MT"/>
            </a:endParaRPr>
          </a:p>
        </p:txBody>
      </p:sp>
      <p:grpSp>
        <p:nvGrpSpPr>
          <p:cNvPr id="2" name="object 2"/>
          <p:cNvGrpSpPr/>
          <p:nvPr/>
        </p:nvGrpSpPr>
        <p:grpSpPr>
          <a:xfrm>
            <a:off x="1368551" y="1216151"/>
            <a:ext cx="15681959" cy="1383791"/>
            <a:chOff x="1368551" y="1216151"/>
            <a:chExt cx="15681959" cy="1383791"/>
          </a:xfrm>
        </p:grpSpPr>
        <p:pic>
          <p:nvPicPr>
            <p:cNvPr id="4" name="object 4"/>
            <p:cNvPicPr/>
            <p:nvPr/>
          </p:nvPicPr>
          <p:blipFill>
            <a:blip r:embed="rId3" cstate="print"/>
            <a:stretch>
              <a:fillRect/>
            </a:stretch>
          </p:blipFill>
          <p:spPr>
            <a:xfrm>
              <a:off x="1368551" y="1216151"/>
              <a:ext cx="15681959" cy="1383791"/>
            </a:xfrm>
            <a:prstGeom prst="rect">
              <a:avLst/>
            </a:prstGeom>
          </p:spPr>
        </p:pic>
        <p:pic>
          <p:nvPicPr>
            <p:cNvPr id="5" name="object 5"/>
            <p:cNvPicPr/>
            <p:nvPr/>
          </p:nvPicPr>
          <p:blipFill>
            <a:blip r:embed="rId4" cstate="print"/>
            <a:stretch>
              <a:fillRect/>
            </a:stretch>
          </p:blipFill>
          <p:spPr>
            <a:xfrm>
              <a:off x="1368551" y="1216151"/>
              <a:ext cx="15566135" cy="1252727"/>
            </a:xfrm>
            <a:prstGeom prst="rect">
              <a:avLst/>
            </a:prstGeom>
          </p:spPr>
        </p:pic>
      </p:grpSp>
      <p:sp>
        <p:nvSpPr>
          <p:cNvPr id="3" name="מציין מיקום של מספר שקופית 2">
            <a:extLst>
              <a:ext uri="{FF2B5EF4-FFF2-40B4-BE49-F238E27FC236}">
                <a16:creationId xmlns:a16="http://schemas.microsoft.com/office/drawing/2014/main" id="{8D8DF8C2-3206-001F-3926-9590DE3FA2CE}"/>
              </a:ext>
            </a:extLst>
          </p:cNvPr>
          <p:cNvSpPr>
            <a:spLocks noGrp="1"/>
          </p:cNvSpPr>
          <p:nvPr>
            <p:ph type="sldNum" sz="quarter" idx="7"/>
          </p:nvPr>
        </p:nvSpPr>
        <p:spPr/>
        <p:txBody>
          <a:bodyPr/>
          <a:lstStyle/>
          <a:p>
            <a:fld id="{B6F15528-21DE-4FAA-801E-634DDDAF4B2B}" type="slidenum">
              <a:rPr lang="en-IL" smtClean="0"/>
              <a:t>23</a:t>
            </a:fld>
            <a:endParaRPr lang="en-IL"/>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object 2">
            <a:extLst>
              <a:ext uri="{FF2B5EF4-FFF2-40B4-BE49-F238E27FC236}">
                <a16:creationId xmlns:a16="http://schemas.microsoft.com/office/drawing/2014/main" id="{619DE8AD-A183-C166-F4B5-F00530E9FCDB}"/>
              </a:ext>
            </a:extLst>
          </p:cNvPr>
          <p:cNvGrpSpPr/>
          <p:nvPr/>
        </p:nvGrpSpPr>
        <p:grpSpPr>
          <a:xfrm>
            <a:off x="78619" y="0"/>
            <a:ext cx="18135600" cy="10286999"/>
            <a:chOff x="78619" y="0"/>
            <a:chExt cx="18135600" cy="10286999"/>
          </a:xfrm>
        </p:grpSpPr>
        <p:pic>
          <p:nvPicPr>
            <p:cNvPr id="11" name="object 3">
              <a:extLst>
                <a:ext uri="{FF2B5EF4-FFF2-40B4-BE49-F238E27FC236}">
                  <a16:creationId xmlns:a16="http://schemas.microsoft.com/office/drawing/2014/main" id="{273775C9-3841-C8DE-A1D8-D607871A3AC3}"/>
                </a:ext>
              </a:extLst>
            </p:cNvPr>
            <p:cNvPicPr/>
            <p:nvPr/>
          </p:nvPicPr>
          <p:blipFill>
            <a:blip r:embed="rId2" cstate="print"/>
            <a:stretch>
              <a:fillRect/>
            </a:stretch>
          </p:blipFill>
          <p:spPr>
            <a:xfrm>
              <a:off x="2230243" y="0"/>
              <a:ext cx="13827511" cy="10286999"/>
            </a:xfrm>
            <a:prstGeom prst="rect">
              <a:avLst/>
            </a:prstGeom>
          </p:spPr>
        </p:pic>
        <p:sp>
          <p:nvSpPr>
            <p:cNvPr id="12" name="object 4">
              <a:extLst>
                <a:ext uri="{FF2B5EF4-FFF2-40B4-BE49-F238E27FC236}">
                  <a16:creationId xmlns:a16="http://schemas.microsoft.com/office/drawing/2014/main" id="{613BD8FD-1858-BD47-4FB4-2C724D69B25E}"/>
                </a:ext>
              </a:extLst>
            </p:cNvPr>
            <p:cNvSpPr/>
            <p:nvPr/>
          </p:nvSpPr>
          <p:spPr>
            <a:xfrm>
              <a:off x="78619" y="68288"/>
              <a:ext cx="18135600" cy="10144125"/>
            </a:xfrm>
            <a:custGeom>
              <a:avLst/>
              <a:gdLst/>
              <a:ahLst/>
              <a:cxnLst/>
              <a:rect l="l" t="t" r="r" b="b"/>
              <a:pathLst>
                <a:path w="18135600" h="10144125">
                  <a:moveTo>
                    <a:pt x="0" y="10014393"/>
                  </a:moveTo>
                  <a:lnTo>
                    <a:pt x="0" y="129730"/>
                  </a:lnTo>
                  <a:lnTo>
                    <a:pt x="155" y="123357"/>
                  </a:lnTo>
                  <a:lnTo>
                    <a:pt x="9875" y="80084"/>
                  </a:lnTo>
                  <a:lnTo>
                    <a:pt x="33600" y="42613"/>
                  </a:lnTo>
                  <a:lnTo>
                    <a:pt x="68575" y="15317"/>
                  </a:lnTo>
                  <a:lnTo>
                    <a:pt x="110702" y="1402"/>
                  </a:lnTo>
                  <a:lnTo>
                    <a:pt x="129730" y="0"/>
                  </a:lnTo>
                  <a:lnTo>
                    <a:pt x="18005868" y="0"/>
                  </a:lnTo>
                  <a:lnTo>
                    <a:pt x="18049564" y="7580"/>
                  </a:lnTo>
                  <a:lnTo>
                    <a:pt x="18088167" y="29446"/>
                  </a:lnTo>
                  <a:lnTo>
                    <a:pt x="18117145" y="63041"/>
                  </a:lnTo>
                  <a:lnTo>
                    <a:pt x="18133104" y="104421"/>
                  </a:lnTo>
                  <a:lnTo>
                    <a:pt x="18135598" y="129730"/>
                  </a:lnTo>
                  <a:lnTo>
                    <a:pt x="18135598" y="10014393"/>
                  </a:lnTo>
                  <a:lnTo>
                    <a:pt x="18128017" y="10058090"/>
                  </a:lnTo>
                  <a:lnTo>
                    <a:pt x="18106151" y="10096693"/>
                  </a:lnTo>
                  <a:lnTo>
                    <a:pt x="18072553" y="10125671"/>
                  </a:lnTo>
                  <a:lnTo>
                    <a:pt x="18031175" y="10141631"/>
                  </a:lnTo>
                  <a:lnTo>
                    <a:pt x="18005868" y="10144124"/>
                  </a:lnTo>
                  <a:lnTo>
                    <a:pt x="129730" y="10144124"/>
                  </a:lnTo>
                  <a:lnTo>
                    <a:pt x="86032" y="10136542"/>
                  </a:lnTo>
                  <a:lnTo>
                    <a:pt x="47429" y="10114677"/>
                  </a:lnTo>
                  <a:lnTo>
                    <a:pt x="18452" y="10081081"/>
                  </a:lnTo>
                  <a:lnTo>
                    <a:pt x="2492" y="10039701"/>
                  </a:lnTo>
                  <a:lnTo>
                    <a:pt x="0" y="10014393"/>
                  </a:lnTo>
                  <a:close/>
                </a:path>
              </a:pathLst>
            </a:custGeom>
            <a:ln w="152399">
              <a:solidFill>
                <a:srgbClr val="CDCDCD"/>
              </a:solidFill>
            </a:ln>
          </p:spPr>
          <p:txBody>
            <a:bodyPr wrap="square" lIns="0" tIns="0" rIns="0" bIns="0" rtlCol="0"/>
            <a:lstStyle/>
            <a:p>
              <a:endParaRPr/>
            </a:p>
          </p:txBody>
        </p:sp>
      </p:grpSp>
      <p:pic>
        <p:nvPicPr>
          <p:cNvPr id="2" name="object 2"/>
          <p:cNvPicPr/>
          <p:nvPr/>
        </p:nvPicPr>
        <p:blipFill>
          <a:blip r:embed="rId3" cstate="print"/>
          <a:stretch>
            <a:fillRect/>
          </a:stretch>
        </p:blipFill>
        <p:spPr>
          <a:xfrm>
            <a:off x="1018868" y="2177265"/>
            <a:ext cx="2963683" cy="6670230"/>
          </a:xfrm>
          <a:prstGeom prst="rect">
            <a:avLst/>
          </a:prstGeom>
        </p:spPr>
      </p:pic>
      <p:grpSp>
        <p:nvGrpSpPr>
          <p:cNvPr id="3" name="object 3"/>
          <p:cNvGrpSpPr/>
          <p:nvPr/>
        </p:nvGrpSpPr>
        <p:grpSpPr>
          <a:xfrm>
            <a:off x="4489353" y="3213794"/>
            <a:ext cx="13034644" cy="4391025"/>
            <a:chOff x="4489353" y="3213794"/>
            <a:chExt cx="13034644" cy="4391025"/>
          </a:xfrm>
        </p:grpSpPr>
        <p:pic>
          <p:nvPicPr>
            <p:cNvPr id="4" name="object 4"/>
            <p:cNvPicPr/>
            <p:nvPr/>
          </p:nvPicPr>
          <p:blipFill>
            <a:blip r:embed="rId4" cstate="print"/>
            <a:stretch>
              <a:fillRect/>
            </a:stretch>
          </p:blipFill>
          <p:spPr>
            <a:xfrm>
              <a:off x="4489353" y="3213794"/>
              <a:ext cx="13034349" cy="4391008"/>
            </a:xfrm>
            <a:prstGeom prst="rect">
              <a:avLst/>
            </a:prstGeom>
          </p:spPr>
        </p:pic>
        <p:pic>
          <p:nvPicPr>
            <p:cNvPr id="5" name="object 5"/>
            <p:cNvPicPr/>
            <p:nvPr/>
          </p:nvPicPr>
          <p:blipFill>
            <a:blip r:embed="rId5" cstate="print"/>
            <a:stretch>
              <a:fillRect/>
            </a:stretch>
          </p:blipFill>
          <p:spPr>
            <a:xfrm>
              <a:off x="7238999" y="5440681"/>
              <a:ext cx="4571999" cy="171449"/>
            </a:xfrm>
            <a:prstGeom prst="rect">
              <a:avLst/>
            </a:prstGeom>
          </p:spPr>
        </p:pic>
      </p:grpSp>
      <p:sp>
        <p:nvSpPr>
          <p:cNvPr id="6" name="object 6"/>
          <p:cNvSpPr txBox="1"/>
          <p:nvPr/>
        </p:nvSpPr>
        <p:spPr>
          <a:xfrm>
            <a:off x="6553200" y="7839017"/>
            <a:ext cx="9810631" cy="611386"/>
          </a:xfrm>
          <a:prstGeom prst="rect">
            <a:avLst/>
          </a:prstGeom>
        </p:spPr>
        <p:txBody>
          <a:bodyPr vert="horz" wrap="square" lIns="0" tIns="8890" rIns="0" bIns="0" rtlCol="0">
            <a:spAutoFit/>
          </a:bodyPr>
          <a:lstStyle/>
          <a:p>
            <a:pPr marL="12700" marR="5080" algn="l" rtl="0">
              <a:lnSpc>
                <a:spcPct val="100699"/>
              </a:lnSpc>
              <a:spcBef>
                <a:spcPts val="70"/>
              </a:spcBef>
              <a:tabLst>
                <a:tab pos="1997710" algn="l"/>
                <a:tab pos="2788285" algn="l"/>
                <a:tab pos="4722495" algn="l"/>
                <a:tab pos="7013575" algn="l"/>
                <a:tab pos="7727950" algn="l"/>
                <a:tab pos="8950960" algn="l"/>
                <a:tab pos="10708005" algn="l"/>
                <a:tab pos="11854180" algn="l"/>
                <a:tab pos="12339955" algn="l"/>
              </a:tabLst>
            </a:pPr>
            <a:r>
              <a:rPr sz="2000" dirty="0">
                <a:latin typeface="Arial MT"/>
                <a:cs typeface="Arial MT"/>
              </a:rPr>
              <a:t>Showing</a:t>
            </a:r>
            <a:r>
              <a:rPr lang="en-US" sz="2000" dirty="0">
                <a:latin typeface="Arial MT"/>
                <a:cs typeface="Arial MT"/>
              </a:rPr>
              <a:t> </a:t>
            </a:r>
            <a:r>
              <a:rPr sz="2000" dirty="0">
                <a:latin typeface="Arial MT"/>
                <a:cs typeface="Arial MT"/>
              </a:rPr>
              <a:t>six</a:t>
            </a:r>
            <a:r>
              <a:rPr lang="en-US" sz="2000" dirty="0">
                <a:latin typeface="Arial MT"/>
                <a:cs typeface="Arial MT"/>
              </a:rPr>
              <a:t> </a:t>
            </a:r>
            <a:r>
              <a:rPr sz="2000" dirty="0">
                <a:latin typeface="Arial MT"/>
                <a:cs typeface="Arial MT"/>
              </a:rPr>
              <a:t>samples</a:t>
            </a:r>
            <a:r>
              <a:rPr lang="en-US" sz="2000" dirty="0">
                <a:latin typeface="Arial MT"/>
                <a:cs typeface="Arial MT"/>
              </a:rPr>
              <a:t> </a:t>
            </a:r>
            <a:r>
              <a:rPr sz="2000" dirty="0">
                <a:latin typeface="Arial MT"/>
                <a:cs typeface="Arial MT"/>
              </a:rPr>
              <a:t>generated</a:t>
            </a:r>
            <a:r>
              <a:rPr lang="en-US" sz="2000" dirty="0">
                <a:latin typeface="Arial MT"/>
                <a:cs typeface="Arial MT"/>
              </a:rPr>
              <a:t> </a:t>
            </a:r>
            <a:r>
              <a:rPr sz="2000" dirty="0">
                <a:latin typeface="Arial MT"/>
                <a:cs typeface="Arial MT"/>
              </a:rPr>
              <a:t>by</a:t>
            </a:r>
            <a:r>
              <a:rPr lang="en-US" sz="2000" dirty="0">
                <a:latin typeface="Arial MT"/>
                <a:cs typeface="Arial MT"/>
              </a:rPr>
              <a:t> </a:t>
            </a:r>
            <a:r>
              <a:rPr sz="2000" dirty="0">
                <a:latin typeface="Arial MT"/>
                <a:cs typeface="Arial MT"/>
              </a:rPr>
              <a:t>each</a:t>
            </a:r>
            <a:r>
              <a:rPr lang="en-US" sz="2000" dirty="0">
                <a:latin typeface="Arial MT"/>
                <a:cs typeface="Arial MT"/>
              </a:rPr>
              <a:t> </a:t>
            </a:r>
            <a:r>
              <a:rPr sz="2000" dirty="0">
                <a:latin typeface="Arial MT"/>
                <a:cs typeface="Arial MT"/>
              </a:rPr>
              <a:t>method</a:t>
            </a:r>
            <a:r>
              <a:rPr lang="en-US" sz="2000" dirty="0">
                <a:latin typeface="Arial MT"/>
                <a:cs typeface="Arial MT"/>
              </a:rPr>
              <a:t> </a:t>
            </a:r>
            <a:r>
              <a:rPr sz="2000" dirty="0">
                <a:latin typeface="Arial MT"/>
                <a:cs typeface="Arial MT"/>
              </a:rPr>
              <a:t>from</a:t>
            </a:r>
            <a:r>
              <a:rPr lang="en-US" sz="2000" dirty="0">
                <a:latin typeface="Arial MT"/>
                <a:cs typeface="Arial MT"/>
              </a:rPr>
              <a:t> </a:t>
            </a:r>
            <a:r>
              <a:rPr sz="2000" dirty="0">
                <a:latin typeface="Arial MT"/>
                <a:cs typeface="Arial MT"/>
              </a:rPr>
              <a:t>a</a:t>
            </a:r>
            <a:r>
              <a:rPr lang="en-US" sz="2000" dirty="0">
                <a:latin typeface="Arial MT"/>
                <a:cs typeface="Arial MT"/>
              </a:rPr>
              <a:t> </a:t>
            </a:r>
            <a:r>
              <a:rPr sz="2000" dirty="0">
                <a:latin typeface="Arial MT"/>
                <a:cs typeface="Arial MT"/>
              </a:rPr>
              <a:t>given input</a:t>
            </a:r>
            <a:r>
              <a:rPr sz="2000" spc="-5" dirty="0">
                <a:latin typeface="Arial MT"/>
                <a:cs typeface="Arial MT"/>
              </a:rPr>
              <a:t> </a:t>
            </a:r>
            <a:r>
              <a:rPr sz="2000" dirty="0">
                <a:latin typeface="Arial MT"/>
                <a:cs typeface="Arial MT"/>
              </a:rPr>
              <a:t>bubble-diagram </a:t>
            </a:r>
            <a:r>
              <a:rPr lang="en-US" sz="2000" dirty="0">
                <a:latin typeface="Arial MT"/>
                <a:cs typeface="Arial MT"/>
              </a:rPr>
              <a:t>[1] </a:t>
            </a:r>
            <a:r>
              <a:rPr sz="2000" dirty="0" err="1">
                <a:latin typeface="Arial MT"/>
                <a:cs typeface="Arial MT"/>
              </a:rPr>
              <a:t>HouseGAN</a:t>
            </a:r>
            <a:r>
              <a:rPr sz="2000" dirty="0">
                <a:latin typeface="Arial MT"/>
                <a:cs typeface="Arial MT"/>
              </a:rPr>
              <a:t>++</a:t>
            </a:r>
          </a:p>
        </p:txBody>
      </p:sp>
      <p:grpSp>
        <p:nvGrpSpPr>
          <p:cNvPr id="7" name="object 7"/>
          <p:cNvGrpSpPr/>
          <p:nvPr/>
        </p:nvGrpSpPr>
        <p:grpSpPr>
          <a:xfrm>
            <a:off x="1362455" y="1115567"/>
            <a:ext cx="15681960" cy="1384300"/>
            <a:chOff x="1362455" y="1115567"/>
            <a:chExt cx="15681960" cy="1384300"/>
          </a:xfrm>
        </p:grpSpPr>
        <p:pic>
          <p:nvPicPr>
            <p:cNvPr id="8" name="object 8"/>
            <p:cNvPicPr/>
            <p:nvPr/>
          </p:nvPicPr>
          <p:blipFill>
            <a:blip r:embed="rId6" cstate="print"/>
            <a:stretch>
              <a:fillRect/>
            </a:stretch>
          </p:blipFill>
          <p:spPr>
            <a:xfrm>
              <a:off x="1362455" y="1115567"/>
              <a:ext cx="15681959" cy="1383791"/>
            </a:xfrm>
            <a:prstGeom prst="rect">
              <a:avLst/>
            </a:prstGeom>
          </p:spPr>
        </p:pic>
        <p:pic>
          <p:nvPicPr>
            <p:cNvPr id="9" name="object 9"/>
            <p:cNvPicPr/>
            <p:nvPr/>
          </p:nvPicPr>
          <p:blipFill>
            <a:blip r:embed="rId7" cstate="print"/>
            <a:stretch>
              <a:fillRect/>
            </a:stretch>
          </p:blipFill>
          <p:spPr>
            <a:xfrm>
              <a:off x="1362455" y="1115567"/>
              <a:ext cx="15569183" cy="1252727"/>
            </a:xfrm>
            <a:prstGeom prst="rect">
              <a:avLst/>
            </a:prstGeom>
          </p:spPr>
        </p:pic>
      </p:grpSp>
      <p:sp>
        <p:nvSpPr>
          <p:cNvPr id="13" name="מציין מיקום של מספר שקופית 12">
            <a:extLst>
              <a:ext uri="{FF2B5EF4-FFF2-40B4-BE49-F238E27FC236}">
                <a16:creationId xmlns:a16="http://schemas.microsoft.com/office/drawing/2014/main" id="{95C8DB31-0EFC-26A7-A93E-4B12A4A18350}"/>
              </a:ext>
            </a:extLst>
          </p:cNvPr>
          <p:cNvSpPr>
            <a:spLocks noGrp="1"/>
          </p:cNvSpPr>
          <p:nvPr>
            <p:ph type="sldNum" sz="quarter" idx="7"/>
          </p:nvPr>
        </p:nvSpPr>
        <p:spPr/>
        <p:txBody>
          <a:bodyPr/>
          <a:lstStyle/>
          <a:p>
            <a:fld id="{B6F15528-21DE-4FAA-801E-634DDDAF4B2B}" type="slidenum">
              <a:rPr lang="en-IL" smtClean="0"/>
              <a:t>24</a:t>
            </a:fld>
            <a:endParaRPr lang="en-IL"/>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object 2">
            <a:extLst>
              <a:ext uri="{FF2B5EF4-FFF2-40B4-BE49-F238E27FC236}">
                <a16:creationId xmlns:a16="http://schemas.microsoft.com/office/drawing/2014/main" id="{F28878B6-9D51-A416-78B5-178708B5D76B}"/>
              </a:ext>
            </a:extLst>
          </p:cNvPr>
          <p:cNvGrpSpPr/>
          <p:nvPr/>
        </p:nvGrpSpPr>
        <p:grpSpPr>
          <a:xfrm>
            <a:off x="78619" y="0"/>
            <a:ext cx="18135600" cy="10286999"/>
            <a:chOff x="78619" y="0"/>
            <a:chExt cx="18135600" cy="10286999"/>
          </a:xfrm>
        </p:grpSpPr>
        <p:pic>
          <p:nvPicPr>
            <p:cNvPr id="8" name="object 3">
              <a:extLst>
                <a:ext uri="{FF2B5EF4-FFF2-40B4-BE49-F238E27FC236}">
                  <a16:creationId xmlns:a16="http://schemas.microsoft.com/office/drawing/2014/main" id="{70557DF7-3281-BC4C-D2D8-C9A81932CB78}"/>
                </a:ext>
              </a:extLst>
            </p:cNvPr>
            <p:cNvPicPr/>
            <p:nvPr/>
          </p:nvPicPr>
          <p:blipFill>
            <a:blip r:embed="rId2" cstate="print"/>
            <a:stretch>
              <a:fillRect/>
            </a:stretch>
          </p:blipFill>
          <p:spPr>
            <a:xfrm>
              <a:off x="2230243" y="0"/>
              <a:ext cx="13827511" cy="10286999"/>
            </a:xfrm>
            <a:prstGeom prst="rect">
              <a:avLst/>
            </a:prstGeom>
          </p:spPr>
        </p:pic>
        <p:sp>
          <p:nvSpPr>
            <p:cNvPr id="9" name="object 4">
              <a:extLst>
                <a:ext uri="{FF2B5EF4-FFF2-40B4-BE49-F238E27FC236}">
                  <a16:creationId xmlns:a16="http://schemas.microsoft.com/office/drawing/2014/main" id="{154F6EF7-E842-2B7B-2A23-8D8FA7E698F1}"/>
                </a:ext>
              </a:extLst>
            </p:cNvPr>
            <p:cNvSpPr/>
            <p:nvPr/>
          </p:nvSpPr>
          <p:spPr>
            <a:xfrm>
              <a:off x="78619" y="68288"/>
              <a:ext cx="18135600" cy="10144125"/>
            </a:xfrm>
            <a:custGeom>
              <a:avLst/>
              <a:gdLst/>
              <a:ahLst/>
              <a:cxnLst/>
              <a:rect l="l" t="t" r="r" b="b"/>
              <a:pathLst>
                <a:path w="18135600" h="10144125">
                  <a:moveTo>
                    <a:pt x="0" y="10014393"/>
                  </a:moveTo>
                  <a:lnTo>
                    <a:pt x="0" y="129730"/>
                  </a:lnTo>
                  <a:lnTo>
                    <a:pt x="155" y="123357"/>
                  </a:lnTo>
                  <a:lnTo>
                    <a:pt x="9875" y="80084"/>
                  </a:lnTo>
                  <a:lnTo>
                    <a:pt x="33600" y="42613"/>
                  </a:lnTo>
                  <a:lnTo>
                    <a:pt x="68575" y="15317"/>
                  </a:lnTo>
                  <a:lnTo>
                    <a:pt x="110702" y="1402"/>
                  </a:lnTo>
                  <a:lnTo>
                    <a:pt x="129730" y="0"/>
                  </a:lnTo>
                  <a:lnTo>
                    <a:pt x="18005868" y="0"/>
                  </a:lnTo>
                  <a:lnTo>
                    <a:pt x="18049564" y="7580"/>
                  </a:lnTo>
                  <a:lnTo>
                    <a:pt x="18088167" y="29446"/>
                  </a:lnTo>
                  <a:lnTo>
                    <a:pt x="18117145" y="63041"/>
                  </a:lnTo>
                  <a:lnTo>
                    <a:pt x="18133104" y="104421"/>
                  </a:lnTo>
                  <a:lnTo>
                    <a:pt x="18135598" y="129730"/>
                  </a:lnTo>
                  <a:lnTo>
                    <a:pt x="18135598" y="10014393"/>
                  </a:lnTo>
                  <a:lnTo>
                    <a:pt x="18128017" y="10058090"/>
                  </a:lnTo>
                  <a:lnTo>
                    <a:pt x="18106151" y="10096693"/>
                  </a:lnTo>
                  <a:lnTo>
                    <a:pt x="18072553" y="10125671"/>
                  </a:lnTo>
                  <a:lnTo>
                    <a:pt x="18031175" y="10141631"/>
                  </a:lnTo>
                  <a:lnTo>
                    <a:pt x="18005868" y="10144124"/>
                  </a:lnTo>
                  <a:lnTo>
                    <a:pt x="129730" y="10144124"/>
                  </a:lnTo>
                  <a:lnTo>
                    <a:pt x="86032" y="10136542"/>
                  </a:lnTo>
                  <a:lnTo>
                    <a:pt x="47429" y="10114677"/>
                  </a:lnTo>
                  <a:lnTo>
                    <a:pt x="18452" y="10081081"/>
                  </a:lnTo>
                  <a:lnTo>
                    <a:pt x="2492" y="10039701"/>
                  </a:lnTo>
                  <a:lnTo>
                    <a:pt x="0" y="10014393"/>
                  </a:lnTo>
                  <a:close/>
                </a:path>
              </a:pathLst>
            </a:custGeom>
            <a:ln w="152399">
              <a:solidFill>
                <a:srgbClr val="CDCDCD"/>
              </a:solidFill>
            </a:ln>
          </p:spPr>
          <p:txBody>
            <a:bodyPr wrap="square" lIns="0" tIns="0" rIns="0" bIns="0" rtlCol="0"/>
            <a:lstStyle/>
            <a:p>
              <a:endParaRPr/>
            </a:p>
          </p:txBody>
        </p:sp>
      </p:grpSp>
      <p:pic>
        <p:nvPicPr>
          <p:cNvPr id="2" name="object 2"/>
          <p:cNvPicPr/>
          <p:nvPr/>
        </p:nvPicPr>
        <p:blipFill>
          <a:blip r:embed="rId3" cstate="print"/>
          <a:stretch>
            <a:fillRect/>
          </a:stretch>
        </p:blipFill>
        <p:spPr>
          <a:xfrm>
            <a:off x="2645465" y="3974772"/>
            <a:ext cx="12068174" cy="5681960"/>
          </a:xfrm>
          <a:prstGeom prst="rect">
            <a:avLst/>
          </a:prstGeom>
        </p:spPr>
      </p:pic>
      <p:sp>
        <p:nvSpPr>
          <p:cNvPr id="3" name="object 3"/>
          <p:cNvSpPr txBox="1">
            <a:spLocks noGrp="1"/>
          </p:cNvSpPr>
          <p:nvPr>
            <p:ph type="title"/>
          </p:nvPr>
        </p:nvSpPr>
        <p:spPr>
          <a:xfrm>
            <a:off x="667384" y="2642483"/>
            <a:ext cx="16656685" cy="1126490"/>
          </a:xfrm>
          <a:prstGeom prst="rect">
            <a:avLst/>
          </a:prstGeom>
        </p:spPr>
        <p:txBody>
          <a:bodyPr vert="horz" wrap="square" lIns="0" tIns="8890" rIns="0" bIns="0" rtlCol="0">
            <a:spAutoFit/>
          </a:bodyPr>
          <a:lstStyle/>
          <a:p>
            <a:pPr marL="12700" marR="5080">
              <a:lnSpc>
                <a:spcPct val="100699"/>
              </a:lnSpc>
              <a:spcBef>
                <a:spcPts val="70"/>
              </a:spcBef>
            </a:pPr>
            <a:r>
              <a:rPr dirty="0">
                <a:latin typeface="Arial MT"/>
                <a:cs typeface="Arial MT"/>
              </a:rPr>
              <a:t>Measured</a:t>
            </a:r>
            <a:r>
              <a:rPr spc="360" dirty="0">
                <a:latin typeface="Arial MT"/>
                <a:cs typeface="Arial MT"/>
              </a:rPr>
              <a:t> </a:t>
            </a:r>
            <a:r>
              <a:rPr dirty="0">
                <a:latin typeface="Arial MT"/>
                <a:cs typeface="Arial MT"/>
              </a:rPr>
              <a:t>by</a:t>
            </a:r>
            <a:r>
              <a:rPr spc="360" dirty="0">
                <a:latin typeface="Arial MT"/>
                <a:cs typeface="Arial MT"/>
              </a:rPr>
              <a:t> </a:t>
            </a:r>
            <a:r>
              <a:rPr dirty="0">
                <a:latin typeface="Arial MT"/>
                <a:cs typeface="Arial MT"/>
              </a:rPr>
              <a:t>Graph</a:t>
            </a:r>
            <a:r>
              <a:rPr spc="360" dirty="0">
                <a:latin typeface="Arial MT"/>
                <a:cs typeface="Arial MT"/>
              </a:rPr>
              <a:t> </a:t>
            </a:r>
            <a:r>
              <a:rPr dirty="0">
                <a:latin typeface="Arial MT"/>
                <a:cs typeface="Arial MT"/>
              </a:rPr>
              <a:t>Edit</a:t>
            </a:r>
            <a:r>
              <a:rPr spc="360" dirty="0">
                <a:latin typeface="Arial MT"/>
                <a:cs typeface="Arial MT"/>
              </a:rPr>
              <a:t> </a:t>
            </a:r>
            <a:r>
              <a:rPr dirty="0">
                <a:latin typeface="Arial MT"/>
                <a:cs typeface="Arial MT"/>
              </a:rPr>
              <a:t>Distance</a:t>
            </a:r>
            <a:r>
              <a:rPr spc="360" dirty="0">
                <a:latin typeface="Arial MT"/>
                <a:cs typeface="Arial MT"/>
              </a:rPr>
              <a:t> </a:t>
            </a:r>
            <a:r>
              <a:rPr dirty="0">
                <a:latin typeface="Arial MT"/>
                <a:cs typeface="Arial MT"/>
              </a:rPr>
              <a:t>(GED),</a:t>
            </a:r>
            <a:r>
              <a:rPr spc="365" dirty="0">
                <a:latin typeface="Arial MT"/>
                <a:cs typeface="Arial MT"/>
              </a:rPr>
              <a:t> </a:t>
            </a:r>
            <a:r>
              <a:rPr dirty="0">
                <a:latin typeface="Arial MT"/>
                <a:cs typeface="Arial MT"/>
              </a:rPr>
              <a:t>addressed</a:t>
            </a:r>
            <a:r>
              <a:rPr spc="360" dirty="0">
                <a:latin typeface="Arial MT"/>
                <a:cs typeface="Arial MT"/>
              </a:rPr>
              <a:t> </a:t>
            </a:r>
            <a:r>
              <a:rPr dirty="0">
                <a:latin typeface="Arial MT"/>
                <a:cs typeface="Arial MT"/>
              </a:rPr>
              <a:t>to</a:t>
            </a:r>
            <a:r>
              <a:rPr spc="360" dirty="0">
                <a:latin typeface="Arial MT"/>
                <a:cs typeface="Arial MT"/>
              </a:rPr>
              <a:t> </a:t>
            </a:r>
            <a:r>
              <a:rPr dirty="0">
                <a:latin typeface="Arial MT"/>
                <a:cs typeface="Arial MT"/>
              </a:rPr>
              <a:t>the</a:t>
            </a:r>
            <a:r>
              <a:rPr spc="360" dirty="0">
                <a:latin typeface="Arial MT"/>
                <a:cs typeface="Arial MT"/>
              </a:rPr>
              <a:t> </a:t>
            </a:r>
            <a:r>
              <a:rPr dirty="0">
                <a:latin typeface="Arial MT"/>
                <a:cs typeface="Arial MT"/>
              </a:rPr>
              <a:t>minimum</a:t>
            </a:r>
            <a:r>
              <a:rPr spc="360" dirty="0">
                <a:latin typeface="Arial MT"/>
                <a:cs typeface="Arial MT"/>
              </a:rPr>
              <a:t> </a:t>
            </a:r>
            <a:r>
              <a:rPr dirty="0">
                <a:latin typeface="Arial MT"/>
                <a:cs typeface="Arial MT"/>
              </a:rPr>
              <a:t>number</a:t>
            </a:r>
            <a:r>
              <a:rPr spc="365" dirty="0">
                <a:latin typeface="Arial MT"/>
                <a:cs typeface="Arial MT"/>
              </a:rPr>
              <a:t> </a:t>
            </a:r>
            <a:r>
              <a:rPr dirty="0">
                <a:latin typeface="Arial MT"/>
                <a:cs typeface="Arial MT"/>
              </a:rPr>
              <a:t>of </a:t>
            </a:r>
            <a:r>
              <a:rPr spc="-985" dirty="0">
                <a:latin typeface="Arial MT"/>
                <a:cs typeface="Arial MT"/>
              </a:rPr>
              <a:t> </a:t>
            </a:r>
            <a:r>
              <a:rPr dirty="0">
                <a:latin typeface="Arial MT"/>
                <a:cs typeface="Arial MT"/>
              </a:rPr>
              <a:t>operations</a:t>
            </a:r>
            <a:r>
              <a:rPr spc="-10" dirty="0">
                <a:latin typeface="Arial MT"/>
                <a:cs typeface="Arial MT"/>
              </a:rPr>
              <a:t> </a:t>
            </a:r>
            <a:r>
              <a:rPr dirty="0">
                <a:latin typeface="Arial MT"/>
                <a:cs typeface="Arial MT"/>
              </a:rPr>
              <a:t>(insertion,</a:t>
            </a:r>
            <a:r>
              <a:rPr spc="-5" dirty="0">
                <a:latin typeface="Arial MT"/>
                <a:cs typeface="Arial MT"/>
              </a:rPr>
              <a:t> </a:t>
            </a:r>
            <a:r>
              <a:rPr dirty="0">
                <a:latin typeface="Arial MT"/>
                <a:cs typeface="Arial MT"/>
              </a:rPr>
              <a:t>deletion,</a:t>
            </a:r>
            <a:r>
              <a:rPr spc="-5" dirty="0">
                <a:latin typeface="Arial MT"/>
                <a:cs typeface="Arial MT"/>
              </a:rPr>
              <a:t> </a:t>
            </a:r>
            <a:r>
              <a:rPr dirty="0">
                <a:latin typeface="Arial MT"/>
                <a:cs typeface="Arial MT"/>
              </a:rPr>
              <a:t>etc)</a:t>
            </a:r>
            <a:r>
              <a:rPr spc="-5" dirty="0">
                <a:latin typeface="Arial MT"/>
                <a:cs typeface="Arial MT"/>
              </a:rPr>
              <a:t> </a:t>
            </a:r>
            <a:r>
              <a:rPr dirty="0">
                <a:latin typeface="Arial MT"/>
                <a:cs typeface="Arial MT"/>
              </a:rPr>
              <a:t>needed</a:t>
            </a:r>
            <a:r>
              <a:rPr spc="-5" dirty="0">
                <a:latin typeface="Arial MT"/>
                <a:cs typeface="Arial MT"/>
              </a:rPr>
              <a:t> </a:t>
            </a:r>
            <a:r>
              <a:rPr dirty="0">
                <a:latin typeface="Arial MT"/>
                <a:cs typeface="Arial MT"/>
              </a:rPr>
              <a:t>to</a:t>
            </a:r>
            <a:r>
              <a:rPr spc="-5" dirty="0">
                <a:latin typeface="Arial MT"/>
                <a:cs typeface="Arial MT"/>
              </a:rPr>
              <a:t> </a:t>
            </a:r>
            <a:r>
              <a:rPr dirty="0">
                <a:latin typeface="Arial MT"/>
                <a:cs typeface="Arial MT"/>
              </a:rPr>
              <a:t>transform</a:t>
            </a:r>
            <a:r>
              <a:rPr spc="-5" dirty="0">
                <a:latin typeface="Arial MT"/>
                <a:cs typeface="Arial MT"/>
              </a:rPr>
              <a:t> </a:t>
            </a:r>
            <a:r>
              <a:rPr dirty="0">
                <a:latin typeface="Arial MT"/>
                <a:cs typeface="Arial MT"/>
              </a:rPr>
              <a:t>a</a:t>
            </a:r>
            <a:r>
              <a:rPr spc="-5" dirty="0">
                <a:latin typeface="Arial MT"/>
                <a:cs typeface="Arial MT"/>
              </a:rPr>
              <a:t> </a:t>
            </a:r>
            <a:r>
              <a:rPr dirty="0">
                <a:latin typeface="Arial MT"/>
                <a:cs typeface="Arial MT"/>
              </a:rPr>
              <a:t>graph</a:t>
            </a:r>
            <a:r>
              <a:rPr spc="-5" dirty="0">
                <a:latin typeface="Arial MT"/>
                <a:cs typeface="Arial MT"/>
              </a:rPr>
              <a:t> </a:t>
            </a:r>
            <a:r>
              <a:rPr dirty="0">
                <a:latin typeface="Arial MT"/>
                <a:cs typeface="Arial MT"/>
              </a:rPr>
              <a:t>into</a:t>
            </a:r>
            <a:r>
              <a:rPr spc="-5" dirty="0">
                <a:latin typeface="Arial MT"/>
                <a:cs typeface="Arial MT"/>
              </a:rPr>
              <a:t> </a:t>
            </a:r>
            <a:r>
              <a:rPr spc="-25" dirty="0">
                <a:latin typeface="Arial MT"/>
                <a:cs typeface="Arial MT"/>
              </a:rPr>
              <a:t>another.</a:t>
            </a:r>
          </a:p>
        </p:txBody>
      </p:sp>
      <p:grpSp>
        <p:nvGrpSpPr>
          <p:cNvPr id="4" name="object 4"/>
          <p:cNvGrpSpPr/>
          <p:nvPr/>
        </p:nvGrpSpPr>
        <p:grpSpPr>
          <a:xfrm>
            <a:off x="39623" y="1277111"/>
            <a:ext cx="18248630" cy="1384300"/>
            <a:chOff x="39623" y="1277111"/>
            <a:chExt cx="18248630" cy="1384300"/>
          </a:xfrm>
        </p:grpSpPr>
        <p:pic>
          <p:nvPicPr>
            <p:cNvPr id="5" name="object 5"/>
            <p:cNvPicPr/>
            <p:nvPr/>
          </p:nvPicPr>
          <p:blipFill>
            <a:blip r:embed="rId4" cstate="print"/>
            <a:stretch>
              <a:fillRect/>
            </a:stretch>
          </p:blipFill>
          <p:spPr>
            <a:xfrm>
              <a:off x="39623" y="1277111"/>
              <a:ext cx="18248375" cy="1383791"/>
            </a:xfrm>
            <a:prstGeom prst="rect">
              <a:avLst/>
            </a:prstGeom>
          </p:spPr>
        </p:pic>
        <p:pic>
          <p:nvPicPr>
            <p:cNvPr id="6" name="object 6"/>
            <p:cNvPicPr/>
            <p:nvPr/>
          </p:nvPicPr>
          <p:blipFill>
            <a:blip r:embed="rId5" cstate="print"/>
            <a:stretch>
              <a:fillRect/>
            </a:stretch>
          </p:blipFill>
          <p:spPr>
            <a:xfrm>
              <a:off x="39623" y="1277111"/>
              <a:ext cx="18214847" cy="1249679"/>
            </a:xfrm>
            <a:prstGeom prst="rect">
              <a:avLst/>
            </a:prstGeom>
          </p:spPr>
        </p:pic>
      </p:grpSp>
      <p:sp>
        <p:nvSpPr>
          <p:cNvPr id="10" name="מציין מיקום של מספר שקופית 9">
            <a:extLst>
              <a:ext uri="{FF2B5EF4-FFF2-40B4-BE49-F238E27FC236}">
                <a16:creationId xmlns:a16="http://schemas.microsoft.com/office/drawing/2014/main" id="{F8F6CC33-8A35-6D8A-FA7E-399EC92FBAEC}"/>
              </a:ext>
            </a:extLst>
          </p:cNvPr>
          <p:cNvSpPr>
            <a:spLocks noGrp="1"/>
          </p:cNvSpPr>
          <p:nvPr>
            <p:ph type="sldNum" sz="quarter" idx="7"/>
          </p:nvPr>
        </p:nvSpPr>
        <p:spPr/>
        <p:txBody>
          <a:bodyPr/>
          <a:lstStyle/>
          <a:p>
            <a:fld id="{B6F15528-21DE-4FAA-801E-634DDDAF4B2B}" type="slidenum">
              <a:rPr lang="en-IL" smtClean="0"/>
              <a:t>25</a:t>
            </a:fld>
            <a:endParaRPr lang="en-IL"/>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4657725" y="2845052"/>
            <a:ext cx="8296978" cy="7264377"/>
          </a:xfrm>
          <a:prstGeom prst="rect">
            <a:avLst/>
          </a:prstGeom>
        </p:spPr>
      </p:pic>
      <p:grpSp>
        <p:nvGrpSpPr>
          <p:cNvPr id="3" name="object 3"/>
          <p:cNvGrpSpPr/>
          <p:nvPr/>
        </p:nvGrpSpPr>
        <p:grpSpPr>
          <a:xfrm>
            <a:off x="39623" y="1295399"/>
            <a:ext cx="18248630" cy="1386840"/>
            <a:chOff x="39623" y="1295399"/>
            <a:chExt cx="18248630" cy="1386840"/>
          </a:xfrm>
        </p:grpSpPr>
        <p:pic>
          <p:nvPicPr>
            <p:cNvPr id="4" name="object 4"/>
            <p:cNvPicPr/>
            <p:nvPr/>
          </p:nvPicPr>
          <p:blipFill>
            <a:blip r:embed="rId3" cstate="print"/>
            <a:stretch>
              <a:fillRect/>
            </a:stretch>
          </p:blipFill>
          <p:spPr>
            <a:xfrm>
              <a:off x="39623" y="1295399"/>
              <a:ext cx="18248375" cy="1386839"/>
            </a:xfrm>
            <a:prstGeom prst="rect">
              <a:avLst/>
            </a:prstGeom>
          </p:spPr>
        </p:pic>
        <p:pic>
          <p:nvPicPr>
            <p:cNvPr id="5" name="object 5"/>
            <p:cNvPicPr/>
            <p:nvPr/>
          </p:nvPicPr>
          <p:blipFill>
            <a:blip r:embed="rId4" cstate="print"/>
            <a:stretch>
              <a:fillRect/>
            </a:stretch>
          </p:blipFill>
          <p:spPr>
            <a:xfrm>
              <a:off x="39623" y="1295399"/>
              <a:ext cx="18214847" cy="1252727"/>
            </a:xfrm>
            <a:prstGeom prst="rect">
              <a:avLst/>
            </a:prstGeom>
          </p:spPr>
        </p:pic>
      </p:grpSp>
      <p:sp>
        <p:nvSpPr>
          <p:cNvPr id="6" name="object 6"/>
          <p:cNvSpPr/>
          <p:nvPr/>
        </p:nvSpPr>
        <p:spPr>
          <a:xfrm>
            <a:off x="9436696" y="9869176"/>
            <a:ext cx="662305" cy="133985"/>
          </a:xfrm>
          <a:custGeom>
            <a:avLst/>
            <a:gdLst/>
            <a:ahLst/>
            <a:cxnLst/>
            <a:rect l="l" t="t" r="r" b="b"/>
            <a:pathLst>
              <a:path w="662304" h="133984">
                <a:moveTo>
                  <a:pt x="662185" y="133436"/>
                </a:moveTo>
                <a:lnTo>
                  <a:pt x="0" y="133436"/>
                </a:lnTo>
                <a:lnTo>
                  <a:pt x="0" y="0"/>
                </a:lnTo>
                <a:lnTo>
                  <a:pt x="662185" y="0"/>
                </a:lnTo>
                <a:lnTo>
                  <a:pt x="662185" y="133436"/>
                </a:lnTo>
                <a:close/>
              </a:path>
            </a:pathLst>
          </a:custGeom>
          <a:solidFill>
            <a:srgbClr val="FFD173"/>
          </a:solidFill>
        </p:spPr>
        <p:txBody>
          <a:bodyPr wrap="square" lIns="0" tIns="0" rIns="0" bIns="0" rtlCol="0"/>
          <a:lstStyle/>
          <a:p>
            <a:endParaRPr/>
          </a:p>
        </p:txBody>
      </p:sp>
      <p:sp>
        <p:nvSpPr>
          <p:cNvPr id="7" name="object 7"/>
          <p:cNvSpPr txBox="1"/>
          <p:nvPr/>
        </p:nvSpPr>
        <p:spPr>
          <a:xfrm>
            <a:off x="10129377" y="9725316"/>
            <a:ext cx="947419" cy="368300"/>
          </a:xfrm>
          <a:prstGeom prst="rect">
            <a:avLst/>
          </a:prstGeom>
        </p:spPr>
        <p:txBody>
          <a:bodyPr vert="horz" wrap="square" lIns="0" tIns="12700" rIns="0" bIns="0" rtlCol="0">
            <a:spAutoFit/>
          </a:bodyPr>
          <a:lstStyle/>
          <a:p>
            <a:pPr marL="12700">
              <a:lnSpc>
                <a:spcPct val="100000"/>
              </a:lnSpc>
              <a:spcBef>
                <a:spcPts val="100"/>
              </a:spcBef>
            </a:pPr>
            <a:r>
              <a:rPr sz="2250" spc="330" dirty="0">
                <a:latin typeface="Trebuchet MS"/>
                <a:cs typeface="Trebuchet MS"/>
              </a:rPr>
              <a:t>M</a:t>
            </a:r>
            <a:r>
              <a:rPr sz="2250" spc="-140" dirty="0">
                <a:latin typeface="Trebuchet MS"/>
                <a:cs typeface="Trebuchet MS"/>
              </a:rPr>
              <a:t>i</a:t>
            </a:r>
            <a:r>
              <a:rPr sz="2250" spc="25" dirty="0">
                <a:latin typeface="Trebuchet MS"/>
                <a:cs typeface="Trebuchet MS"/>
              </a:rPr>
              <a:t>ss</a:t>
            </a:r>
            <a:r>
              <a:rPr sz="2250" spc="-140" dirty="0">
                <a:latin typeface="Trebuchet MS"/>
                <a:cs typeface="Trebuchet MS"/>
              </a:rPr>
              <a:t>i</a:t>
            </a:r>
            <a:r>
              <a:rPr sz="2250" dirty="0">
                <a:latin typeface="Trebuchet MS"/>
                <a:cs typeface="Trebuchet MS"/>
              </a:rPr>
              <a:t>n</a:t>
            </a:r>
            <a:r>
              <a:rPr sz="2250" spc="80" dirty="0">
                <a:latin typeface="Trebuchet MS"/>
                <a:cs typeface="Trebuchet MS"/>
              </a:rPr>
              <a:t>g</a:t>
            </a:r>
            <a:endParaRPr sz="2250">
              <a:latin typeface="Trebuchet MS"/>
              <a:cs typeface="Trebuchet MS"/>
            </a:endParaRPr>
          </a:p>
        </p:txBody>
      </p:sp>
      <p:pic>
        <p:nvPicPr>
          <p:cNvPr id="8" name="object 8"/>
          <p:cNvPicPr/>
          <p:nvPr/>
        </p:nvPicPr>
        <p:blipFill>
          <a:blip r:embed="rId5" cstate="print"/>
          <a:stretch>
            <a:fillRect/>
          </a:stretch>
        </p:blipFill>
        <p:spPr>
          <a:xfrm>
            <a:off x="13264573" y="9175749"/>
            <a:ext cx="5023426" cy="1111250"/>
          </a:xfrm>
          <a:prstGeom prst="rect">
            <a:avLst/>
          </a:prstGeom>
        </p:spPr>
      </p:pic>
      <p:grpSp>
        <p:nvGrpSpPr>
          <p:cNvPr id="9" name="object 2">
            <a:extLst>
              <a:ext uri="{FF2B5EF4-FFF2-40B4-BE49-F238E27FC236}">
                <a16:creationId xmlns:a16="http://schemas.microsoft.com/office/drawing/2014/main" id="{B3E363CC-02DD-D14E-4AD6-7735AD7CA551}"/>
              </a:ext>
            </a:extLst>
          </p:cNvPr>
          <p:cNvGrpSpPr/>
          <p:nvPr/>
        </p:nvGrpSpPr>
        <p:grpSpPr>
          <a:xfrm>
            <a:off x="78619" y="0"/>
            <a:ext cx="18135600" cy="10286999"/>
            <a:chOff x="78619" y="0"/>
            <a:chExt cx="18135600" cy="10286999"/>
          </a:xfrm>
        </p:grpSpPr>
        <p:pic>
          <p:nvPicPr>
            <p:cNvPr id="10" name="object 3">
              <a:extLst>
                <a:ext uri="{FF2B5EF4-FFF2-40B4-BE49-F238E27FC236}">
                  <a16:creationId xmlns:a16="http://schemas.microsoft.com/office/drawing/2014/main" id="{5CCC6468-5ACA-BAA3-6119-F4F162332BF1}"/>
                </a:ext>
              </a:extLst>
            </p:cNvPr>
            <p:cNvPicPr/>
            <p:nvPr/>
          </p:nvPicPr>
          <p:blipFill>
            <a:blip r:embed="rId6" cstate="print"/>
            <a:stretch>
              <a:fillRect/>
            </a:stretch>
          </p:blipFill>
          <p:spPr>
            <a:xfrm>
              <a:off x="2230243" y="0"/>
              <a:ext cx="13827511" cy="10286999"/>
            </a:xfrm>
            <a:prstGeom prst="rect">
              <a:avLst/>
            </a:prstGeom>
          </p:spPr>
        </p:pic>
        <p:sp>
          <p:nvSpPr>
            <p:cNvPr id="11" name="object 4">
              <a:extLst>
                <a:ext uri="{FF2B5EF4-FFF2-40B4-BE49-F238E27FC236}">
                  <a16:creationId xmlns:a16="http://schemas.microsoft.com/office/drawing/2014/main" id="{BF1E8263-DC1F-4228-F8D6-A492DA69A08A}"/>
                </a:ext>
              </a:extLst>
            </p:cNvPr>
            <p:cNvSpPr/>
            <p:nvPr/>
          </p:nvSpPr>
          <p:spPr>
            <a:xfrm>
              <a:off x="78619" y="68288"/>
              <a:ext cx="18135600" cy="10144125"/>
            </a:xfrm>
            <a:custGeom>
              <a:avLst/>
              <a:gdLst/>
              <a:ahLst/>
              <a:cxnLst/>
              <a:rect l="l" t="t" r="r" b="b"/>
              <a:pathLst>
                <a:path w="18135600" h="10144125">
                  <a:moveTo>
                    <a:pt x="0" y="10014393"/>
                  </a:moveTo>
                  <a:lnTo>
                    <a:pt x="0" y="129730"/>
                  </a:lnTo>
                  <a:lnTo>
                    <a:pt x="155" y="123357"/>
                  </a:lnTo>
                  <a:lnTo>
                    <a:pt x="9875" y="80084"/>
                  </a:lnTo>
                  <a:lnTo>
                    <a:pt x="33600" y="42613"/>
                  </a:lnTo>
                  <a:lnTo>
                    <a:pt x="68575" y="15317"/>
                  </a:lnTo>
                  <a:lnTo>
                    <a:pt x="110702" y="1402"/>
                  </a:lnTo>
                  <a:lnTo>
                    <a:pt x="129730" y="0"/>
                  </a:lnTo>
                  <a:lnTo>
                    <a:pt x="18005868" y="0"/>
                  </a:lnTo>
                  <a:lnTo>
                    <a:pt x="18049564" y="7580"/>
                  </a:lnTo>
                  <a:lnTo>
                    <a:pt x="18088167" y="29446"/>
                  </a:lnTo>
                  <a:lnTo>
                    <a:pt x="18117145" y="63041"/>
                  </a:lnTo>
                  <a:lnTo>
                    <a:pt x="18133104" y="104421"/>
                  </a:lnTo>
                  <a:lnTo>
                    <a:pt x="18135598" y="129730"/>
                  </a:lnTo>
                  <a:lnTo>
                    <a:pt x="18135598" y="10014393"/>
                  </a:lnTo>
                  <a:lnTo>
                    <a:pt x="18128017" y="10058090"/>
                  </a:lnTo>
                  <a:lnTo>
                    <a:pt x="18106151" y="10096693"/>
                  </a:lnTo>
                  <a:lnTo>
                    <a:pt x="18072553" y="10125671"/>
                  </a:lnTo>
                  <a:lnTo>
                    <a:pt x="18031175" y="10141631"/>
                  </a:lnTo>
                  <a:lnTo>
                    <a:pt x="18005868" y="10144124"/>
                  </a:lnTo>
                  <a:lnTo>
                    <a:pt x="129730" y="10144124"/>
                  </a:lnTo>
                  <a:lnTo>
                    <a:pt x="86032" y="10136542"/>
                  </a:lnTo>
                  <a:lnTo>
                    <a:pt x="47429" y="10114677"/>
                  </a:lnTo>
                  <a:lnTo>
                    <a:pt x="18452" y="10081081"/>
                  </a:lnTo>
                  <a:lnTo>
                    <a:pt x="2492" y="10039701"/>
                  </a:lnTo>
                  <a:lnTo>
                    <a:pt x="0" y="10014393"/>
                  </a:lnTo>
                  <a:close/>
                </a:path>
              </a:pathLst>
            </a:custGeom>
            <a:ln w="152399">
              <a:solidFill>
                <a:srgbClr val="CDCDCD"/>
              </a:solidFill>
            </a:ln>
          </p:spPr>
          <p:txBody>
            <a:bodyPr wrap="square" lIns="0" tIns="0" rIns="0" bIns="0" rtlCol="0"/>
            <a:lstStyle/>
            <a:p>
              <a:endParaRPr/>
            </a:p>
          </p:txBody>
        </p:sp>
      </p:grpSp>
      <p:sp>
        <p:nvSpPr>
          <p:cNvPr id="12" name="מציין מיקום של מספר שקופית 11">
            <a:extLst>
              <a:ext uri="{FF2B5EF4-FFF2-40B4-BE49-F238E27FC236}">
                <a16:creationId xmlns:a16="http://schemas.microsoft.com/office/drawing/2014/main" id="{321663AC-F4B8-4891-208D-E8FEFB53BDC8}"/>
              </a:ext>
            </a:extLst>
          </p:cNvPr>
          <p:cNvSpPr>
            <a:spLocks noGrp="1"/>
          </p:cNvSpPr>
          <p:nvPr>
            <p:ph type="sldNum" sz="quarter" idx="7"/>
          </p:nvPr>
        </p:nvSpPr>
        <p:spPr/>
        <p:txBody>
          <a:bodyPr/>
          <a:lstStyle/>
          <a:p>
            <a:fld id="{B6F15528-21DE-4FAA-801E-634DDDAF4B2B}" type="slidenum">
              <a:rPr lang="en-IL" smtClean="0"/>
              <a:t>26</a:t>
            </a:fld>
            <a:endParaRPr lang="en-IL"/>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5770055" y="2207964"/>
            <a:ext cx="7044740" cy="6030193"/>
          </a:xfrm>
          <a:prstGeom prst="rect">
            <a:avLst/>
          </a:prstGeom>
        </p:spPr>
      </p:pic>
      <p:grpSp>
        <p:nvGrpSpPr>
          <p:cNvPr id="4" name="object 4"/>
          <p:cNvGrpSpPr/>
          <p:nvPr/>
        </p:nvGrpSpPr>
        <p:grpSpPr>
          <a:xfrm>
            <a:off x="7126223" y="1267967"/>
            <a:ext cx="4127500" cy="1249680"/>
            <a:chOff x="7126223" y="1267967"/>
            <a:chExt cx="4127500" cy="1249680"/>
          </a:xfrm>
        </p:grpSpPr>
        <p:pic>
          <p:nvPicPr>
            <p:cNvPr id="5" name="object 5"/>
            <p:cNvPicPr/>
            <p:nvPr/>
          </p:nvPicPr>
          <p:blipFill>
            <a:blip r:embed="rId3" cstate="print"/>
            <a:stretch>
              <a:fillRect/>
            </a:stretch>
          </p:blipFill>
          <p:spPr>
            <a:xfrm>
              <a:off x="7126223" y="1267967"/>
              <a:ext cx="4126991" cy="1249679"/>
            </a:xfrm>
            <a:prstGeom prst="rect">
              <a:avLst/>
            </a:prstGeom>
          </p:spPr>
        </p:pic>
        <p:pic>
          <p:nvPicPr>
            <p:cNvPr id="6" name="object 6"/>
            <p:cNvPicPr/>
            <p:nvPr/>
          </p:nvPicPr>
          <p:blipFill>
            <a:blip r:embed="rId4" cstate="print"/>
            <a:stretch>
              <a:fillRect/>
            </a:stretch>
          </p:blipFill>
          <p:spPr>
            <a:xfrm>
              <a:off x="7126223" y="1267967"/>
              <a:ext cx="4041647" cy="1249679"/>
            </a:xfrm>
            <a:prstGeom prst="rect">
              <a:avLst/>
            </a:prstGeom>
          </p:spPr>
        </p:pic>
      </p:grpSp>
      <p:sp>
        <p:nvSpPr>
          <p:cNvPr id="7" name="object 2">
            <a:extLst>
              <a:ext uri="{FF2B5EF4-FFF2-40B4-BE49-F238E27FC236}">
                <a16:creationId xmlns:a16="http://schemas.microsoft.com/office/drawing/2014/main" id="{AC4B3053-1907-B141-11AC-EF098879B1FF}"/>
              </a:ext>
            </a:extLst>
          </p:cNvPr>
          <p:cNvSpPr txBox="1"/>
          <p:nvPr/>
        </p:nvSpPr>
        <p:spPr>
          <a:xfrm>
            <a:off x="8763000" y="8331554"/>
            <a:ext cx="2971768" cy="213072"/>
          </a:xfrm>
          <a:prstGeom prst="rect">
            <a:avLst/>
          </a:prstGeom>
        </p:spPr>
        <p:txBody>
          <a:bodyPr vert="horz" wrap="square" lIns="0" tIns="8890" rIns="0" bIns="0" rtlCol="0">
            <a:spAutoFit/>
          </a:bodyPr>
          <a:lstStyle/>
          <a:p>
            <a:pPr marL="12700" marR="570865" algn="l" rtl="0">
              <a:lnSpc>
                <a:spcPct val="100699"/>
              </a:lnSpc>
              <a:spcBef>
                <a:spcPts val="70"/>
              </a:spcBef>
            </a:pPr>
            <a:r>
              <a:rPr lang="en-US" sz="1400" dirty="0">
                <a:latin typeface="Arial MT"/>
                <a:cs typeface="Arial MT"/>
              </a:rPr>
              <a:t>[1] House-GAN++</a:t>
            </a:r>
          </a:p>
        </p:txBody>
      </p:sp>
      <p:grpSp>
        <p:nvGrpSpPr>
          <p:cNvPr id="8" name="object 2">
            <a:extLst>
              <a:ext uri="{FF2B5EF4-FFF2-40B4-BE49-F238E27FC236}">
                <a16:creationId xmlns:a16="http://schemas.microsoft.com/office/drawing/2014/main" id="{B94A9118-03C8-CAD3-C441-79DF28FD9B7F}"/>
              </a:ext>
            </a:extLst>
          </p:cNvPr>
          <p:cNvGrpSpPr/>
          <p:nvPr/>
        </p:nvGrpSpPr>
        <p:grpSpPr>
          <a:xfrm>
            <a:off x="78619" y="0"/>
            <a:ext cx="18135600" cy="10286999"/>
            <a:chOff x="78619" y="0"/>
            <a:chExt cx="18135600" cy="10286999"/>
          </a:xfrm>
        </p:grpSpPr>
        <p:pic>
          <p:nvPicPr>
            <p:cNvPr id="9" name="object 3">
              <a:extLst>
                <a:ext uri="{FF2B5EF4-FFF2-40B4-BE49-F238E27FC236}">
                  <a16:creationId xmlns:a16="http://schemas.microsoft.com/office/drawing/2014/main" id="{74B7B7C7-0C8C-44F2-00E8-0F91B2CA0345}"/>
                </a:ext>
              </a:extLst>
            </p:cNvPr>
            <p:cNvPicPr/>
            <p:nvPr/>
          </p:nvPicPr>
          <p:blipFill>
            <a:blip r:embed="rId5" cstate="print"/>
            <a:stretch>
              <a:fillRect/>
            </a:stretch>
          </p:blipFill>
          <p:spPr>
            <a:xfrm>
              <a:off x="2230243" y="0"/>
              <a:ext cx="13827511" cy="10286999"/>
            </a:xfrm>
            <a:prstGeom prst="rect">
              <a:avLst/>
            </a:prstGeom>
          </p:spPr>
        </p:pic>
        <p:sp>
          <p:nvSpPr>
            <p:cNvPr id="10" name="object 4">
              <a:extLst>
                <a:ext uri="{FF2B5EF4-FFF2-40B4-BE49-F238E27FC236}">
                  <a16:creationId xmlns:a16="http://schemas.microsoft.com/office/drawing/2014/main" id="{F598B8DC-D1BA-7435-CC0F-311E593F88E5}"/>
                </a:ext>
              </a:extLst>
            </p:cNvPr>
            <p:cNvSpPr/>
            <p:nvPr/>
          </p:nvSpPr>
          <p:spPr>
            <a:xfrm>
              <a:off x="78619" y="68288"/>
              <a:ext cx="18135600" cy="10144125"/>
            </a:xfrm>
            <a:custGeom>
              <a:avLst/>
              <a:gdLst/>
              <a:ahLst/>
              <a:cxnLst/>
              <a:rect l="l" t="t" r="r" b="b"/>
              <a:pathLst>
                <a:path w="18135600" h="10144125">
                  <a:moveTo>
                    <a:pt x="0" y="10014393"/>
                  </a:moveTo>
                  <a:lnTo>
                    <a:pt x="0" y="129730"/>
                  </a:lnTo>
                  <a:lnTo>
                    <a:pt x="155" y="123357"/>
                  </a:lnTo>
                  <a:lnTo>
                    <a:pt x="9875" y="80084"/>
                  </a:lnTo>
                  <a:lnTo>
                    <a:pt x="33600" y="42613"/>
                  </a:lnTo>
                  <a:lnTo>
                    <a:pt x="68575" y="15317"/>
                  </a:lnTo>
                  <a:lnTo>
                    <a:pt x="110702" y="1402"/>
                  </a:lnTo>
                  <a:lnTo>
                    <a:pt x="129730" y="0"/>
                  </a:lnTo>
                  <a:lnTo>
                    <a:pt x="18005868" y="0"/>
                  </a:lnTo>
                  <a:lnTo>
                    <a:pt x="18049564" y="7580"/>
                  </a:lnTo>
                  <a:lnTo>
                    <a:pt x="18088167" y="29446"/>
                  </a:lnTo>
                  <a:lnTo>
                    <a:pt x="18117145" y="63041"/>
                  </a:lnTo>
                  <a:lnTo>
                    <a:pt x="18133104" y="104421"/>
                  </a:lnTo>
                  <a:lnTo>
                    <a:pt x="18135598" y="129730"/>
                  </a:lnTo>
                  <a:lnTo>
                    <a:pt x="18135598" y="10014393"/>
                  </a:lnTo>
                  <a:lnTo>
                    <a:pt x="18128017" y="10058090"/>
                  </a:lnTo>
                  <a:lnTo>
                    <a:pt x="18106151" y="10096693"/>
                  </a:lnTo>
                  <a:lnTo>
                    <a:pt x="18072553" y="10125671"/>
                  </a:lnTo>
                  <a:lnTo>
                    <a:pt x="18031175" y="10141631"/>
                  </a:lnTo>
                  <a:lnTo>
                    <a:pt x="18005868" y="10144124"/>
                  </a:lnTo>
                  <a:lnTo>
                    <a:pt x="129730" y="10144124"/>
                  </a:lnTo>
                  <a:lnTo>
                    <a:pt x="86032" y="10136542"/>
                  </a:lnTo>
                  <a:lnTo>
                    <a:pt x="47429" y="10114677"/>
                  </a:lnTo>
                  <a:lnTo>
                    <a:pt x="18452" y="10081081"/>
                  </a:lnTo>
                  <a:lnTo>
                    <a:pt x="2492" y="10039701"/>
                  </a:lnTo>
                  <a:lnTo>
                    <a:pt x="0" y="10014393"/>
                  </a:lnTo>
                  <a:close/>
                </a:path>
              </a:pathLst>
            </a:custGeom>
            <a:ln w="152399">
              <a:solidFill>
                <a:srgbClr val="CDCDCD"/>
              </a:solidFill>
            </a:ln>
          </p:spPr>
          <p:txBody>
            <a:bodyPr wrap="square" lIns="0" tIns="0" rIns="0" bIns="0" rtlCol="0"/>
            <a:lstStyle/>
            <a:p>
              <a:endParaRPr/>
            </a:p>
          </p:txBody>
        </p:sp>
      </p:grpSp>
      <p:sp>
        <p:nvSpPr>
          <p:cNvPr id="3" name="מציין מיקום של מספר שקופית 2">
            <a:extLst>
              <a:ext uri="{FF2B5EF4-FFF2-40B4-BE49-F238E27FC236}">
                <a16:creationId xmlns:a16="http://schemas.microsoft.com/office/drawing/2014/main" id="{A82D595C-4348-7144-0998-91D5DA5A653B}"/>
              </a:ext>
            </a:extLst>
          </p:cNvPr>
          <p:cNvSpPr>
            <a:spLocks noGrp="1"/>
          </p:cNvSpPr>
          <p:nvPr>
            <p:ph type="sldNum" sz="quarter" idx="7"/>
          </p:nvPr>
        </p:nvSpPr>
        <p:spPr/>
        <p:txBody>
          <a:bodyPr/>
          <a:lstStyle/>
          <a:p>
            <a:fld id="{B6F15528-21DE-4FAA-801E-634DDDAF4B2B}" type="slidenum">
              <a:rPr lang="en-IL" smtClean="0"/>
              <a:t>27</a:t>
            </a:fld>
            <a:endParaRPr lang="en-IL"/>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object 2">
            <a:extLst>
              <a:ext uri="{FF2B5EF4-FFF2-40B4-BE49-F238E27FC236}">
                <a16:creationId xmlns:a16="http://schemas.microsoft.com/office/drawing/2014/main" id="{60B4093B-BE63-7D38-C8D8-7DC844DD136D}"/>
              </a:ext>
            </a:extLst>
          </p:cNvPr>
          <p:cNvGrpSpPr/>
          <p:nvPr/>
        </p:nvGrpSpPr>
        <p:grpSpPr>
          <a:xfrm>
            <a:off x="78619" y="0"/>
            <a:ext cx="18135600" cy="10286999"/>
            <a:chOff x="78619" y="0"/>
            <a:chExt cx="18135600" cy="10286999"/>
          </a:xfrm>
        </p:grpSpPr>
        <p:pic>
          <p:nvPicPr>
            <p:cNvPr id="9" name="object 3">
              <a:extLst>
                <a:ext uri="{FF2B5EF4-FFF2-40B4-BE49-F238E27FC236}">
                  <a16:creationId xmlns:a16="http://schemas.microsoft.com/office/drawing/2014/main" id="{2ADA8DD9-33CB-61D2-919F-B417B4D2E3A9}"/>
                </a:ext>
              </a:extLst>
            </p:cNvPr>
            <p:cNvPicPr/>
            <p:nvPr/>
          </p:nvPicPr>
          <p:blipFill>
            <a:blip r:embed="rId2" cstate="print"/>
            <a:stretch>
              <a:fillRect/>
            </a:stretch>
          </p:blipFill>
          <p:spPr>
            <a:xfrm>
              <a:off x="2230243" y="0"/>
              <a:ext cx="13827511" cy="10286999"/>
            </a:xfrm>
            <a:prstGeom prst="rect">
              <a:avLst/>
            </a:prstGeom>
          </p:spPr>
        </p:pic>
        <p:sp>
          <p:nvSpPr>
            <p:cNvPr id="10" name="object 4">
              <a:extLst>
                <a:ext uri="{FF2B5EF4-FFF2-40B4-BE49-F238E27FC236}">
                  <a16:creationId xmlns:a16="http://schemas.microsoft.com/office/drawing/2014/main" id="{AB39461E-C7AC-769B-920C-BBAF3D8AD3DF}"/>
                </a:ext>
              </a:extLst>
            </p:cNvPr>
            <p:cNvSpPr/>
            <p:nvPr/>
          </p:nvSpPr>
          <p:spPr>
            <a:xfrm>
              <a:off x="78619" y="68288"/>
              <a:ext cx="18135600" cy="10144125"/>
            </a:xfrm>
            <a:custGeom>
              <a:avLst/>
              <a:gdLst/>
              <a:ahLst/>
              <a:cxnLst/>
              <a:rect l="l" t="t" r="r" b="b"/>
              <a:pathLst>
                <a:path w="18135600" h="10144125">
                  <a:moveTo>
                    <a:pt x="0" y="10014393"/>
                  </a:moveTo>
                  <a:lnTo>
                    <a:pt x="0" y="129730"/>
                  </a:lnTo>
                  <a:lnTo>
                    <a:pt x="155" y="123357"/>
                  </a:lnTo>
                  <a:lnTo>
                    <a:pt x="9875" y="80084"/>
                  </a:lnTo>
                  <a:lnTo>
                    <a:pt x="33600" y="42613"/>
                  </a:lnTo>
                  <a:lnTo>
                    <a:pt x="68575" y="15317"/>
                  </a:lnTo>
                  <a:lnTo>
                    <a:pt x="110702" y="1402"/>
                  </a:lnTo>
                  <a:lnTo>
                    <a:pt x="129730" y="0"/>
                  </a:lnTo>
                  <a:lnTo>
                    <a:pt x="18005868" y="0"/>
                  </a:lnTo>
                  <a:lnTo>
                    <a:pt x="18049564" y="7580"/>
                  </a:lnTo>
                  <a:lnTo>
                    <a:pt x="18088167" y="29446"/>
                  </a:lnTo>
                  <a:lnTo>
                    <a:pt x="18117145" y="63041"/>
                  </a:lnTo>
                  <a:lnTo>
                    <a:pt x="18133104" y="104421"/>
                  </a:lnTo>
                  <a:lnTo>
                    <a:pt x="18135598" y="129730"/>
                  </a:lnTo>
                  <a:lnTo>
                    <a:pt x="18135598" y="10014393"/>
                  </a:lnTo>
                  <a:lnTo>
                    <a:pt x="18128017" y="10058090"/>
                  </a:lnTo>
                  <a:lnTo>
                    <a:pt x="18106151" y="10096693"/>
                  </a:lnTo>
                  <a:lnTo>
                    <a:pt x="18072553" y="10125671"/>
                  </a:lnTo>
                  <a:lnTo>
                    <a:pt x="18031175" y="10141631"/>
                  </a:lnTo>
                  <a:lnTo>
                    <a:pt x="18005868" y="10144124"/>
                  </a:lnTo>
                  <a:lnTo>
                    <a:pt x="129730" y="10144124"/>
                  </a:lnTo>
                  <a:lnTo>
                    <a:pt x="86032" y="10136542"/>
                  </a:lnTo>
                  <a:lnTo>
                    <a:pt x="47429" y="10114677"/>
                  </a:lnTo>
                  <a:lnTo>
                    <a:pt x="18452" y="10081081"/>
                  </a:lnTo>
                  <a:lnTo>
                    <a:pt x="2492" y="10039701"/>
                  </a:lnTo>
                  <a:lnTo>
                    <a:pt x="0" y="10014393"/>
                  </a:lnTo>
                  <a:close/>
                </a:path>
              </a:pathLst>
            </a:custGeom>
            <a:ln w="152399">
              <a:solidFill>
                <a:srgbClr val="CDCDCD"/>
              </a:solidFill>
            </a:ln>
          </p:spPr>
          <p:txBody>
            <a:bodyPr wrap="square" lIns="0" tIns="0" rIns="0" bIns="0" rtlCol="0"/>
            <a:lstStyle/>
            <a:p>
              <a:endParaRPr/>
            </a:p>
          </p:txBody>
        </p:sp>
      </p:grpSp>
      <p:pic>
        <p:nvPicPr>
          <p:cNvPr id="3" name="object 3"/>
          <p:cNvPicPr/>
          <p:nvPr/>
        </p:nvPicPr>
        <p:blipFill>
          <a:blip r:embed="rId3" cstate="print"/>
          <a:stretch>
            <a:fillRect/>
          </a:stretch>
        </p:blipFill>
        <p:spPr>
          <a:xfrm>
            <a:off x="1029500" y="2798636"/>
            <a:ext cx="15853173" cy="2525731"/>
          </a:xfrm>
          <a:prstGeom prst="rect">
            <a:avLst/>
          </a:prstGeom>
        </p:spPr>
      </p:pic>
      <p:grpSp>
        <p:nvGrpSpPr>
          <p:cNvPr id="4" name="object 4"/>
          <p:cNvGrpSpPr/>
          <p:nvPr/>
        </p:nvGrpSpPr>
        <p:grpSpPr>
          <a:xfrm>
            <a:off x="7126223" y="1307591"/>
            <a:ext cx="4127500" cy="1249680"/>
            <a:chOff x="7126223" y="1307591"/>
            <a:chExt cx="4127500" cy="1249680"/>
          </a:xfrm>
        </p:grpSpPr>
        <p:pic>
          <p:nvPicPr>
            <p:cNvPr id="5" name="object 5"/>
            <p:cNvPicPr/>
            <p:nvPr/>
          </p:nvPicPr>
          <p:blipFill>
            <a:blip r:embed="rId4" cstate="print"/>
            <a:stretch>
              <a:fillRect/>
            </a:stretch>
          </p:blipFill>
          <p:spPr>
            <a:xfrm>
              <a:off x="7126223" y="1307591"/>
              <a:ext cx="4126991" cy="1249679"/>
            </a:xfrm>
            <a:prstGeom prst="rect">
              <a:avLst/>
            </a:prstGeom>
          </p:spPr>
        </p:pic>
        <p:pic>
          <p:nvPicPr>
            <p:cNvPr id="6" name="object 6"/>
            <p:cNvPicPr/>
            <p:nvPr/>
          </p:nvPicPr>
          <p:blipFill>
            <a:blip r:embed="rId5" cstate="print"/>
            <a:stretch>
              <a:fillRect/>
            </a:stretch>
          </p:blipFill>
          <p:spPr>
            <a:xfrm>
              <a:off x="7126223" y="1307591"/>
              <a:ext cx="4041647" cy="1249679"/>
            </a:xfrm>
            <a:prstGeom prst="rect">
              <a:avLst/>
            </a:prstGeom>
          </p:spPr>
        </p:pic>
      </p:grpSp>
      <p:sp>
        <p:nvSpPr>
          <p:cNvPr id="7" name="object 2">
            <a:extLst>
              <a:ext uri="{FF2B5EF4-FFF2-40B4-BE49-F238E27FC236}">
                <a16:creationId xmlns:a16="http://schemas.microsoft.com/office/drawing/2014/main" id="{6F7D23A6-18DC-2B7A-501A-63625A553D86}"/>
              </a:ext>
            </a:extLst>
          </p:cNvPr>
          <p:cNvSpPr txBox="1"/>
          <p:nvPr/>
        </p:nvSpPr>
        <p:spPr>
          <a:xfrm>
            <a:off x="8264341" y="5323549"/>
            <a:ext cx="2971768" cy="213072"/>
          </a:xfrm>
          <a:prstGeom prst="rect">
            <a:avLst/>
          </a:prstGeom>
        </p:spPr>
        <p:txBody>
          <a:bodyPr vert="horz" wrap="square" lIns="0" tIns="8890" rIns="0" bIns="0" rtlCol="0">
            <a:spAutoFit/>
          </a:bodyPr>
          <a:lstStyle/>
          <a:p>
            <a:pPr marL="12700" marR="570865" algn="l" rtl="0">
              <a:lnSpc>
                <a:spcPct val="100699"/>
              </a:lnSpc>
              <a:spcBef>
                <a:spcPts val="70"/>
              </a:spcBef>
            </a:pPr>
            <a:r>
              <a:rPr lang="en-US" sz="1400" dirty="0">
                <a:latin typeface="Arial MT"/>
                <a:cs typeface="Arial MT"/>
              </a:rPr>
              <a:t>[1] House-GAN++</a:t>
            </a:r>
          </a:p>
        </p:txBody>
      </p:sp>
      <p:sp>
        <p:nvSpPr>
          <p:cNvPr id="2" name="מציין מיקום של מספר שקופית 1">
            <a:extLst>
              <a:ext uri="{FF2B5EF4-FFF2-40B4-BE49-F238E27FC236}">
                <a16:creationId xmlns:a16="http://schemas.microsoft.com/office/drawing/2014/main" id="{B72CA289-753E-5447-10FB-CE3BDBFA0BF7}"/>
              </a:ext>
            </a:extLst>
          </p:cNvPr>
          <p:cNvSpPr>
            <a:spLocks noGrp="1"/>
          </p:cNvSpPr>
          <p:nvPr>
            <p:ph type="sldNum" sz="quarter" idx="7"/>
          </p:nvPr>
        </p:nvSpPr>
        <p:spPr/>
        <p:txBody>
          <a:bodyPr/>
          <a:lstStyle/>
          <a:p>
            <a:fld id="{B6F15528-21DE-4FAA-801E-634DDDAF4B2B}" type="slidenum">
              <a:rPr lang="en-IL" smtClean="0"/>
              <a:t>28</a:t>
            </a:fld>
            <a:endParaRPr lang="en-IL"/>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905292" y="3892159"/>
            <a:ext cx="14487525" cy="2221865"/>
          </a:xfrm>
          <a:prstGeom prst="rect">
            <a:avLst/>
          </a:prstGeom>
        </p:spPr>
        <p:txBody>
          <a:bodyPr vert="horz" wrap="square" lIns="0" tIns="12700" rIns="0" bIns="0" rtlCol="0">
            <a:spAutoFit/>
          </a:bodyPr>
          <a:lstStyle/>
          <a:p>
            <a:pPr marL="12700" algn="l" rtl="0">
              <a:lnSpc>
                <a:spcPct val="100000"/>
              </a:lnSpc>
              <a:spcBef>
                <a:spcPts val="100"/>
              </a:spcBef>
            </a:pPr>
            <a:r>
              <a:rPr sz="3600" dirty="0">
                <a:latin typeface="Arial MT"/>
                <a:cs typeface="Arial MT"/>
              </a:rPr>
              <a:t>HouseGAN++</a:t>
            </a:r>
            <a:r>
              <a:rPr sz="3600" spc="-15" dirty="0">
                <a:latin typeface="Arial MT"/>
                <a:cs typeface="Arial MT"/>
              </a:rPr>
              <a:t> </a:t>
            </a:r>
            <a:r>
              <a:rPr sz="3600" dirty="0">
                <a:latin typeface="Arial MT"/>
                <a:cs typeface="Arial MT"/>
              </a:rPr>
              <a:t>is</a:t>
            </a:r>
            <a:r>
              <a:rPr sz="3600" spc="-15" dirty="0">
                <a:latin typeface="Arial MT"/>
                <a:cs typeface="Arial MT"/>
              </a:rPr>
              <a:t> </a:t>
            </a:r>
            <a:r>
              <a:rPr sz="3600" dirty="0">
                <a:latin typeface="Arial MT"/>
                <a:cs typeface="Arial MT"/>
              </a:rPr>
              <a:t>a</a:t>
            </a:r>
            <a:r>
              <a:rPr sz="3600" spc="-15" dirty="0">
                <a:latin typeface="Arial MT"/>
                <a:cs typeface="Arial MT"/>
              </a:rPr>
              <a:t> </a:t>
            </a:r>
            <a:r>
              <a:rPr sz="3600" dirty="0">
                <a:latin typeface="Arial MT"/>
                <a:cs typeface="Arial MT"/>
              </a:rPr>
              <a:t>clear</a:t>
            </a:r>
            <a:r>
              <a:rPr sz="3600" spc="-15" dirty="0">
                <a:latin typeface="Arial MT"/>
                <a:cs typeface="Arial MT"/>
              </a:rPr>
              <a:t> </a:t>
            </a:r>
            <a:r>
              <a:rPr sz="3600" dirty="0">
                <a:latin typeface="Arial MT"/>
                <a:cs typeface="Arial MT"/>
              </a:rPr>
              <a:t>improvement</a:t>
            </a:r>
            <a:r>
              <a:rPr sz="3600" spc="-10" dirty="0">
                <a:latin typeface="Arial MT"/>
                <a:cs typeface="Arial MT"/>
              </a:rPr>
              <a:t> </a:t>
            </a:r>
            <a:r>
              <a:rPr sz="3600" dirty="0">
                <a:latin typeface="Arial MT"/>
                <a:cs typeface="Arial MT"/>
              </a:rPr>
              <a:t>over</a:t>
            </a:r>
            <a:r>
              <a:rPr sz="3600" spc="-15" dirty="0">
                <a:latin typeface="Arial MT"/>
                <a:cs typeface="Arial MT"/>
              </a:rPr>
              <a:t> </a:t>
            </a:r>
            <a:r>
              <a:rPr sz="3600" dirty="0">
                <a:latin typeface="Arial MT"/>
                <a:cs typeface="Arial MT"/>
              </a:rPr>
              <a:t>HouseGAN</a:t>
            </a:r>
          </a:p>
          <a:p>
            <a:pPr marL="12700" algn="l" rtl="0">
              <a:lnSpc>
                <a:spcPts val="4295"/>
              </a:lnSpc>
              <a:spcBef>
                <a:spcPts val="30"/>
              </a:spcBef>
            </a:pPr>
            <a:r>
              <a:rPr sz="3600" spc="-35" dirty="0">
                <a:latin typeface="Arial MT"/>
                <a:cs typeface="Arial MT"/>
              </a:rPr>
              <a:t>We</a:t>
            </a:r>
            <a:r>
              <a:rPr sz="3600" spc="-10" dirty="0">
                <a:latin typeface="Arial MT"/>
                <a:cs typeface="Arial MT"/>
              </a:rPr>
              <a:t> </a:t>
            </a:r>
            <a:r>
              <a:rPr sz="3600" dirty="0">
                <a:latin typeface="Arial MT"/>
                <a:cs typeface="Arial MT"/>
              </a:rPr>
              <a:t>saw</a:t>
            </a:r>
            <a:r>
              <a:rPr sz="3600" spc="-5" dirty="0">
                <a:latin typeface="Arial MT"/>
                <a:cs typeface="Arial MT"/>
              </a:rPr>
              <a:t> </a:t>
            </a:r>
            <a:r>
              <a:rPr sz="3600" dirty="0">
                <a:latin typeface="Arial MT"/>
                <a:cs typeface="Arial MT"/>
              </a:rPr>
              <a:t>how</a:t>
            </a:r>
            <a:r>
              <a:rPr sz="3600" spc="-10" dirty="0">
                <a:latin typeface="Arial MT"/>
                <a:cs typeface="Arial MT"/>
              </a:rPr>
              <a:t> </a:t>
            </a:r>
            <a:r>
              <a:rPr sz="3600" dirty="0">
                <a:latin typeface="Arial MT"/>
                <a:cs typeface="Arial MT"/>
              </a:rPr>
              <a:t>the</a:t>
            </a:r>
            <a:r>
              <a:rPr sz="3600" spc="-5" dirty="0">
                <a:latin typeface="Arial MT"/>
                <a:cs typeface="Arial MT"/>
              </a:rPr>
              <a:t> </a:t>
            </a:r>
            <a:r>
              <a:rPr sz="3600" dirty="0">
                <a:latin typeface="Arial MT"/>
                <a:cs typeface="Arial MT"/>
              </a:rPr>
              <a:t>architecture</a:t>
            </a:r>
            <a:r>
              <a:rPr sz="3600" spc="-10" dirty="0">
                <a:latin typeface="Arial MT"/>
                <a:cs typeface="Arial MT"/>
              </a:rPr>
              <a:t> </a:t>
            </a:r>
            <a:r>
              <a:rPr sz="3600" dirty="0">
                <a:latin typeface="Arial MT"/>
                <a:cs typeface="Arial MT"/>
              </a:rPr>
              <a:t>is</a:t>
            </a:r>
            <a:r>
              <a:rPr sz="3600" spc="-5" dirty="0">
                <a:latin typeface="Arial MT"/>
                <a:cs typeface="Arial MT"/>
              </a:rPr>
              <a:t> </a:t>
            </a:r>
            <a:r>
              <a:rPr sz="3600" dirty="0">
                <a:latin typeface="Arial MT"/>
                <a:cs typeface="Arial MT"/>
              </a:rPr>
              <a:t>designed,</a:t>
            </a:r>
            <a:r>
              <a:rPr sz="3600" spc="-5" dirty="0">
                <a:latin typeface="Arial MT"/>
                <a:cs typeface="Arial MT"/>
              </a:rPr>
              <a:t> </a:t>
            </a:r>
            <a:r>
              <a:rPr sz="3600" dirty="0">
                <a:latin typeface="Arial MT"/>
                <a:cs typeface="Arial MT"/>
              </a:rPr>
              <a:t>and</a:t>
            </a:r>
            <a:r>
              <a:rPr sz="3600" spc="-10" dirty="0">
                <a:latin typeface="Arial MT"/>
                <a:cs typeface="Arial MT"/>
              </a:rPr>
              <a:t> </a:t>
            </a:r>
            <a:r>
              <a:rPr sz="3600" dirty="0">
                <a:latin typeface="Arial MT"/>
                <a:cs typeface="Arial MT"/>
              </a:rPr>
              <a:t>how</a:t>
            </a:r>
            <a:r>
              <a:rPr sz="3600" spc="-5" dirty="0">
                <a:latin typeface="Arial MT"/>
                <a:cs typeface="Arial MT"/>
              </a:rPr>
              <a:t> </a:t>
            </a:r>
            <a:r>
              <a:rPr sz="3600" spc="-20" dirty="0">
                <a:latin typeface="Arial MT"/>
                <a:cs typeface="Arial MT"/>
              </a:rPr>
              <a:t>it’s</a:t>
            </a:r>
            <a:r>
              <a:rPr sz="3600" spc="-10" dirty="0">
                <a:latin typeface="Arial MT"/>
                <a:cs typeface="Arial MT"/>
              </a:rPr>
              <a:t> </a:t>
            </a:r>
            <a:r>
              <a:rPr sz="3600" dirty="0">
                <a:latin typeface="Arial MT"/>
                <a:cs typeface="Arial MT"/>
              </a:rPr>
              <a:t>optimized.</a:t>
            </a:r>
          </a:p>
          <a:p>
            <a:pPr marL="12700" marR="5080" algn="l" rtl="0">
              <a:lnSpc>
                <a:spcPts val="4350"/>
              </a:lnSpc>
              <a:spcBef>
                <a:spcPts val="45"/>
              </a:spcBef>
            </a:pPr>
            <a:r>
              <a:rPr sz="3600" dirty="0">
                <a:latin typeface="Arial MT"/>
                <a:cs typeface="Arial MT"/>
              </a:rPr>
              <a:t>Can</a:t>
            </a:r>
            <a:r>
              <a:rPr sz="3600" spc="-15" dirty="0">
                <a:latin typeface="Arial MT"/>
                <a:cs typeface="Arial MT"/>
              </a:rPr>
              <a:t> </a:t>
            </a:r>
            <a:r>
              <a:rPr sz="3600" dirty="0">
                <a:latin typeface="Arial MT"/>
                <a:cs typeface="Arial MT"/>
              </a:rPr>
              <a:t>often</a:t>
            </a:r>
            <a:r>
              <a:rPr sz="3600" spc="-10" dirty="0">
                <a:latin typeface="Arial MT"/>
                <a:cs typeface="Arial MT"/>
              </a:rPr>
              <a:t> </a:t>
            </a:r>
            <a:r>
              <a:rPr sz="3600" dirty="0">
                <a:latin typeface="Arial MT"/>
                <a:cs typeface="Arial MT"/>
              </a:rPr>
              <a:t>generate</a:t>
            </a:r>
            <a:r>
              <a:rPr sz="3600" spc="-15" dirty="0">
                <a:latin typeface="Arial MT"/>
                <a:cs typeface="Arial MT"/>
              </a:rPr>
              <a:t> </a:t>
            </a:r>
            <a:r>
              <a:rPr sz="3600" dirty="0">
                <a:latin typeface="Arial MT"/>
                <a:cs typeface="Arial MT"/>
              </a:rPr>
              <a:t>floorplans</a:t>
            </a:r>
            <a:r>
              <a:rPr sz="3600" spc="-10" dirty="0">
                <a:latin typeface="Arial MT"/>
                <a:cs typeface="Arial MT"/>
              </a:rPr>
              <a:t> </a:t>
            </a:r>
            <a:r>
              <a:rPr sz="3600" dirty="0">
                <a:latin typeface="Arial MT"/>
                <a:cs typeface="Arial MT"/>
              </a:rPr>
              <a:t>indistinguishable</a:t>
            </a:r>
            <a:r>
              <a:rPr sz="3600" spc="-15" dirty="0">
                <a:latin typeface="Arial MT"/>
                <a:cs typeface="Arial MT"/>
              </a:rPr>
              <a:t> </a:t>
            </a:r>
            <a:r>
              <a:rPr sz="3600" dirty="0">
                <a:latin typeface="Arial MT"/>
                <a:cs typeface="Arial MT"/>
              </a:rPr>
              <a:t>from</a:t>
            </a:r>
            <a:r>
              <a:rPr sz="3600" spc="-10" dirty="0">
                <a:latin typeface="Arial MT"/>
                <a:cs typeface="Arial MT"/>
              </a:rPr>
              <a:t> </a:t>
            </a:r>
            <a:r>
              <a:rPr sz="3600" dirty="0">
                <a:latin typeface="Arial MT"/>
                <a:cs typeface="Arial MT"/>
              </a:rPr>
              <a:t>those</a:t>
            </a:r>
            <a:r>
              <a:rPr sz="3600" spc="-15" dirty="0">
                <a:latin typeface="Arial MT"/>
                <a:cs typeface="Arial MT"/>
              </a:rPr>
              <a:t> </a:t>
            </a:r>
            <a:r>
              <a:rPr sz="3600" dirty="0">
                <a:latin typeface="Arial MT"/>
                <a:cs typeface="Arial MT"/>
              </a:rPr>
              <a:t>produced</a:t>
            </a:r>
            <a:r>
              <a:rPr sz="3600" spc="-10" dirty="0">
                <a:latin typeface="Arial MT"/>
                <a:cs typeface="Arial MT"/>
              </a:rPr>
              <a:t> </a:t>
            </a:r>
            <a:r>
              <a:rPr sz="3600" dirty="0">
                <a:latin typeface="Arial MT"/>
                <a:cs typeface="Arial MT"/>
              </a:rPr>
              <a:t>by </a:t>
            </a:r>
            <a:r>
              <a:rPr sz="3600" spc="-990" dirty="0">
                <a:latin typeface="Arial MT"/>
                <a:cs typeface="Arial MT"/>
              </a:rPr>
              <a:t> </a:t>
            </a:r>
            <a:r>
              <a:rPr sz="3600" dirty="0">
                <a:latin typeface="Arial MT"/>
                <a:cs typeface="Arial MT"/>
              </a:rPr>
              <a:t>architects,</a:t>
            </a:r>
            <a:r>
              <a:rPr sz="3600" spc="-5" dirty="0">
                <a:latin typeface="Arial MT"/>
                <a:cs typeface="Arial MT"/>
              </a:rPr>
              <a:t> </a:t>
            </a:r>
            <a:r>
              <a:rPr sz="3600" dirty="0">
                <a:latin typeface="Arial MT"/>
                <a:cs typeface="Arial MT"/>
              </a:rPr>
              <a:t>this</a:t>
            </a:r>
            <a:r>
              <a:rPr sz="3600" spc="-5" dirty="0">
                <a:latin typeface="Arial MT"/>
                <a:cs typeface="Arial MT"/>
              </a:rPr>
              <a:t> </a:t>
            </a:r>
            <a:r>
              <a:rPr sz="3600" dirty="0">
                <a:latin typeface="Arial MT"/>
                <a:cs typeface="Arial MT"/>
              </a:rPr>
              <a:t>sets</a:t>
            </a:r>
            <a:r>
              <a:rPr sz="3600" spc="-5" dirty="0">
                <a:latin typeface="Arial MT"/>
                <a:cs typeface="Arial MT"/>
              </a:rPr>
              <a:t> </a:t>
            </a:r>
            <a:r>
              <a:rPr sz="3600" dirty="0">
                <a:latin typeface="Arial MT"/>
                <a:cs typeface="Arial MT"/>
              </a:rPr>
              <a:t>a milestone</a:t>
            </a:r>
            <a:r>
              <a:rPr sz="3600" spc="-5" dirty="0">
                <a:latin typeface="Arial MT"/>
                <a:cs typeface="Arial MT"/>
              </a:rPr>
              <a:t> </a:t>
            </a:r>
            <a:r>
              <a:rPr sz="3600" dirty="0">
                <a:latin typeface="Arial MT"/>
                <a:cs typeface="Arial MT"/>
              </a:rPr>
              <a:t>in</a:t>
            </a:r>
            <a:r>
              <a:rPr sz="3600" spc="-5" dirty="0">
                <a:latin typeface="Arial MT"/>
                <a:cs typeface="Arial MT"/>
              </a:rPr>
              <a:t> </a:t>
            </a:r>
            <a:r>
              <a:rPr sz="3600" dirty="0">
                <a:latin typeface="Arial MT"/>
                <a:cs typeface="Arial MT"/>
              </a:rPr>
              <a:t>house</a:t>
            </a:r>
            <a:r>
              <a:rPr sz="3600" spc="-5" dirty="0">
                <a:latin typeface="Arial MT"/>
                <a:cs typeface="Arial MT"/>
              </a:rPr>
              <a:t> </a:t>
            </a:r>
            <a:r>
              <a:rPr sz="3600" dirty="0">
                <a:latin typeface="Arial MT"/>
                <a:cs typeface="Arial MT"/>
              </a:rPr>
              <a:t>layout generation.</a:t>
            </a:r>
          </a:p>
        </p:txBody>
      </p:sp>
      <p:grpSp>
        <p:nvGrpSpPr>
          <p:cNvPr id="3" name="object 3"/>
          <p:cNvGrpSpPr/>
          <p:nvPr/>
        </p:nvGrpSpPr>
        <p:grpSpPr>
          <a:xfrm>
            <a:off x="6102095" y="1267967"/>
            <a:ext cx="6156960" cy="1249680"/>
            <a:chOff x="6102095" y="1267967"/>
            <a:chExt cx="6156960" cy="1249680"/>
          </a:xfrm>
        </p:grpSpPr>
        <p:pic>
          <p:nvPicPr>
            <p:cNvPr id="4" name="object 4"/>
            <p:cNvPicPr/>
            <p:nvPr/>
          </p:nvPicPr>
          <p:blipFill>
            <a:blip r:embed="rId2" cstate="print"/>
            <a:stretch>
              <a:fillRect/>
            </a:stretch>
          </p:blipFill>
          <p:spPr>
            <a:xfrm>
              <a:off x="6102095" y="1267967"/>
              <a:ext cx="6156959" cy="1249679"/>
            </a:xfrm>
            <a:prstGeom prst="rect">
              <a:avLst/>
            </a:prstGeom>
          </p:spPr>
        </p:pic>
        <p:pic>
          <p:nvPicPr>
            <p:cNvPr id="5" name="object 5"/>
            <p:cNvPicPr/>
            <p:nvPr/>
          </p:nvPicPr>
          <p:blipFill>
            <a:blip r:embed="rId3" cstate="print"/>
            <a:stretch>
              <a:fillRect/>
            </a:stretch>
          </p:blipFill>
          <p:spPr>
            <a:xfrm>
              <a:off x="6111239" y="1267967"/>
              <a:ext cx="6080759" cy="1249679"/>
            </a:xfrm>
            <a:prstGeom prst="rect">
              <a:avLst/>
            </a:prstGeom>
          </p:spPr>
        </p:pic>
      </p:grpSp>
      <p:grpSp>
        <p:nvGrpSpPr>
          <p:cNvPr id="6" name="object 2">
            <a:extLst>
              <a:ext uri="{FF2B5EF4-FFF2-40B4-BE49-F238E27FC236}">
                <a16:creationId xmlns:a16="http://schemas.microsoft.com/office/drawing/2014/main" id="{170B4BF9-347C-3B39-6247-E4E2428BB1F9}"/>
              </a:ext>
            </a:extLst>
          </p:cNvPr>
          <p:cNvGrpSpPr/>
          <p:nvPr/>
        </p:nvGrpSpPr>
        <p:grpSpPr>
          <a:xfrm>
            <a:off x="78619" y="0"/>
            <a:ext cx="18135600" cy="10286999"/>
            <a:chOff x="78619" y="0"/>
            <a:chExt cx="18135600" cy="10286999"/>
          </a:xfrm>
        </p:grpSpPr>
        <p:pic>
          <p:nvPicPr>
            <p:cNvPr id="7" name="object 3">
              <a:extLst>
                <a:ext uri="{FF2B5EF4-FFF2-40B4-BE49-F238E27FC236}">
                  <a16:creationId xmlns:a16="http://schemas.microsoft.com/office/drawing/2014/main" id="{83652FAE-87F5-5BB3-1BA1-F029C3987ACB}"/>
                </a:ext>
              </a:extLst>
            </p:cNvPr>
            <p:cNvPicPr/>
            <p:nvPr/>
          </p:nvPicPr>
          <p:blipFill>
            <a:blip r:embed="rId4" cstate="print"/>
            <a:stretch>
              <a:fillRect/>
            </a:stretch>
          </p:blipFill>
          <p:spPr>
            <a:xfrm>
              <a:off x="2230243" y="0"/>
              <a:ext cx="13827511" cy="10286999"/>
            </a:xfrm>
            <a:prstGeom prst="rect">
              <a:avLst/>
            </a:prstGeom>
          </p:spPr>
        </p:pic>
        <p:sp>
          <p:nvSpPr>
            <p:cNvPr id="8" name="object 4">
              <a:extLst>
                <a:ext uri="{FF2B5EF4-FFF2-40B4-BE49-F238E27FC236}">
                  <a16:creationId xmlns:a16="http://schemas.microsoft.com/office/drawing/2014/main" id="{FD518588-A842-4176-031E-883E1E4AEC71}"/>
                </a:ext>
              </a:extLst>
            </p:cNvPr>
            <p:cNvSpPr/>
            <p:nvPr/>
          </p:nvSpPr>
          <p:spPr>
            <a:xfrm>
              <a:off x="78619" y="68288"/>
              <a:ext cx="18135600" cy="10144125"/>
            </a:xfrm>
            <a:custGeom>
              <a:avLst/>
              <a:gdLst/>
              <a:ahLst/>
              <a:cxnLst/>
              <a:rect l="l" t="t" r="r" b="b"/>
              <a:pathLst>
                <a:path w="18135600" h="10144125">
                  <a:moveTo>
                    <a:pt x="0" y="10014393"/>
                  </a:moveTo>
                  <a:lnTo>
                    <a:pt x="0" y="129730"/>
                  </a:lnTo>
                  <a:lnTo>
                    <a:pt x="155" y="123357"/>
                  </a:lnTo>
                  <a:lnTo>
                    <a:pt x="9875" y="80084"/>
                  </a:lnTo>
                  <a:lnTo>
                    <a:pt x="33600" y="42613"/>
                  </a:lnTo>
                  <a:lnTo>
                    <a:pt x="68575" y="15317"/>
                  </a:lnTo>
                  <a:lnTo>
                    <a:pt x="110702" y="1402"/>
                  </a:lnTo>
                  <a:lnTo>
                    <a:pt x="129730" y="0"/>
                  </a:lnTo>
                  <a:lnTo>
                    <a:pt x="18005868" y="0"/>
                  </a:lnTo>
                  <a:lnTo>
                    <a:pt x="18049564" y="7580"/>
                  </a:lnTo>
                  <a:lnTo>
                    <a:pt x="18088167" y="29446"/>
                  </a:lnTo>
                  <a:lnTo>
                    <a:pt x="18117145" y="63041"/>
                  </a:lnTo>
                  <a:lnTo>
                    <a:pt x="18133104" y="104421"/>
                  </a:lnTo>
                  <a:lnTo>
                    <a:pt x="18135598" y="129730"/>
                  </a:lnTo>
                  <a:lnTo>
                    <a:pt x="18135598" y="10014393"/>
                  </a:lnTo>
                  <a:lnTo>
                    <a:pt x="18128017" y="10058090"/>
                  </a:lnTo>
                  <a:lnTo>
                    <a:pt x="18106151" y="10096693"/>
                  </a:lnTo>
                  <a:lnTo>
                    <a:pt x="18072553" y="10125671"/>
                  </a:lnTo>
                  <a:lnTo>
                    <a:pt x="18031175" y="10141631"/>
                  </a:lnTo>
                  <a:lnTo>
                    <a:pt x="18005868" y="10144124"/>
                  </a:lnTo>
                  <a:lnTo>
                    <a:pt x="129730" y="10144124"/>
                  </a:lnTo>
                  <a:lnTo>
                    <a:pt x="86032" y="10136542"/>
                  </a:lnTo>
                  <a:lnTo>
                    <a:pt x="47429" y="10114677"/>
                  </a:lnTo>
                  <a:lnTo>
                    <a:pt x="18452" y="10081081"/>
                  </a:lnTo>
                  <a:lnTo>
                    <a:pt x="2492" y="10039701"/>
                  </a:lnTo>
                  <a:lnTo>
                    <a:pt x="0" y="10014393"/>
                  </a:lnTo>
                  <a:close/>
                </a:path>
              </a:pathLst>
            </a:custGeom>
            <a:ln w="152399">
              <a:solidFill>
                <a:srgbClr val="CDCDCD"/>
              </a:solidFill>
            </a:ln>
          </p:spPr>
          <p:txBody>
            <a:bodyPr wrap="square" lIns="0" tIns="0" rIns="0" bIns="0" rtlCol="0"/>
            <a:lstStyle/>
            <a:p>
              <a:endParaRPr/>
            </a:p>
          </p:txBody>
        </p:sp>
      </p:grpSp>
      <p:sp>
        <p:nvSpPr>
          <p:cNvPr id="9" name="מציין מיקום של מספר שקופית 8">
            <a:extLst>
              <a:ext uri="{FF2B5EF4-FFF2-40B4-BE49-F238E27FC236}">
                <a16:creationId xmlns:a16="http://schemas.microsoft.com/office/drawing/2014/main" id="{8DFA31A9-D66B-871C-09F5-718B0F30C6BE}"/>
              </a:ext>
            </a:extLst>
          </p:cNvPr>
          <p:cNvSpPr>
            <a:spLocks noGrp="1"/>
          </p:cNvSpPr>
          <p:nvPr>
            <p:ph type="sldNum" sz="quarter" idx="7"/>
          </p:nvPr>
        </p:nvSpPr>
        <p:spPr/>
        <p:txBody>
          <a:bodyPr/>
          <a:lstStyle/>
          <a:p>
            <a:fld id="{B6F15528-21DE-4FAA-801E-634DDDAF4B2B}" type="slidenum">
              <a:rPr lang="en-IL" smtClean="0"/>
              <a:t>29</a:t>
            </a:fld>
            <a:endParaRPr lang="en-IL"/>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22346" y="0"/>
            <a:ext cx="18288000" cy="10308590"/>
            <a:chOff x="22346" y="0"/>
            <a:chExt cx="18288000" cy="10308590"/>
          </a:xfrm>
        </p:grpSpPr>
        <p:pic>
          <p:nvPicPr>
            <p:cNvPr id="3" name="object 3"/>
            <p:cNvPicPr/>
            <p:nvPr/>
          </p:nvPicPr>
          <p:blipFill>
            <a:blip r:embed="rId2" cstate="print"/>
            <a:stretch>
              <a:fillRect/>
            </a:stretch>
          </p:blipFill>
          <p:spPr>
            <a:xfrm>
              <a:off x="2230243" y="0"/>
              <a:ext cx="13827511" cy="10286999"/>
            </a:xfrm>
            <a:prstGeom prst="rect">
              <a:avLst/>
            </a:prstGeom>
          </p:spPr>
        </p:pic>
        <p:sp>
          <p:nvSpPr>
            <p:cNvPr id="4" name="object 4"/>
            <p:cNvSpPr/>
            <p:nvPr/>
          </p:nvSpPr>
          <p:spPr>
            <a:xfrm>
              <a:off x="98546" y="88213"/>
              <a:ext cx="18135600" cy="10144125"/>
            </a:xfrm>
            <a:custGeom>
              <a:avLst/>
              <a:gdLst/>
              <a:ahLst/>
              <a:cxnLst/>
              <a:rect l="l" t="t" r="r" b="b"/>
              <a:pathLst>
                <a:path w="18135600" h="10144125">
                  <a:moveTo>
                    <a:pt x="0" y="10014393"/>
                  </a:moveTo>
                  <a:lnTo>
                    <a:pt x="0" y="129730"/>
                  </a:lnTo>
                  <a:lnTo>
                    <a:pt x="155" y="123357"/>
                  </a:lnTo>
                  <a:lnTo>
                    <a:pt x="9875" y="80084"/>
                  </a:lnTo>
                  <a:lnTo>
                    <a:pt x="33600" y="42613"/>
                  </a:lnTo>
                  <a:lnTo>
                    <a:pt x="68575" y="15317"/>
                  </a:lnTo>
                  <a:lnTo>
                    <a:pt x="110702" y="1402"/>
                  </a:lnTo>
                  <a:lnTo>
                    <a:pt x="129730" y="0"/>
                  </a:lnTo>
                  <a:lnTo>
                    <a:pt x="18005868" y="0"/>
                  </a:lnTo>
                  <a:lnTo>
                    <a:pt x="18049564" y="7580"/>
                  </a:lnTo>
                  <a:lnTo>
                    <a:pt x="18088167" y="29446"/>
                  </a:lnTo>
                  <a:lnTo>
                    <a:pt x="18117145" y="63041"/>
                  </a:lnTo>
                  <a:lnTo>
                    <a:pt x="18133104" y="104421"/>
                  </a:lnTo>
                  <a:lnTo>
                    <a:pt x="18135598" y="129730"/>
                  </a:lnTo>
                  <a:lnTo>
                    <a:pt x="18135598" y="10014393"/>
                  </a:lnTo>
                  <a:lnTo>
                    <a:pt x="18128017" y="10058090"/>
                  </a:lnTo>
                  <a:lnTo>
                    <a:pt x="18106151" y="10096693"/>
                  </a:lnTo>
                  <a:lnTo>
                    <a:pt x="18072553" y="10125671"/>
                  </a:lnTo>
                  <a:lnTo>
                    <a:pt x="18031175" y="10141631"/>
                  </a:lnTo>
                  <a:lnTo>
                    <a:pt x="18005868" y="10144124"/>
                  </a:lnTo>
                  <a:lnTo>
                    <a:pt x="129730" y="10144124"/>
                  </a:lnTo>
                  <a:lnTo>
                    <a:pt x="86032" y="10136542"/>
                  </a:lnTo>
                  <a:lnTo>
                    <a:pt x="47429" y="10114677"/>
                  </a:lnTo>
                  <a:lnTo>
                    <a:pt x="18452" y="10081081"/>
                  </a:lnTo>
                  <a:lnTo>
                    <a:pt x="2492" y="10039701"/>
                  </a:lnTo>
                  <a:lnTo>
                    <a:pt x="0" y="10014393"/>
                  </a:lnTo>
                  <a:close/>
                </a:path>
              </a:pathLst>
            </a:custGeom>
            <a:ln w="152399">
              <a:solidFill>
                <a:srgbClr val="CDCDCD"/>
              </a:solidFill>
            </a:ln>
          </p:spPr>
          <p:txBody>
            <a:bodyPr wrap="square" lIns="0" tIns="0" rIns="0" bIns="0" rtlCol="0"/>
            <a:lstStyle/>
            <a:p>
              <a:endParaRPr/>
            </a:p>
          </p:txBody>
        </p:sp>
        <p:pic>
          <p:nvPicPr>
            <p:cNvPr id="5" name="object 5"/>
            <p:cNvPicPr/>
            <p:nvPr/>
          </p:nvPicPr>
          <p:blipFill>
            <a:blip r:embed="rId3" cstate="print"/>
            <a:stretch>
              <a:fillRect/>
            </a:stretch>
          </p:blipFill>
          <p:spPr>
            <a:xfrm>
              <a:off x="15083884" y="9583570"/>
              <a:ext cx="3204114" cy="703429"/>
            </a:xfrm>
            <a:prstGeom prst="rect">
              <a:avLst/>
            </a:prstGeom>
          </p:spPr>
        </p:pic>
        <p:pic>
          <p:nvPicPr>
            <p:cNvPr id="6" name="object 6"/>
            <p:cNvPicPr/>
            <p:nvPr/>
          </p:nvPicPr>
          <p:blipFill>
            <a:blip r:embed="rId4" cstate="print"/>
            <a:stretch>
              <a:fillRect/>
            </a:stretch>
          </p:blipFill>
          <p:spPr>
            <a:xfrm>
              <a:off x="5888735" y="792479"/>
              <a:ext cx="6574535" cy="1249679"/>
            </a:xfrm>
            <a:prstGeom prst="rect">
              <a:avLst/>
            </a:prstGeom>
          </p:spPr>
        </p:pic>
        <p:pic>
          <p:nvPicPr>
            <p:cNvPr id="7" name="object 7"/>
            <p:cNvPicPr/>
            <p:nvPr/>
          </p:nvPicPr>
          <p:blipFill>
            <a:blip r:embed="rId5" cstate="print"/>
            <a:stretch>
              <a:fillRect/>
            </a:stretch>
          </p:blipFill>
          <p:spPr>
            <a:xfrm>
              <a:off x="5888735" y="792479"/>
              <a:ext cx="6516623" cy="1249679"/>
            </a:xfrm>
            <a:prstGeom prst="rect">
              <a:avLst/>
            </a:prstGeom>
          </p:spPr>
        </p:pic>
        <p:pic>
          <p:nvPicPr>
            <p:cNvPr id="8" name="object 8"/>
            <p:cNvPicPr/>
            <p:nvPr/>
          </p:nvPicPr>
          <p:blipFill>
            <a:blip r:embed="rId6" cstate="print"/>
            <a:stretch>
              <a:fillRect/>
            </a:stretch>
          </p:blipFill>
          <p:spPr>
            <a:xfrm>
              <a:off x="2690812" y="3065573"/>
              <a:ext cx="133350" cy="133349"/>
            </a:xfrm>
            <a:prstGeom prst="rect">
              <a:avLst/>
            </a:prstGeom>
          </p:spPr>
        </p:pic>
        <p:pic>
          <p:nvPicPr>
            <p:cNvPr id="9" name="object 9"/>
            <p:cNvPicPr/>
            <p:nvPr/>
          </p:nvPicPr>
          <p:blipFill>
            <a:blip r:embed="rId6" cstate="print"/>
            <a:stretch>
              <a:fillRect/>
            </a:stretch>
          </p:blipFill>
          <p:spPr>
            <a:xfrm>
              <a:off x="2690812" y="4160947"/>
              <a:ext cx="133350" cy="133349"/>
            </a:xfrm>
            <a:prstGeom prst="rect">
              <a:avLst/>
            </a:prstGeom>
          </p:spPr>
        </p:pic>
        <p:pic>
          <p:nvPicPr>
            <p:cNvPr id="10" name="object 10"/>
            <p:cNvPicPr/>
            <p:nvPr/>
          </p:nvPicPr>
          <p:blipFill>
            <a:blip r:embed="rId7" cstate="print"/>
            <a:stretch>
              <a:fillRect/>
            </a:stretch>
          </p:blipFill>
          <p:spPr>
            <a:xfrm>
              <a:off x="2690812" y="5256322"/>
              <a:ext cx="133350" cy="133349"/>
            </a:xfrm>
            <a:prstGeom prst="rect">
              <a:avLst/>
            </a:prstGeom>
          </p:spPr>
        </p:pic>
        <p:pic>
          <p:nvPicPr>
            <p:cNvPr id="11" name="object 11"/>
            <p:cNvPicPr/>
            <p:nvPr/>
          </p:nvPicPr>
          <p:blipFill>
            <a:blip r:embed="rId8" cstate="print"/>
            <a:stretch>
              <a:fillRect/>
            </a:stretch>
          </p:blipFill>
          <p:spPr>
            <a:xfrm>
              <a:off x="2690812" y="5808772"/>
              <a:ext cx="133350" cy="133349"/>
            </a:xfrm>
            <a:prstGeom prst="rect">
              <a:avLst/>
            </a:prstGeom>
          </p:spPr>
        </p:pic>
      </p:grpSp>
      <p:sp>
        <p:nvSpPr>
          <p:cNvPr id="12" name="object 12"/>
          <p:cNvSpPr txBox="1"/>
          <p:nvPr/>
        </p:nvSpPr>
        <p:spPr>
          <a:xfrm>
            <a:off x="2377534" y="2895121"/>
            <a:ext cx="12706350" cy="3869690"/>
          </a:xfrm>
          <a:prstGeom prst="rect">
            <a:avLst/>
          </a:prstGeom>
        </p:spPr>
        <p:txBody>
          <a:bodyPr vert="horz" wrap="square" lIns="0" tIns="8890" rIns="0" bIns="0" rtlCol="0">
            <a:spAutoFit/>
          </a:bodyPr>
          <a:lstStyle/>
          <a:p>
            <a:pPr marL="12700" marR="588010" algn="l">
              <a:lnSpc>
                <a:spcPct val="100699"/>
              </a:lnSpc>
              <a:spcBef>
                <a:spcPts val="70"/>
              </a:spcBef>
            </a:pPr>
            <a:r>
              <a:rPr sz="3600" dirty="0">
                <a:latin typeface="Arial MT"/>
                <a:cs typeface="Arial MT"/>
              </a:rPr>
              <a:t>Project</a:t>
            </a:r>
            <a:r>
              <a:rPr sz="3600" spc="-15" dirty="0">
                <a:latin typeface="Arial MT"/>
                <a:cs typeface="Arial MT"/>
              </a:rPr>
              <a:t> </a:t>
            </a:r>
            <a:r>
              <a:rPr sz="3600" dirty="0">
                <a:latin typeface="Arial MT"/>
                <a:cs typeface="Arial MT"/>
              </a:rPr>
              <a:t>is</a:t>
            </a:r>
            <a:r>
              <a:rPr sz="3600" spc="-10" dirty="0">
                <a:latin typeface="Arial MT"/>
                <a:cs typeface="Arial MT"/>
              </a:rPr>
              <a:t> </a:t>
            </a:r>
            <a:r>
              <a:rPr sz="3600" dirty="0">
                <a:latin typeface="Arial MT"/>
                <a:cs typeface="Arial MT"/>
              </a:rPr>
              <a:t>related</a:t>
            </a:r>
            <a:r>
              <a:rPr sz="3600" spc="-10" dirty="0">
                <a:latin typeface="Arial MT"/>
                <a:cs typeface="Arial MT"/>
              </a:rPr>
              <a:t> </a:t>
            </a:r>
            <a:r>
              <a:rPr sz="3600" dirty="0">
                <a:latin typeface="Arial MT"/>
                <a:cs typeface="Arial MT"/>
              </a:rPr>
              <a:t>to</a:t>
            </a:r>
            <a:r>
              <a:rPr sz="3600" spc="-10" dirty="0">
                <a:latin typeface="Arial MT"/>
                <a:cs typeface="Arial MT"/>
              </a:rPr>
              <a:t> </a:t>
            </a:r>
            <a:r>
              <a:rPr sz="3600" dirty="0">
                <a:latin typeface="Arial MT"/>
                <a:cs typeface="Arial MT"/>
              </a:rPr>
              <a:t>the</a:t>
            </a:r>
            <a:r>
              <a:rPr sz="3600" spc="-15" dirty="0">
                <a:latin typeface="Arial MT"/>
                <a:cs typeface="Arial MT"/>
              </a:rPr>
              <a:t> </a:t>
            </a:r>
            <a:r>
              <a:rPr sz="3600" dirty="0">
                <a:latin typeface="Arial MT"/>
                <a:cs typeface="Arial MT"/>
              </a:rPr>
              <a:t>subjects</a:t>
            </a:r>
            <a:r>
              <a:rPr sz="3600" spc="-10" dirty="0">
                <a:latin typeface="Arial MT"/>
                <a:cs typeface="Arial MT"/>
              </a:rPr>
              <a:t> </a:t>
            </a:r>
            <a:r>
              <a:rPr sz="3600" dirty="0">
                <a:latin typeface="Arial MT"/>
                <a:cs typeface="Arial MT"/>
              </a:rPr>
              <a:t>of</a:t>
            </a:r>
            <a:r>
              <a:rPr sz="3600" spc="-10" dirty="0">
                <a:latin typeface="Arial MT"/>
                <a:cs typeface="Arial MT"/>
              </a:rPr>
              <a:t> </a:t>
            </a:r>
            <a:r>
              <a:rPr sz="3600" dirty="0">
                <a:latin typeface="Arial MT"/>
                <a:cs typeface="Arial MT"/>
              </a:rPr>
              <a:t>Machine</a:t>
            </a:r>
            <a:r>
              <a:rPr sz="3600" spc="-10" dirty="0">
                <a:latin typeface="Arial MT"/>
                <a:cs typeface="Arial MT"/>
              </a:rPr>
              <a:t> </a:t>
            </a:r>
            <a:r>
              <a:rPr sz="3600" dirty="0">
                <a:latin typeface="Arial MT"/>
                <a:cs typeface="Arial MT"/>
              </a:rPr>
              <a:t>Learning,</a:t>
            </a:r>
            <a:r>
              <a:rPr sz="3600" spc="-10" dirty="0">
                <a:latin typeface="Arial MT"/>
                <a:cs typeface="Arial MT"/>
              </a:rPr>
              <a:t> </a:t>
            </a:r>
            <a:r>
              <a:rPr sz="3600" dirty="0">
                <a:latin typeface="Arial MT"/>
                <a:cs typeface="Arial MT"/>
              </a:rPr>
              <a:t>Deep </a:t>
            </a:r>
            <a:r>
              <a:rPr sz="3600" spc="-985" dirty="0">
                <a:latin typeface="Arial MT"/>
                <a:cs typeface="Arial MT"/>
              </a:rPr>
              <a:t> </a:t>
            </a:r>
            <a:r>
              <a:rPr sz="3600" dirty="0">
                <a:latin typeface="Arial MT"/>
                <a:cs typeface="Arial MT"/>
              </a:rPr>
              <a:t>Learning,</a:t>
            </a:r>
            <a:r>
              <a:rPr sz="3600" spc="-210" dirty="0">
                <a:latin typeface="Arial MT"/>
                <a:cs typeface="Arial MT"/>
              </a:rPr>
              <a:t> </a:t>
            </a:r>
            <a:r>
              <a:rPr sz="3600" dirty="0">
                <a:latin typeface="Arial MT"/>
                <a:cs typeface="Arial MT"/>
              </a:rPr>
              <a:t>Adversarial</a:t>
            </a:r>
            <a:r>
              <a:rPr sz="3600" spc="-10" dirty="0">
                <a:latin typeface="Arial MT"/>
                <a:cs typeface="Arial MT"/>
              </a:rPr>
              <a:t> </a:t>
            </a:r>
            <a:r>
              <a:rPr sz="3600" dirty="0">
                <a:latin typeface="Arial MT"/>
                <a:cs typeface="Arial MT"/>
              </a:rPr>
              <a:t>Networks,</a:t>
            </a:r>
            <a:r>
              <a:rPr sz="3600" spc="-10" dirty="0">
                <a:latin typeface="Arial MT"/>
                <a:cs typeface="Arial MT"/>
              </a:rPr>
              <a:t> </a:t>
            </a:r>
            <a:r>
              <a:rPr sz="3600" dirty="0">
                <a:latin typeface="Arial MT"/>
                <a:cs typeface="Arial MT"/>
              </a:rPr>
              <a:t>and</a:t>
            </a:r>
            <a:r>
              <a:rPr sz="3600" spc="-10" dirty="0">
                <a:latin typeface="Arial MT"/>
                <a:cs typeface="Arial MT"/>
              </a:rPr>
              <a:t> </a:t>
            </a:r>
            <a:r>
              <a:rPr sz="3600" dirty="0">
                <a:latin typeface="Arial MT"/>
                <a:cs typeface="Arial MT"/>
              </a:rPr>
              <a:t>Meta-Optimization</a:t>
            </a:r>
          </a:p>
          <a:p>
            <a:pPr marL="12700" marR="613410" algn="l">
              <a:lnSpc>
                <a:spcPts val="4350"/>
              </a:lnSpc>
              <a:spcBef>
                <a:spcPts val="75"/>
              </a:spcBef>
            </a:pPr>
            <a:r>
              <a:rPr sz="3600" dirty="0">
                <a:latin typeface="Arial MT"/>
                <a:cs typeface="Arial MT"/>
              </a:rPr>
              <a:t>The</a:t>
            </a:r>
            <a:r>
              <a:rPr sz="3600" spc="-15" dirty="0">
                <a:latin typeface="Arial MT"/>
                <a:cs typeface="Arial MT"/>
              </a:rPr>
              <a:t> </a:t>
            </a:r>
            <a:r>
              <a:rPr sz="3600" dirty="0">
                <a:latin typeface="Arial MT"/>
                <a:cs typeface="Arial MT"/>
              </a:rPr>
              <a:t>purpose</a:t>
            </a:r>
            <a:r>
              <a:rPr sz="3600" spc="-10" dirty="0">
                <a:latin typeface="Arial MT"/>
                <a:cs typeface="Arial MT"/>
              </a:rPr>
              <a:t> </a:t>
            </a:r>
            <a:r>
              <a:rPr sz="3600" dirty="0">
                <a:latin typeface="Arial MT"/>
                <a:cs typeface="Arial MT"/>
              </a:rPr>
              <a:t>is</a:t>
            </a:r>
            <a:r>
              <a:rPr sz="3600" spc="-15" dirty="0">
                <a:latin typeface="Arial MT"/>
                <a:cs typeface="Arial MT"/>
              </a:rPr>
              <a:t> </a:t>
            </a:r>
            <a:r>
              <a:rPr sz="3600" dirty="0">
                <a:latin typeface="Arial MT"/>
                <a:cs typeface="Arial MT"/>
              </a:rPr>
              <a:t>to</a:t>
            </a:r>
            <a:r>
              <a:rPr sz="3600" spc="-10" dirty="0">
                <a:latin typeface="Arial MT"/>
                <a:cs typeface="Arial MT"/>
              </a:rPr>
              <a:t> </a:t>
            </a:r>
            <a:r>
              <a:rPr sz="3600" dirty="0">
                <a:latin typeface="Arial MT"/>
                <a:cs typeface="Arial MT"/>
              </a:rPr>
              <a:t>generate</a:t>
            </a:r>
            <a:r>
              <a:rPr sz="3600" spc="-15" dirty="0">
                <a:latin typeface="Arial MT"/>
                <a:cs typeface="Arial MT"/>
              </a:rPr>
              <a:t> </a:t>
            </a:r>
            <a:r>
              <a:rPr sz="3600" dirty="0">
                <a:latin typeface="Arial MT"/>
                <a:cs typeface="Arial MT"/>
              </a:rPr>
              <a:t>floor</a:t>
            </a:r>
            <a:r>
              <a:rPr sz="3600" spc="-10" dirty="0">
                <a:latin typeface="Arial MT"/>
                <a:cs typeface="Arial MT"/>
              </a:rPr>
              <a:t> </a:t>
            </a:r>
            <a:r>
              <a:rPr sz="3600" dirty="0">
                <a:latin typeface="Arial MT"/>
                <a:cs typeface="Arial MT"/>
              </a:rPr>
              <a:t>plans</a:t>
            </a:r>
            <a:r>
              <a:rPr sz="3600" spc="-15" dirty="0">
                <a:latin typeface="Arial MT"/>
                <a:cs typeface="Arial MT"/>
              </a:rPr>
              <a:t> </a:t>
            </a:r>
            <a:r>
              <a:rPr sz="3600" dirty="0">
                <a:latin typeface="Arial MT"/>
                <a:cs typeface="Arial MT"/>
              </a:rPr>
              <a:t>automatically</a:t>
            </a:r>
            <a:r>
              <a:rPr sz="3600" spc="-10" dirty="0">
                <a:latin typeface="Arial MT"/>
                <a:cs typeface="Arial MT"/>
              </a:rPr>
              <a:t> </a:t>
            </a:r>
            <a:r>
              <a:rPr sz="3600" dirty="0">
                <a:latin typeface="Arial MT"/>
                <a:cs typeface="Arial MT"/>
              </a:rPr>
              <a:t>without </a:t>
            </a:r>
            <a:r>
              <a:rPr sz="3600" spc="-985" dirty="0">
                <a:latin typeface="Arial MT"/>
                <a:cs typeface="Arial MT"/>
              </a:rPr>
              <a:t> </a:t>
            </a:r>
            <a:r>
              <a:rPr sz="3600" dirty="0">
                <a:latin typeface="Arial MT"/>
                <a:cs typeface="Arial MT"/>
              </a:rPr>
              <a:t>the</a:t>
            </a:r>
            <a:r>
              <a:rPr sz="3600" spc="-5" dirty="0">
                <a:latin typeface="Arial MT"/>
                <a:cs typeface="Arial MT"/>
              </a:rPr>
              <a:t> </a:t>
            </a:r>
            <a:r>
              <a:rPr sz="3600" dirty="0">
                <a:latin typeface="Arial MT"/>
                <a:cs typeface="Arial MT"/>
              </a:rPr>
              <a:t>need for</a:t>
            </a:r>
            <a:r>
              <a:rPr sz="3600" spc="-5" dirty="0">
                <a:latin typeface="Arial MT"/>
                <a:cs typeface="Arial MT"/>
              </a:rPr>
              <a:t> </a:t>
            </a:r>
            <a:r>
              <a:rPr sz="3600" dirty="0">
                <a:latin typeface="Arial MT"/>
                <a:cs typeface="Arial MT"/>
              </a:rPr>
              <a:t>a professional</a:t>
            </a:r>
            <a:r>
              <a:rPr sz="3600" spc="-5" dirty="0">
                <a:latin typeface="Arial MT"/>
                <a:cs typeface="Arial MT"/>
              </a:rPr>
              <a:t> </a:t>
            </a:r>
            <a:r>
              <a:rPr sz="3600" dirty="0">
                <a:latin typeface="Arial MT"/>
                <a:cs typeface="Arial MT"/>
              </a:rPr>
              <a:t>architect</a:t>
            </a:r>
          </a:p>
          <a:p>
            <a:pPr marL="12700" algn="l">
              <a:lnSpc>
                <a:spcPts val="4125"/>
              </a:lnSpc>
            </a:pPr>
            <a:r>
              <a:rPr lang="en-US" sz="3600" dirty="0">
                <a:latin typeface="Arial MT"/>
                <a:cs typeface="Arial MT"/>
              </a:rPr>
              <a:t>		     </a:t>
            </a:r>
            <a:r>
              <a:rPr sz="3600" dirty="0">
                <a:latin typeface="Arial MT"/>
                <a:cs typeface="Arial MT"/>
              </a:rPr>
              <a:t>Aiming</a:t>
            </a:r>
            <a:r>
              <a:rPr sz="3600" spc="-15" dirty="0">
                <a:latin typeface="Arial MT"/>
                <a:cs typeface="Arial MT"/>
              </a:rPr>
              <a:t> </a:t>
            </a:r>
            <a:r>
              <a:rPr sz="3600" dirty="0">
                <a:latin typeface="Arial MT"/>
                <a:cs typeface="Arial MT"/>
              </a:rPr>
              <a:t>to</a:t>
            </a:r>
            <a:r>
              <a:rPr sz="3600" spc="-10" dirty="0">
                <a:latin typeface="Arial MT"/>
                <a:cs typeface="Arial MT"/>
              </a:rPr>
              <a:t> </a:t>
            </a:r>
            <a:r>
              <a:rPr sz="3600" dirty="0">
                <a:latin typeface="Arial MT"/>
                <a:cs typeface="Arial MT"/>
              </a:rPr>
              <a:t>reduce</a:t>
            </a:r>
            <a:r>
              <a:rPr sz="3600" spc="-10" dirty="0">
                <a:latin typeface="Arial MT"/>
                <a:cs typeface="Arial MT"/>
              </a:rPr>
              <a:t> </a:t>
            </a:r>
            <a:r>
              <a:rPr sz="3600" dirty="0">
                <a:latin typeface="Arial MT"/>
                <a:cs typeface="Arial MT"/>
              </a:rPr>
              <a:t>the</a:t>
            </a:r>
            <a:r>
              <a:rPr sz="3600" spc="-10" dirty="0">
                <a:latin typeface="Arial MT"/>
                <a:cs typeface="Arial MT"/>
              </a:rPr>
              <a:t> </a:t>
            </a:r>
            <a:r>
              <a:rPr sz="3600" dirty="0">
                <a:latin typeface="Arial MT"/>
                <a:cs typeface="Arial MT"/>
              </a:rPr>
              <a:t>cost</a:t>
            </a:r>
            <a:r>
              <a:rPr sz="3600" spc="-10" dirty="0">
                <a:latin typeface="Arial MT"/>
                <a:cs typeface="Arial MT"/>
              </a:rPr>
              <a:t> </a:t>
            </a:r>
            <a:r>
              <a:rPr sz="3600" dirty="0">
                <a:latin typeface="Arial MT"/>
                <a:cs typeface="Arial MT"/>
              </a:rPr>
              <a:t>of</a:t>
            </a:r>
            <a:r>
              <a:rPr sz="3600" spc="-15" dirty="0">
                <a:latin typeface="Arial MT"/>
                <a:cs typeface="Arial MT"/>
              </a:rPr>
              <a:t> </a:t>
            </a:r>
            <a:r>
              <a:rPr sz="3600" dirty="0">
                <a:latin typeface="Arial MT"/>
                <a:cs typeface="Arial MT"/>
              </a:rPr>
              <a:t>floor</a:t>
            </a:r>
            <a:r>
              <a:rPr sz="3600" spc="-10" dirty="0">
                <a:latin typeface="Arial MT"/>
                <a:cs typeface="Arial MT"/>
              </a:rPr>
              <a:t> </a:t>
            </a:r>
            <a:r>
              <a:rPr sz="3600" dirty="0">
                <a:latin typeface="Arial MT"/>
                <a:cs typeface="Arial MT"/>
              </a:rPr>
              <a:t>plan</a:t>
            </a:r>
            <a:r>
              <a:rPr sz="3600" spc="-10" dirty="0">
                <a:latin typeface="Arial MT"/>
                <a:cs typeface="Arial MT"/>
              </a:rPr>
              <a:t> </a:t>
            </a:r>
            <a:r>
              <a:rPr sz="3600" dirty="0">
                <a:latin typeface="Arial MT"/>
                <a:cs typeface="Arial MT"/>
              </a:rPr>
              <a:t>design.</a:t>
            </a:r>
          </a:p>
          <a:p>
            <a:pPr marL="12700" marR="5080" algn="l">
              <a:lnSpc>
                <a:spcPct val="100699"/>
              </a:lnSpc>
            </a:pPr>
            <a:r>
              <a:rPr lang="en-US" sz="3600" dirty="0">
                <a:latin typeface="Arial MT"/>
                <a:cs typeface="Arial MT"/>
              </a:rPr>
              <a:t>     </a:t>
            </a:r>
            <a:r>
              <a:rPr sz="3600" dirty="0">
                <a:latin typeface="Arial MT"/>
                <a:cs typeface="Arial MT"/>
              </a:rPr>
              <a:t>Aiming</a:t>
            </a:r>
            <a:r>
              <a:rPr sz="3600" spc="-10" dirty="0">
                <a:latin typeface="Arial MT"/>
                <a:cs typeface="Arial MT"/>
              </a:rPr>
              <a:t> </a:t>
            </a:r>
            <a:r>
              <a:rPr sz="3600" dirty="0">
                <a:latin typeface="Arial MT"/>
                <a:cs typeface="Arial MT"/>
              </a:rPr>
              <a:t>to</a:t>
            </a:r>
            <a:r>
              <a:rPr sz="3600" spc="-10" dirty="0">
                <a:latin typeface="Arial MT"/>
                <a:cs typeface="Arial MT"/>
              </a:rPr>
              <a:t> </a:t>
            </a:r>
            <a:r>
              <a:rPr sz="3600" dirty="0">
                <a:latin typeface="Arial MT"/>
                <a:cs typeface="Arial MT"/>
              </a:rPr>
              <a:t>save</a:t>
            </a:r>
            <a:r>
              <a:rPr sz="3600" spc="-10" dirty="0">
                <a:latin typeface="Arial MT"/>
                <a:cs typeface="Arial MT"/>
              </a:rPr>
              <a:t> </a:t>
            </a:r>
            <a:r>
              <a:rPr sz="3600" dirty="0">
                <a:latin typeface="Arial MT"/>
                <a:cs typeface="Arial MT"/>
              </a:rPr>
              <a:t>time</a:t>
            </a:r>
            <a:r>
              <a:rPr sz="3600" spc="-10" dirty="0">
                <a:latin typeface="Arial MT"/>
                <a:cs typeface="Arial MT"/>
              </a:rPr>
              <a:t> </a:t>
            </a:r>
            <a:r>
              <a:rPr sz="3600" dirty="0">
                <a:latin typeface="Arial MT"/>
                <a:cs typeface="Arial MT"/>
              </a:rPr>
              <a:t>for</a:t>
            </a:r>
            <a:r>
              <a:rPr sz="3600" spc="-10" dirty="0">
                <a:latin typeface="Arial MT"/>
                <a:cs typeface="Arial MT"/>
              </a:rPr>
              <a:t> </a:t>
            </a:r>
            <a:r>
              <a:rPr sz="3600" dirty="0">
                <a:latin typeface="Arial MT"/>
                <a:cs typeface="Arial MT"/>
              </a:rPr>
              <a:t>architects</a:t>
            </a:r>
            <a:r>
              <a:rPr sz="3600" spc="-10" dirty="0">
                <a:latin typeface="Arial MT"/>
                <a:cs typeface="Arial MT"/>
              </a:rPr>
              <a:t> </a:t>
            </a:r>
            <a:r>
              <a:rPr sz="3600" dirty="0">
                <a:latin typeface="Arial MT"/>
                <a:cs typeface="Arial MT"/>
              </a:rPr>
              <a:t>and</a:t>
            </a:r>
            <a:r>
              <a:rPr sz="3600" spc="-10" dirty="0">
                <a:latin typeface="Arial MT"/>
                <a:cs typeface="Arial MT"/>
              </a:rPr>
              <a:t> </a:t>
            </a:r>
            <a:r>
              <a:rPr sz="3600" dirty="0">
                <a:latin typeface="Arial MT"/>
                <a:cs typeface="Arial MT"/>
              </a:rPr>
              <a:t>clients</a:t>
            </a:r>
            <a:r>
              <a:rPr sz="3600" spc="-10" dirty="0">
                <a:latin typeface="Arial MT"/>
                <a:cs typeface="Arial MT"/>
              </a:rPr>
              <a:t> </a:t>
            </a:r>
            <a:r>
              <a:rPr sz="3600" dirty="0">
                <a:latin typeface="Arial MT"/>
                <a:cs typeface="Arial MT"/>
              </a:rPr>
              <a:t>interested</a:t>
            </a:r>
            <a:r>
              <a:rPr sz="3600" spc="-10" dirty="0">
                <a:latin typeface="Arial MT"/>
                <a:cs typeface="Arial MT"/>
              </a:rPr>
              <a:t> </a:t>
            </a:r>
            <a:r>
              <a:rPr sz="3600" dirty="0">
                <a:latin typeface="Arial MT"/>
                <a:cs typeface="Arial MT"/>
              </a:rPr>
              <a:t>in</a:t>
            </a:r>
            <a:endParaRPr lang="en-US" sz="3600" dirty="0">
              <a:latin typeface="Arial MT"/>
              <a:cs typeface="Arial MT"/>
            </a:endParaRPr>
          </a:p>
          <a:p>
            <a:pPr marL="12700" marR="5080" algn="l">
              <a:lnSpc>
                <a:spcPct val="100699"/>
              </a:lnSpc>
            </a:pPr>
            <a:r>
              <a:rPr lang="en-US" sz="3600" dirty="0">
                <a:latin typeface="Arial MT"/>
                <a:cs typeface="Arial MT"/>
              </a:rPr>
              <a:t>     </a:t>
            </a:r>
            <a:r>
              <a:rPr sz="3600" dirty="0">
                <a:latin typeface="Arial MT"/>
                <a:cs typeface="Arial MT"/>
              </a:rPr>
              <a:t>floor </a:t>
            </a:r>
            <a:r>
              <a:rPr sz="3600" spc="-994" dirty="0">
                <a:latin typeface="Arial MT"/>
                <a:cs typeface="Arial MT"/>
              </a:rPr>
              <a:t> </a:t>
            </a:r>
            <a:r>
              <a:rPr sz="3600" dirty="0">
                <a:latin typeface="Arial MT"/>
                <a:cs typeface="Arial MT"/>
              </a:rPr>
              <a:t>plans</a:t>
            </a:r>
            <a:r>
              <a:rPr sz="3600" spc="-5" dirty="0">
                <a:latin typeface="Arial MT"/>
                <a:cs typeface="Arial MT"/>
              </a:rPr>
              <a:t> </a:t>
            </a:r>
            <a:r>
              <a:rPr sz="3600" dirty="0">
                <a:latin typeface="Arial MT"/>
                <a:cs typeface="Arial MT"/>
              </a:rPr>
              <a:t>-</a:t>
            </a:r>
            <a:r>
              <a:rPr sz="3600" spc="-5" dirty="0">
                <a:latin typeface="Arial MT"/>
                <a:cs typeface="Arial MT"/>
              </a:rPr>
              <a:t> </a:t>
            </a:r>
            <a:r>
              <a:rPr sz="3600" dirty="0">
                <a:latin typeface="Arial MT"/>
                <a:cs typeface="Arial MT"/>
              </a:rPr>
              <a:t>Moving to</a:t>
            </a:r>
            <a:r>
              <a:rPr sz="3600" spc="-5" dirty="0">
                <a:latin typeface="Arial MT"/>
                <a:cs typeface="Arial MT"/>
              </a:rPr>
              <a:t> </a:t>
            </a:r>
            <a:r>
              <a:rPr sz="3600" dirty="0">
                <a:latin typeface="Arial MT"/>
                <a:cs typeface="Arial MT"/>
              </a:rPr>
              <a:t>a new</a:t>
            </a:r>
            <a:r>
              <a:rPr sz="3600" spc="-5" dirty="0">
                <a:latin typeface="Arial MT"/>
                <a:cs typeface="Arial MT"/>
              </a:rPr>
              <a:t> </a:t>
            </a:r>
            <a:r>
              <a:rPr sz="3600" dirty="0">
                <a:latin typeface="Arial MT"/>
                <a:cs typeface="Arial MT"/>
              </a:rPr>
              <a:t>house</a:t>
            </a:r>
            <a:r>
              <a:rPr sz="3600" spc="-5" dirty="0">
                <a:latin typeface="Arial MT"/>
                <a:cs typeface="Arial MT"/>
              </a:rPr>
              <a:t> </a:t>
            </a:r>
            <a:r>
              <a:rPr sz="3600" dirty="0">
                <a:latin typeface="Arial MT"/>
                <a:cs typeface="Arial MT"/>
              </a:rPr>
              <a:t>is tiring</a:t>
            </a:r>
            <a:r>
              <a:rPr sz="3600" spc="-5" dirty="0">
                <a:latin typeface="Arial MT"/>
                <a:cs typeface="Arial MT"/>
              </a:rPr>
              <a:t> </a:t>
            </a:r>
            <a:r>
              <a:rPr sz="3600" dirty="0">
                <a:latin typeface="Arial MT"/>
                <a:cs typeface="Arial MT"/>
              </a:rPr>
              <a:t>enough!</a:t>
            </a:r>
          </a:p>
        </p:txBody>
      </p:sp>
      <p:sp>
        <p:nvSpPr>
          <p:cNvPr id="13" name="מציין מיקום של מספר שקופית 12">
            <a:extLst>
              <a:ext uri="{FF2B5EF4-FFF2-40B4-BE49-F238E27FC236}">
                <a16:creationId xmlns:a16="http://schemas.microsoft.com/office/drawing/2014/main" id="{43E808AC-2AAC-2952-8D60-4975F15880DA}"/>
              </a:ext>
            </a:extLst>
          </p:cNvPr>
          <p:cNvSpPr>
            <a:spLocks noGrp="1"/>
          </p:cNvSpPr>
          <p:nvPr>
            <p:ph type="sldNum" sz="quarter" idx="7"/>
          </p:nvPr>
        </p:nvSpPr>
        <p:spPr/>
        <p:txBody>
          <a:bodyPr/>
          <a:lstStyle/>
          <a:p>
            <a:fld id="{B6F15528-21DE-4FAA-801E-634DDDAF4B2B}" type="slidenum">
              <a:rPr lang="en-IL" smtClean="0"/>
              <a:t>3</a:t>
            </a:fld>
            <a:endParaRPr lang="en-IL"/>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341487" y="4553690"/>
            <a:ext cx="15605125" cy="1126490"/>
          </a:xfrm>
          <a:prstGeom prst="rect">
            <a:avLst/>
          </a:prstGeom>
        </p:spPr>
        <p:txBody>
          <a:bodyPr vert="horz" wrap="square" lIns="0" tIns="8890" rIns="0" bIns="0" rtlCol="0">
            <a:spAutoFit/>
          </a:bodyPr>
          <a:lstStyle/>
          <a:p>
            <a:pPr marL="4624705" marR="5080" indent="-4612640">
              <a:lnSpc>
                <a:spcPct val="100699"/>
              </a:lnSpc>
              <a:spcBef>
                <a:spcPts val="70"/>
              </a:spcBef>
            </a:pPr>
            <a:r>
              <a:rPr dirty="0">
                <a:latin typeface="Arial MT"/>
                <a:cs typeface="Arial MT"/>
              </a:rPr>
              <a:t>The</a:t>
            </a:r>
            <a:r>
              <a:rPr spc="-10" dirty="0">
                <a:latin typeface="Arial MT"/>
                <a:cs typeface="Arial MT"/>
              </a:rPr>
              <a:t> </a:t>
            </a:r>
            <a:r>
              <a:rPr dirty="0">
                <a:latin typeface="Arial MT"/>
                <a:cs typeface="Arial MT"/>
              </a:rPr>
              <a:t>output</a:t>
            </a:r>
            <a:r>
              <a:rPr spc="-10" dirty="0">
                <a:latin typeface="Arial MT"/>
                <a:cs typeface="Arial MT"/>
              </a:rPr>
              <a:t> </a:t>
            </a:r>
            <a:r>
              <a:rPr dirty="0">
                <a:latin typeface="Arial MT"/>
                <a:cs typeface="Arial MT"/>
              </a:rPr>
              <a:t>floor</a:t>
            </a:r>
            <a:r>
              <a:rPr spc="-5" dirty="0">
                <a:latin typeface="Arial MT"/>
                <a:cs typeface="Arial MT"/>
              </a:rPr>
              <a:t> </a:t>
            </a:r>
            <a:r>
              <a:rPr dirty="0">
                <a:latin typeface="Arial MT"/>
                <a:cs typeface="Arial MT"/>
              </a:rPr>
              <a:t>plans</a:t>
            </a:r>
            <a:r>
              <a:rPr spc="-10" dirty="0">
                <a:latin typeface="Arial MT"/>
                <a:cs typeface="Arial MT"/>
              </a:rPr>
              <a:t> </a:t>
            </a:r>
            <a:r>
              <a:rPr dirty="0">
                <a:latin typeface="Arial MT"/>
                <a:cs typeface="Arial MT"/>
              </a:rPr>
              <a:t>may</a:t>
            </a:r>
            <a:r>
              <a:rPr spc="-10" dirty="0">
                <a:latin typeface="Arial MT"/>
                <a:cs typeface="Arial MT"/>
              </a:rPr>
              <a:t> </a:t>
            </a:r>
            <a:r>
              <a:rPr dirty="0">
                <a:latin typeface="Arial MT"/>
                <a:cs typeface="Arial MT"/>
              </a:rPr>
              <a:t>not</a:t>
            </a:r>
            <a:r>
              <a:rPr spc="-5" dirty="0">
                <a:latin typeface="Arial MT"/>
                <a:cs typeface="Arial MT"/>
              </a:rPr>
              <a:t> </a:t>
            </a:r>
            <a:r>
              <a:rPr dirty="0">
                <a:latin typeface="Arial MT"/>
                <a:cs typeface="Arial MT"/>
              </a:rPr>
              <a:t>meet</a:t>
            </a:r>
            <a:r>
              <a:rPr spc="-10" dirty="0">
                <a:latin typeface="Arial MT"/>
                <a:cs typeface="Arial MT"/>
              </a:rPr>
              <a:t> </a:t>
            </a:r>
            <a:r>
              <a:rPr dirty="0">
                <a:latin typeface="Arial MT"/>
                <a:cs typeface="Arial MT"/>
              </a:rPr>
              <a:t>the</a:t>
            </a:r>
            <a:r>
              <a:rPr spc="-10" dirty="0">
                <a:latin typeface="Arial MT"/>
                <a:cs typeface="Arial MT"/>
              </a:rPr>
              <a:t> </a:t>
            </a:r>
            <a:r>
              <a:rPr dirty="0">
                <a:latin typeface="Arial MT"/>
                <a:cs typeface="Arial MT"/>
              </a:rPr>
              <a:t>regulations</a:t>
            </a:r>
            <a:r>
              <a:rPr spc="-5" dirty="0">
                <a:latin typeface="Arial MT"/>
                <a:cs typeface="Arial MT"/>
              </a:rPr>
              <a:t> </a:t>
            </a:r>
            <a:r>
              <a:rPr dirty="0">
                <a:latin typeface="Arial MT"/>
                <a:cs typeface="Arial MT"/>
              </a:rPr>
              <a:t>introduced</a:t>
            </a:r>
            <a:r>
              <a:rPr spc="-10" dirty="0">
                <a:latin typeface="Arial MT"/>
                <a:cs typeface="Arial MT"/>
              </a:rPr>
              <a:t> </a:t>
            </a:r>
            <a:r>
              <a:rPr dirty="0">
                <a:latin typeface="Arial MT"/>
                <a:cs typeface="Arial MT"/>
              </a:rPr>
              <a:t>in</a:t>
            </a:r>
            <a:r>
              <a:rPr spc="-10" dirty="0">
                <a:latin typeface="Arial MT"/>
                <a:cs typeface="Arial MT"/>
              </a:rPr>
              <a:t> </a:t>
            </a:r>
            <a:r>
              <a:rPr dirty="0">
                <a:latin typeface="Arial MT"/>
                <a:cs typeface="Arial MT"/>
              </a:rPr>
              <a:t>the</a:t>
            </a:r>
            <a:r>
              <a:rPr spc="-5" dirty="0">
                <a:latin typeface="Arial MT"/>
                <a:cs typeface="Arial MT"/>
              </a:rPr>
              <a:t> </a:t>
            </a:r>
            <a:r>
              <a:rPr dirty="0">
                <a:latin typeface="Arial MT"/>
                <a:cs typeface="Arial MT"/>
              </a:rPr>
              <a:t>country </a:t>
            </a:r>
            <a:r>
              <a:rPr spc="-985" dirty="0">
                <a:latin typeface="Arial MT"/>
                <a:cs typeface="Arial MT"/>
              </a:rPr>
              <a:t> </a:t>
            </a:r>
            <a:r>
              <a:rPr dirty="0">
                <a:latin typeface="Arial MT"/>
                <a:cs typeface="Arial MT"/>
              </a:rPr>
              <a:t>that</a:t>
            </a:r>
            <a:r>
              <a:rPr spc="-5" dirty="0">
                <a:latin typeface="Arial MT"/>
                <a:cs typeface="Arial MT"/>
              </a:rPr>
              <a:t> </a:t>
            </a:r>
            <a:r>
              <a:rPr dirty="0">
                <a:latin typeface="Arial MT"/>
                <a:cs typeface="Arial MT"/>
              </a:rPr>
              <a:t>the model</a:t>
            </a:r>
            <a:r>
              <a:rPr spc="-5" dirty="0">
                <a:latin typeface="Arial MT"/>
                <a:cs typeface="Arial MT"/>
              </a:rPr>
              <a:t> </a:t>
            </a:r>
            <a:r>
              <a:rPr dirty="0">
                <a:latin typeface="Arial MT"/>
                <a:cs typeface="Arial MT"/>
              </a:rPr>
              <a:t>is being</a:t>
            </a:r>
            <a:r>
              <a:rPr spc="-5" dirty="0">
                <a:latin typeface="Arial MT"/>
                <a:cs typeface="Arial MT"/>
              </a:rPr>
              <a:t> </a:t>
            </a:r>
            <a:r>
              <a:rPr dirty="0">
                <a:latin typeface="Arial MT"/>
                <a:cs typeface="Arial MT"/>
              </a:rPr>
              <a:t>used at.</a:t>
            </a:r>
          </a:p>
        </p:txBody>
      </p:sp>
      <p:grpSp>
        <p:nvGrpSpPr>
          <p:cNvPr id="3" name="object 3"/>
          <p:cNvGrpSpPr/>
          <p:nvPr/>
        </p:nvGrpSpPr>
        <p:grpSpPr>
          <a:xfrm>
            <a:off x="6153911" y="1267967"/>
            <a:ext cx="6053455" cy="1384300"/>
            <a:chOff x="6153911" y="1267967"/>
            <a:chExt cx="6053455" cy="1384300"/>
          </a:xfrm>
        </p:grpSpPr>
        <p:pic>
          <p:nvPicPr>
            <p:cNvPr id="4" name="object 4"/>
            <p:cNvPicPr/>
            <p:nvPr/>
          </p:nvPicPr>
          <p:blipFill>
            <a:blip r:embed="rId2" cstate="print"/>
            <a:stretch>
              <a:fillRect/>
            </a:stretch>
          </p:blipFill>
          <p:spPr>
            <a:xfrm>
              <a:off x="6153911" y="1267967"/>
              <a:ext cx="6053327" cy="1383791"/>
            </a:xfrm>
            <a:prstGeom prst="rect">
              <a:avLst/>
            </a:prstGeom>
          </p:spPr>
        </p:pic>
        <p:pic>
          <p:nvPicPr>
            <p:cNvPr id="5" name="object 5"/>
            <p:cNvPicPr/>
            <p:nvPr/>
          </p:nvPicPr>
          <p:blipFill>
            <a:blip r:embed="rId3" cstate="print"/>
            <a:stretch>
              <a:fillRect/>
            </a:stretch>
          </p:blipFill>
          <p:spPr>
            <a:xfrm>
              <a:off x="6163055" y="1267967"/>
              <a:ext cx="5967983" cy="1249679"/>
            </a:xfrm>
            <a:prstGeom prst="rect">
              <a:avLst/>
            </a:prstGeom>
          </p:spPr>
        </p:pic>
      </p:grpSp>
      <p:grpSp>
        <p:nvGrpSpPr>
          <p:cNvPr id="6" name="object 2">
            <a:extLst>
              <a:ext uri="{FF2B5EF4-FFF2-40B4-BE49-F238E27FC236}">
                <a16:creationId xmlns:a16="http://schemas.microsoft.com/office/drawing/2014/main" id="{566B80FA-3031-4B17-CA63-0BA2FDB065B1}"/>
              </a:ext>
            </a:extLst>
          </p:cNvPr>
          <p:cNvGrpSpPr/>
          <p:nvPr/>
        </p:nvGrpSpPr>
        <p:grpSpPr>
          <a:xfrm>
            <a:off x="78619" y="0"/>
            <a:ext cx="18135600" cy="10286999"/>
            <a:chOff x="78619" y="0"/>
            <a:chExt cx="18135600" cy="10286999"/>
          </a:xfrm>
        </p:grpSpPr>
        <p:pic>
          <p:nvPicPr>
            <p:cNvPr id="7" name="object 3">
              <a:extLst>
                <a:ext uri="{FF2B5EF4-FFF2-40B4-BE49-F238E27FC236}">
                  <a16:creationId xmlns:a16="http://schemas.microsoft.com/office/drawing/2014/main" id="{D4D0129C-C429-7F80-5EF3-B2281E2E6452}"/>
                </a:ext>
              </a:extLst>
            </p:cNvPr>
            <p:cNvPicPr/>
            <p:nvPr/>
          </p:nvPicPr>
          <p:blipFill>
            <a:blip r:embed="rId4" cstate="print"/>
            <a:stretch>
              <a:fillRect/>
            </a:stretch>
          </p:blipFill>
          <p:spPr>
            <a:xfrm>
              <a:off x="2230243" y="0"/>
              <a:ext cx="13827511" cy="10286999"/>
            </a:xfrm>
            <a:prstGeom prst="rect">
              <a:avLst/>
            </a:prstGeom>
          </p:spPr>
        </p:pic>
        <p:sp>
          <p:nvSpPr>
            <p:cNvPr id="8" name="object 4">
              <a:extLst>
                <a:ext uri="{FF2B5EF4-FFF2-40B4-BE49-F238E27FC236}">
                  <a16:creationId xmlns:a16="http://schemas.microsoft.com/office/drawing/2014/main" id="{F78DBFA0-DD37-D9DD-EFD6-BAF36DC8EF2C}"/>
                </a:ext>
              </a:extLst>
            </p:cNvPr>
            <p:cNvSpPr/>
            <p:nvPr/>
          </p:nvSpPr>
          <p:spPr>
            <a:xfrm>
              <a:off x="78619" y="68288"/>
              <a:ext cx="18135600" cy="10144125"/>
            </a:xfrm>
            <a:custGeom>
              <a:avLst/>
              <a:gdLst/>
              <a:ahLst/>
              <a:cxnLst/>
              <a:rect l="l" t="t" r="r" b="b"/>
              <a:pathLst>
                <a:path w="18135600" h="10144125">
                  <a:moveTo>
                    <a:pt x="0" y="10014393"/>
                  </a:moveTo>
                  <a:lnTo>
                    <a:pt x="0" y="129730"/>
                  </a:lnTo>
                  <a:lnTo>
                    <a:pt x="155" y="123357"/>
                  </a:lnTo>
                  <a:lnTo>
                    <a:pt x="9875" y="80084"/>
                  </a:lnTo>
                  <a:lnTo>
                    <a:pt x="33600" y="42613"/>
                  </a:lnTo>
                  <a:lnTo>
                    <a:pt x="68575" y="15317"/>
                  </a:lnTo>
                  <a:lnTo>
                    <a:pt x="110702" y="1402"/>
                  </a:lnTo>
                  <a:lnTo>
                    <a:pt x="129730" y="0"/>
                  </a:lnTo>
                  <a:lnTo>
                    <a:pt x="18005868" y="0"/>
                  </a:lnTo>
                  <a:lnTo>
                    <a:pt x="18049564" y="7580"/>
                  </a:lnTo>
                  <a:lnTo>
                    <a:pt x="18088167" y="29446"/>
                  </a:lnTo>
                  <a:lnTo>
                    <a:pt x="18117145" y="63041"/>
                  </a:lnTo>
                  <a:lnTo>
                    <a:pt x="18133104" y="104421"/>
                  </a:lnTo>
                  <a:lnTo>
                    <a:pt x="18135598" y="129730"/>
                  </a:lnTo>
                  <a:lnTo>
                    <a:pt x="18135598" y="10014393"/>
                  </a:lnTo>
                  <a:lnTo>
                    <a:pt x="18128017" y="10058090"/>
                  </a:lnTo>
                  <a:lnTo>
                    <a:pt x="18106151" y="10096693"/>
                  </a:lnTo>
                  <a:lnTo>
                    <a:pt x="18072553" y="10125671"/>
                  </a:lnTo>
                  <a:lnTo>
                    <a:pt x="18031175" y="10141631"/>
                  </a:lnTo>
                  <a:lnTo>
                    <a:pt x="18005868" y="10144124"/>
                  </a:lnTo>
                  <a:lnTo>
                    <a:pt x="129730" y="10144124"/>
                  </a:lnTo>
                  <a:lnTo>
                    <a:pt x="86032" y="10136542"/>
                  </a:lnTo>
                  <a:lnTo>
                    <a:pt x="47429" y="10114677"/>
                  </a:lnTo>
                  <a:lnTo>
                    <a:pt x="18452" y="10081081"/>
                  </a:lnTo>
                  <a:lnTo>
                    <a:pt x="2492" y="10039701"/>
                  </a:lnTo>
                  <a:lnTo>
                    <a:pt x="0" y="10014393"/>
                  </a:lnTo>
                  <a:close/>
                </a:path>
              </a:pathLst>
            </a:custGeom>
            <a:ln w="152399">
              <a:solidFill>
                <a:srgbClr val="CDCDCD"/>
              </a:solidFill>
            </a:ln>
          </p:spPr>
          <p:txBody>
            <a:bodyPr wrap="square" lIns="0" tIns="0" rIns="0" bIns="0" rtlCol="0"/>
            <a:lstStyle/>
            <a:p>
              <a:endParaRPr/>
            </a:p>
          </p:txBody>
        </p:sp>
      </p:grpSp>
      <p:sp>
        <p:nvSpPr>
          <p:cNvPr id="9" name="מציין מיקום של מספר שקופית 8">
            <a:extLst>
              <a:ext uri="{FF2B5EF4-FFF2-40B4-BE49-F238E27FC236}">
                <a16:creationId xmlns:a16="http://schemas.microsoft.com/office/drawing/2014/main" id="{90578D50-B31E-D0CF-FAA4-6F21666BC383}"/>
              </a:ext>
            </a:extLst>
          </p:cNvPr>
          <p:cNvSpPr>
            <a:spLocks noGrp="1"/>
          </p:cNvSpPr>
          <p:nvPr>
            <p:ph type="sldNum" sz="quarter" idx="7"/>
          </p:nvPr>
        </p:nvSpPr>
        <p:spPr/>
        <p:txBody>
          <a:bodyPr/>
          <a:lstStyle/>
          <a:p>
            <a:fld id="{B6F15528-21DE-4FAA-801E-634DDDAF4B2B}" type="slidenum">
              <a:rPr lang="en-IL" smtClean="0"/>
              <a:t>30</a:t>
            </a:fld>
            <a:endParaRPr lang="en-IL"/>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727850" y="2913646"/>
            <a:ext cx="14663419" cy="3913892"/>
          </a:xfrm>
          <a:prstGeom prst="rect">
            <a:avLst/>
          </a:prstGeom>
        </p:spPr>
        <p:txBody>
          <a:bodyPr vert="horz" wrap="square" lIns="0" tIns="12700" rIns="0" bIns="0" rtlCol="0">
            <a:spAutoFit/>
          </a:bodyPr>
          <a:lstStyle/>
          <a:p>
            <a:pPr marL="520700" indent="-508634" algn="l" rtl="0">
              <a:lnSpc>
                <a:spcPct val="100000"/>
              </a:lnSpc>
              <a:spcBef>
                <a:spcPts val="100"/>
              </a:spcBef>
              <a:buAutoNum type="arabicPeriod"/>
              <a:tabLst>
                <a:tab pos="521334" algn="l"/>
              </a:tabLst>
            </a:pPr>
            <a:r>
              <a:rPr sz="3600" dirty="0">
                <a:latin typeface="Arial MT"/>
                <a:cs typeface="Arial MT"/>
              </a:rPr>
              <a:t>When</a:t>
            </a:r>
            <a:r>
              <a:rPr sz="3600" spc="-10" dirty="0">
                <a:latin typeface="Arial MT"/>
                <a:cs typeface="Arial MT"/>
              </a:rPr>
              <a:t> </a:t>
            </a:r>
            <a:r>
              <a:rPr sz="3600" dirty="0">
                <a:latin typeface="Arial MT"/>
                <a:cs typeface="Arial MT"/>
              </a:rPr>
              <a:t>POC</a:t>
            </a:r>
            <a:r>
              <a:rPr sz="3600" spc="-10" dirty="0">
                <a:latin typeface="Arial MT"/>
                <a:cs typeface="Arial MT"/>
              </a:rPr>
              <a:t> </a:t>
            </a:r>
            <a:r>
              <a:rPr sz="3600" dirty="0">
                <a:latin typeface="Arial MT"/>
                <a:cs typeface="Arial MT"/>
              </a:rPr>
              <a:t>ends,</a:t>
            </a:r>
            <a:r>
              <a:rPr sz="3600" spc="-10" dirty="0">
                <a:latin typeface="Arial MT"/>
                <a:cs typeface="Arial MT"/>
              </a:rPr>
              <a:t> </a:t>
            </a:r>
            <a:r>
              <a:rPr sz="3600" dirty="0">
                <a:latin typeface="Arial MT"/>
                <a:cs typeface="Arial MT"/>
              </a:rPr>
              <a:t>there</a:t>
            </a:r>
            <a:r>
              <a:rPr sz="3600" spc="-10" dirty="0">
                <a:latin typeface="Arial MT"/>
                <a:cs typeface="Arial MT"/>
              </a:rPr>
              <a:t> </a:t>
            </a:r>
            <a:r>
              <a:rPr sz="3600" dirty="0">
                <a:latin typeface="Arial MT"/>
                <a:cs typeface="Arial MT"/>
              </a:rPr>
              <a:t>is</a:t>
            </a:r>
            <a:r>
              <a:rPr sz="3600" spc="-5" dirty="0">
                <a:latin typeface="Arial MT"/>
                <a:cs typeface="Arial MT"/>
              </a:rPr>
              <a:t> </a:t>
            </a:r>
            <a:r>
              <a:rPr sz="3600" dirty="0">
                <a:latin typeface="Arial MT"/>
                <a:cs typeface="Arial MT"/>
              </a:rPr>
              <a:t>option</a:t>
            </a:r>
            <a:r>
              <a:rPr sz="3600" spc="-10" dirty="0">
                <a:latin typeface="Arial MT"/>
                <a:cs typeface="Arial MT"/>
              </a:rPr>
              <a:t> </a:t>
            </a:r>
            <a:r>
              <a:rPr sz="3600" dirty="0">
                <a:latin typeface="Arial MT"/>
                <a:cs typeface="Arial MT"/>
              </a:rPr>
              <a:t>of</a:t>
            </a:r>
            <a:r>
              <a:rPr sz="3600" spc="-10" dirty="0">
                <a:latin typeface="Arial MT"/>
                <a:cs typeface="Arial MT"/>
              </a:rPr>
              <a:t> </a:t>
            </a:r>
            <a:r>
              <a:rPr sz="3600" dirty="0">
                <a:latin typeface="Arial MT"/>
                <a:cs typeface="Arial MT"/>
              </a:rPr>
              <a:t>incorporating</a:t>
            </a:r>
            <a:r>
              <a:rPr sz="3600" spc="-10" dirty="0">
                <a:latin typeface="Arial MT"/>
                <a:cs typeface="Arial MT"/>
              </a:rPr>
              <a:t> </a:t>
            </a:r>
            <a:r>
              <a:rPr sz="3600" dirty="0">
                <a:latin typeface="Arial MT"/>
                <a:cs typeface="Arial MT"/>
              </a:rPr>
              <a:t>with</a:t>
            </a:r>
            <a:r>
              <a:rPr sz="3600" spc="-10" dirty="0">
                <a:latin typeface="Arial MT"/>
                <a:cs typeface="Arial MT"/>
              </a:rPr>
              <a:t> </a:t>
            </a:r>
            <a:r>
              <a:rPr sz="3600" dirty="0">
                <a:latin typeface="Arial MT"/>
                <a:cs typeface="Arial MT"/>
              </a:rPr>
              <a:t>the</a:t>
            </a:r>
            <a:r>
              <a:rPr sz="3600" spc="-5" dirty="0">
                <a:latin typeface="Arial MT"/>
                <a:cs typeface="Arial MT"/>
              </a:rPr>
              <a:t> </a:t>
            </a:r>
            <a:r>
              <a:rPr sz="3600" dirty="0">
                <a:latin typeface="Arial MT"/>
                <a:cs typeface="Arial MT"/>
              </a:rPr>
              <a:t>Israeli</a:t>
            </a:r>
          </a:p>
          <a:p>
            <a:pPr marL="12700" algn="l" rtl="0">
              <a:lnSpc>
                <a:spcPts val="4295"/>
              </a:lnSpc>
              <a:spcBef>
                <a:spcPts val="30"/>
              </a:spcBef>
            </a:pPr>
            <a:r>
              <a:rPr sz="3600" dirty="0">
                <a:latin typeface="Arial MT"/>
                <a:cs typeface="Arial MT"/>
              </a:rPr>
              <a:t>Architecture</a:t>
            </a:r>
            <a:r>
              <a:rPr sz="3600" spc="-15" dirty="0">
                <a:latin typeface="Arial MT"/>
                <a:cs typeface="Arial MT"/>
              </a:rPr>
              <a:t> </a:t>
            </a:r>
            <a:r>
              <a:rPr sz="3600" dirty="0">
                <a:latin typeface="Arial MT"/>
                <a:cs typeface="Arial MT"/>
              </a:rPr>
              <a:t>Institue</a:t>
            </a:r>
            <a:r>
              <a:rPr sz="3600" spc="-10" dirty="0">
                <a:latin typeface="Arial MT"/>
                <a:cs typeface="Arial MT"/>
              </a:rPr>
              <a:t> </a:t>
            </a:r>
            <a:r>
              <a:rPr sz="3600" dirty="0">
                <a:latin typeface="Arial MT"/>
                <a:cs typeface="Arial MT"/>
              </a:rPr>
              <a:t>to</a:t>
            </a:r>
            <a:r>
              <a:rPr sz="3600" spc="-10" dirty="0">
                <a:latin typeface="Arial MT"/>
                <a:cs typeface="Arial MT"/>
              </a:rPr>
              <a:t> </a:t>
            </a:r>
            <a:r>
              <a:rPr sz="3600" dirty="0">
                <a:latin typeface="Arial MT"/>
                <a:cs typeface="Arial MT"/>
              </a:rPr>
              <a:t>get</a:t>
            </a:r>
            <a:r>
              <a:rPr sz="3600" spc="-10" dirty="0">
                <a:latin typeface="Arial MT"/>
                <a:cs typeface="Arial MT"/>
              </a:rPr>
              <a:t> </a:t>
            </a:r>
            <a:r>
              <a:rPr sz="3600" dirty="0">
                <a:latin typeface="Arial MT"/>
                <a:cs typeface="Arial MT"/>
              </a:rPr>
              <a:t>Israeli</a:t>
            </a:r>
            <a:r>
              <a:rPr sz="3600" spc="-10" dirty="0">
                <a:latin typeface="Arial MT"/>
                <a:cs typeface="Arial MT"/>
              </a:rPr>
              <a:t> </a:t>
            </a:r>
            <a:r>
              <a:rPr sz="3600" dirty="0">
                <a:latin typeface="Arial MT"/>
                <a:cs typeface="Arial MT"/>
              </a:rPr>
              <a:t>regulations</a:t>
            </a:r>
            <a:r>
              <a:rPr sz="3600" spc="-15" dirty="0">
                <a:latin typeface="Arial MT"/>
                <a:cs typeface="Arial MT"/>
              </a:rPr>
              <a:t> </a:t>
            </a:r>
            <a:r>
              <a:rPr sz="3600" dirty="0">
                <a:latin typeface="Arial MT"/>
                <a:cs typeface="Arial MT"/>
              </a:rPr>
              <a:t>for</a:t>
            </a:r>
            <a:r>
              <a:rPr sz="3600" spc="-10" dirty="0">
                <a:latin typeface="Arial MT"/>
                <a:cs typeface="Arial MT"/>
              </a:rPr>
              <a:t> </a:t>
            </a:r>
            <a:r>
              <a:rPr sz="3600" dirty="0">
                <a:latin typeface="Arial MT"/>
                <a:cs typeface="Arial MT"/>
              </a:rPr>
              <a:t>constructing</a:t>
            </a:r>
            <a:r>
              <a:rPr sz="3600" spc="-10" dirty="0">
                <a:latin typeface="Arial MT"/>
                <a:cs typeface="Arial MT"/>
              </a:rPr>
              <a:t> </a:t>
            </a:r>
            <a:r>
              <a:rPr sz="3600" dirty="0">
                <a:latin typeface="Arial MT"/>
                <a:cs typeface="Arial MT"/>
              </a:rPr>
              <a:t>floor</a:t>
            </a:r>
            <a:r>
              <a:rPr sz="3600" spc="-10" dirty="0">
                <a:latin typeface="Arial MT"/>
                <a:cs typeface="Arial MT"/>
              </a:rPr>
              <a:t> </a:t>
            </a:r>
            <a:r>
              <a:rPr sz="3600" dirty="0">
                <a:latin typeface="Arial MT"/>
                <a:cs typeface="Arial MT"/>
              </a:rPr>
              <a:t>plans.</a:t>
            </a:r>
          </a:p>
          <a:p>
            <a:pPr marL="520700" indent="-508634" algn="l" rtl="0">
              <a:lnSpc>
                <a:spcPts val="4295"/>
              </a:lnSpc>
              <a:buAutoNum type="arabicPeriod" startAt="2"/>
              <a:tabLst>
                <a:tab pos="521334" algn="l"/>
              </a:tabLst>
            </a:pPr>
            <a:r>
              <a:rPr sz="3600" dirty="0">
                <a:latin typeface="Arial MT"/>
                <a:cs typeface="Arial MT"/>
              </a:rPr>
              <a:t>Otherwise,</a:t>
            </a:r>
            <a:r>
              <a:rPr sz="3600" spc="-15" dirty="0">
                <a:latin typeface="Arial MT"/>
                <a:cs typeface="Arial MT"/>
              </a:rPr>
              <a:t> </a:t>
            </a:r>
            <a:r>
              <a:rPr sz="3600" dirty="0">
                <a:latin typeface="Arial MT"/>
                <a:cs typeface="Arial MT"/>
              </a:rPr>
              <a:t>get</a:t>
            </a:r>
            <a:r>
              <a:rPr sz="3600" spc="-10" dirty="0">
                <a:latin typeface="Arial MT"/>
                <a:cs typeface="Arial MT"/>
              </a:rPr>
              <a:t> </a:t>
            </a:r>
            <a:r>
              <a:rPr sz="3600" dirty="0">
                <a:latin typeface="Arial MT"/>
                <a:cs typeface="Arial MT"/>
              </a:rPr>
              <a:t>a</a:t>
            </a:r>
            <a:r>
              <a:rPr sz="3600" spc="-15" dirty="0">
                <a:latin typeface="Arial MT"/>
                <a:cs typeface="Arial MT"/>
              </a:rPr>
              <a:t> </a:t>
            </a:r>
            <a:r>
              <a:rPr sz="3600" dirty="0">
                <a:latin typeface="Arial MT"/>
                <a:cs typeface="Arial MT"/>
              </a:rPr>
              <a:t>set</a:t>
            </a:r>
            <a:r>
              <a:rPr sz="3600" spc="-10" dirty="0">
                <a:latin typeface="Arial MT"/>
                <a:cs typeface="Arial MT"/>
              </a:rPr>
              <a:t> </a:t>
            </a:r>
            <a:r>
              <a:rPr sz="3600" dirty="0">
                <a:latin typeface="Arial MT"/>
                <a:cs typeface="Arial MT"/>
              </a:rPr>
              <a:t>of</a:t>
            </a:r>
            <a:r>
              <a:rPr sz="3600" spc="-15" dirty="0">
                <a:latin typeface="Arial MT"/>
                <a:cs typeface="Arial MT"/>
              </a:rPr>
              <a:t> </a:t>
            </a:r>
            <a:r>
              <a:rPr sz="3600" dirty="0">
                <a:latin typeface="Arial MT"/>
                <a:cs typeface="Arial MT"/>
              </a:rPr>
              <a:t>basic</a:t>
            </a:r>
            <a:r>
              <a:rPr sz="3600" spc="-10" dirty="0">
                <a:latin typeface="Arial MT"/>
                <a:cs typeface="Arial MT"/>
              </a:rPr>
              <a:t> </a:t>
            </a:r>
            <a:r>
              <a:rPr sz="3600" dirty="0">
                <a:latin typeface="Arial MT"/>
                <a:cs typeface="Arial MT"/>
              </a:rPr>
              <a:t>architectural</a:t>
            </a:r>
            <a:r>
              <a:rPr sz="3600" spc="-15" dirty="0">
                <a:latin typeface="Arial MT"/>
                <a:cs typeface="Arial MT"/>
              </a:rPr>
              <a:t> </a:t>
            </a:r>
            <a:r>
              <a:rPr sz="3600" dirty="0">
                <a:latin typeface="Arial MT"/>
                <a:cs typeface="Arial MT"/>
              </a:rPr>
              <a:t>rules.</a:t>
            </a:r>
          </a:p>
          <a:p>
            <a:pPr marL="12700" algn="l" rtl="0">
              <a:lnSpc>
                <a:spcPct val="100000"/>
              </a:lnSpc>
              <a:spcBef>
                <a:spcPts val="30"/>
              </a:spcBef>
            </a:pPr>
            <a:r>
              <a:rPr sz="3600" dirty="0">
                <a:latin typeface="Arial MT"/>
                <a:cs typeface="Arial MT"/>
              </a:rPr>
              <a:t>-</a:t>
            </a:r>
            <a:r>
              <a:rPr sz="3600" spc="-15" dirty="0">
                <a:latin typeface="Arial MT"/>
                <a:cs typeface="Arial MT"/>
              </a:rPr>
              <a:t> </a:t>
            </a:r>
            <a:r>
              <a:rPr sz="3600" spc="-35" dirty="0">
                <a:latin typeface="Arial MT"/>
                <a:cs typeface="Arial MT"/>
              </a:rPr>
              <a:t>Validate</a:t>
            </a:r>
            <a:r>
              <a:rPr sz="3600" spc="-15" dirty="0">
                <a:latin typeface="Arial MT"/>
                <a:cs typeface="Arial MT"/>
              </a:rPr>
              <a:t> </a:t>
            </a:r>
            <a:r>
              <a:rPr sz="3600" dirty="0">
                <a:latin typeface="Arial MT"/>
                <a:cs typeface="Arial MT"/>
              </a:rPr>
              <a:t>one</a:t>
            </a:r>
            <a:r>
              <a:rPr sz="3600" spc="-15" dirty="0">
                <a:latin typeface="Arial MT"/>
                <a:cs typeface="Arial MT"/>
              </a:rPr>
              <a:t> </a:t>
            </a:r>
            <a:r>
              <a:rPr sz="3600" dirty="0">
                <a:latin typeface="Arial MT"/>
                <a:cs typeface="Arial MT"/>
              </a:rPr>
              <a:t>of</a:t>
            </a:r>
            <a:r>
              <a:rPr sz="3600" spc="-15" dirty="0">
                <a:latin typeface="Arial MT"/>
                <a:cs typeface="Arial MT"/>
              </a:rPr>
              <a:t> </a:t>
            </a:r>
            <a:r>
              <a:rPr sz="3600" dirty="0">
                <a:latin typeface="Arial MT"/>
                <a:cs typeface="Arial MT"/>
              </a:rPr>
              <a:t>the</a:t>
            </a:r>
            <a:r>
              <a:rPr sz="3600" spc="-15" dirty="0">
                <a:latin typeface="Arial MT"/>
                <a:cs typeface="Arial MT"/>
              </a:rPr>
              <a:t> </a:t>
            </a:r>
            <a:r>
              <a:rPr sz="3600" dirty="0">
                <a:latin typeface="Arial MT"/>
                <a:cs typeface="Arial MT"/>
              </a:rPr>
              <a:t>above.</a:t>
            </a:r>
          </a:p>
          <a:p>
            <a:pPr algn="l" rtl="0">
              <a:lnSpc>
                <a:spcPct val="100000"/>
              </a:lnSpc>
              <a:spcBef>
                <a:spcPts val="50"/>
              </a:spcBef>
            </a:pPr>
            <a:endParaRPr sz="3700" dirty="0">
              <a:latin typeface="Arial MT"/>
              <a:cs typeface="Arial MT"/>
            </a:endParaRPr>
          </a:p>
          <a:p>
            <a:pPr marL="520700" indent="-508634" algn="l" rtl="0">
              <a:lnSpc>
                <a:spcPct val="100000"/>
              </a:lnSpc>
              <a:buAutoNum type="arabicPeriod" startAt="3"/>
              <a:tabLst>
                <a:tab pos="521334" algn="l"/>
              </a:tabLst>
            </a:pPr>
            <a:r>
              <a:rPr sz="3600" dirty="0">
                <a:latin typeface="Arial MT"/>
                <a:cs typeface="Arial MT"/>
              </a:rPr>
              <a:t>Could</a:t>
            </a:r>
            <a:r>
              <a:rPr sz="3600" spc="-10" dirty="0">
                <a:latin typeface="Arial MT"/>
                <a:cs typeface="Arial MT"/>
              </a:rPr>
              <a:t> </a:t>
            </a:r>
            <a:r>
              <a:rPr sz="3600" dirty="0">
                <a:latin typeface="Arial MT"/>
                <a:cs typeface="Arial MT"/>
              </a:rPr>
              <a:t>add</a:t>
            </a:r>
            <a:r>
              <a:rPr sz="3600" spc="-10" dirty="0">
                <a:latin typeface="Arial MT"/>
                <a:cs typeface="Arial MT"/>
              </a:rPr>
              <a:t> </a:t>
            </a:r>
            <a:r>
              <a:rPr sz="3600" dirty="0">
                <a:latin typeface="Arial MT"/>
                <a:cs typeface="Arial MT"/>
              </a:rPr>
              <a:t>an</a:t>
            </a:r>
            <a:r>
              <a:rPr sz="3600" spc="-5" dirty="0">
                <a:latin typeface="Arial MT"/>
                <a:cs typeface="Arial MT"/>
              </a:rPr>
              <a:t> </a:t>
            </a:r>
            <a:r>
              <a:rPr sz="3600" dirty="0">
                <a:latin typeface="Arial MT"/>
                <a:cs typeface="Arial MT"/>
              </a:rPr>
              <a:t>option</a:t>
            </a:r>
            <a:r>
              <a:rPr sz="3600" spc="-10" dirty="0">
                <a:latin typeface="Arial MT"/>
                <a:cs typeface="Arial MT"/>
              </a:rPr>
              <a:t> </a:t>
            </a:r>
            <a:r>
              <a:rPr sz="3600" dirty="0">
                <a:latin typeface="Arial MT"/>
                <a:cs typeface="Arial MT"/>
              </a:rPr>
              <a:t>in</a:t>
            </a:r>
            <a:r>
              <a:rPr sz="3600" spc="-10" dirty="0">
                <a:latin typeface="Arial MT"/>
                <a:cs typeface="Arial MT"/>
              </a:rPr>
              <a:t> </a:t>
            </a:r>
            <a:r>
              <a:rPr sz="3600" dirty="0">
                <a:latin typeface="Arial MT"/>
                <a:cs typeface="Arial MT"/>
              </a:rPr>
              <a:t>the</a:t>
            </a:r>
            <a:r>
              <a:rPr sz="3600" spc="-5" dirty="0">
                <a:latin typeface="Arial MT"/>
                <a:cs typeface="Arial MT"/>
              </a:rPr>
              <a:t> </a:t>
            </a:r>
            <a:r>
              <a:rPr sz="3600" dirty="0">
                <a:latin typeface="Arial MT"/>
                <a:cs typeface="Arial MT"/>
              </a:rPr>
              <a:t>GUI</a:t>
            </a:r>
            <a:r>
              <a:rPr sz="3600" spc="-10" dirty="0">
                <a:latin typeface="Arial MT"/>
                <a:cs typeface="Arial MT"/>
              </a:rPr>
              <a:t> </a:t>
            </a:r>
            <a:r>
              <a:rPr sz="3600" dirty="0">
                <a:latin typeface="Arial MT"/>
                <a:cs typeface="Arial MT"/>
              </a:rPr>
              <a:t>for</a:t>
            </a:r>
            <a:r>
              <a:rPr sz="3600" spc="-10" dirty="0">
                <a:latin typeface="Arial MT"/>
                <a:cs typeface="Arial MT"/>
              </a:rPr>
              <a:t> </a:t>
            </a:r>
            <a:r>
              <a:rPr sz="3600" dirty="0">
                <a:latin typeface="Arial MT"/>
                <a:cs typeface="Arial MT"/>
              </a:rPr>
              <a:t>input</a:t>
            </a:r>
            <a:r>
              <a:rPr sz="3600" spc="-5" dirty="0">
                <a:latin typeface="Arial MT"/>
                <a:cs typeface="Arial MT"/>
              </a:rPr>
              <a:t> </a:t>
            </a:r>
            <a:r>
              <a:rPr sz="3600" dirty="0">
                <a:latin typeface="Arial MT"/>
                <a:cs typeface="Arial MT"/>
              </a:rPr>
              <a:t>regulations</a:t>
            </a:r>
            <a:r>
              <a:rPr sz="3600" spc="-10" dirty="0">
                <a:latin typeface="Arial MT"/>
                <a:cs typeface="Arial MT"/>
              </a:rPr>
              <a:t> </a:t>
            </a:r>
            <a:r>
              <a:rPr sz="3600" dirty="0">
                <a:latin typeface="Arial MT"/>
                <a:cs typeface="Arial MT"/>
              </a:rPr>
              <a:t>on</a:t>
            </a:r>
            <a:r>
              <a:rPr sz="3600" spc="-10" dirty="0">
                <a:latin typeface="Arial MT"/>
                <a:cs typeface="Arial MT"/>
              </a:rPr>
              <a:t> </a:t>
            </a:r>
            <a:r>
              <a:rPr sz="3600" dirty="0">
                <a:latin typeface="Arial MT"/>
                <a:cs typeface="Arial MT"/>
              </a:rPr>
              <a:t>rooms.</a:t>
            </a:r>
          </a:p>
          <a:p>
            <a:pPr marL="520700" indent="-508634" algn="l" rtl="0">
              <a:lnSpc>
                <a:spcPct val="100000"/>
              </a:lnSpc>
              <a:spcBef>
                <a:spcPts val="30"/>
              </a:spcBef>
              <a:buAutoNum type="arabicPeriod" startAt="3"/>
              <a:tabLst>
                <a:tab pos="521334" algn="l"/>
              </a:tabLst>
            </a:pPr>
            <a:r>
              <a:rPr sz="3600" dirty="0">
                <a:latin typeface="Arial MT"/>
                <a:cs typeface="Arial MT"/>
              </a:rPr>
              <a:t>Consider</a:t>
            </a:r>
            <a:r>
              <a:rPr sz="3600" spc="-10" dirty="0">
                <a:latin typeface="Arial MT"/>
                <a:cs typeface="Arial MT"/>
              </a:rPr>
              <a:t> </a:t>
            </a:r>
            <a:r>
              <a:rPr sz="3600" dirty="0">
                <a:latin typeface="Arial MT"/>
                <a:cs typeface="Arial MT"/>
              </a:rPr>
              <a:t>training</a:t>
            </a:r>
            <a:r>
              <a:rPr sz="3600" spc="-5" dirty="0">
                <a:latin typeface="Arial MT"/>
                <a:cs typeface="Arial MT"/>
              </a:rPr>
              <a:t> </a:t>
            </a:r>
            <a:r>
              <a:rPr sz="3600" dirty="0">
                <a:latin typeface="Arial MT"/>
                <a:cs typeface="Arial MT"/>
              </a:rPr>
              <a:t>the</a:t>
            </a:r>
            <a:r>
              <a:rPr sz="3600" spc="-10" dirty="0">
                <a:latin typeface="Arial MT"/>
                <a:cs typeface="Arial MT"/>
              </a:rPr>
              <a:t> </a:t>
            </a:r>
            <a:r>
              <a:rPr sz="3600" dirty="0">
                <a:latin typeface="Arial MT"/>
                <a:cs typeface="Arial MT"/>
              </a:rPr>
              <a:t>model</a:t>
            </a:r>
            <a:r>
              <a:rPr sz="3600" spc="-5" dirty="0">
                <a:latin typeface="Arial MT"/>
                <a:cs typeface="Arial MT"/>
              </a:rPr>
              <a:t> </a:t>
            </a:r>
            <a:r>
              <a:rPr sz="3600" dirty="0">
                <a:latin typeface="Arial MT"/>
                <a:cs typeface="Arial MT"/>
              </a:rPr>
              <a:t>to</a:t>
            </a:r>
            <a:r>
              <a:rPr sz="3600" spc="-10" dirty="0">
                <a:latin typeface="Arial MT"/>
                <a:cs typeface="Arial MT"/>
              </a:rPr>
              <a:t> </a:t>
            </a:r>
            <a:r>
              <a:rPr sz="3600" dirty="0">
                <a:latin typeface="Arial MT"/>
                <a:cs typeface="Arial MT"/>
              </a:rPr>
              <a:t>accept</a:t>
            </a:r>
            <a:r>
              <a:rPr sz="3600" spc="-5" dirty="0">
                <a:latin typeface="Arial MT"/>
                <a:cs typeface="Arial MT"/>
              </a:rPr>
              <a:t> </a:t>
            </a:r>
            <a:r>
              <a:rPr sz="3600" dirty="0">
                <a:latin typeface="Arial MT"/>
                <a:cs typeface="Arial MT"/>
              </a:rPr>
              <a:t>rules</a:t>
            </a:r>
            <a:r>
              <a:rPr sz="3600" spc="-10" dirty="0">
                <a:latin typeface="Arial MT"/>
                <a:cs typeface="Arial MT"/>
              </a:rPr>
              <a:t> </a:t>
            </a:r>
            <a:r>
              <a:rPr sz="3600" dirty="0">
                <a:latin typeface="Arial MT"/>
                <a:cs typeface="Arial MT"/>
              </a:rPr>
              <a:t>from</a:t>
            </a:r>
            <a:r>
              <a:rPr sz="3600" spc="-5" dirty="0">
                <a:latin typeface="Arial MT"/>
                <a:cs typeface="Arial MT"/>
              </a:rPr>
              <a:t> </a:t>
            </a:r>
            <a:r>
              <a:rPr sz="3600" spc="-10" dirty="0">
                <a:latin typeface="Arial MT"/>
                <a:cs typeface="Arial MT"/>
              </a:rPr>
              <a:t>different </a:t>
            </a:r>
            <a:r>
              <a:rPr sz="3600" dirty="0">
                <a:latin typeface="Arial MT"/>
                <a:cs typeface="Arial MT"/>
              </a:rPr>
              <a:t>countries.</a:t>
            </a:r>
          </a:p>
        </p:txBody>
      </p:sp>
      <p:grpSp>
        <p:nvGrpSpPr>
          <p:cNvPr id="3" name="object 3"/>
          <p:cNvGrpSpPr/>
          <p:nvPr/>
        </p:nvGrpSpPr>
        <p:grpSpPr>
          <a:xfrm>
            <a:off x="2520695" y="1267967"/>
            <a:ext cx="13283565" cy="1384300"/>
            <a:chOff x="2520695" y="1267967"/>
            <a:chExt cx="13283565" cy="1384300"/>
          </a:xfrm>
        </p:grpSpPr>
        <p:pic>
          <p:nvPicPr>
            <p:cNvPr id="4" name="object 4"/>
            <p:cNvPicPr/>
            <p:nvPr/>
          </p:nvPicPr>
          <p:blipFill>
            <a:blip r:embed="rId2" cstate="print"/>
            <a:stretch>
              <a:fillRect/>
            </a:stretch>
          </p:blipFill>
          <p:spPr>
            <a:xfrm>
              <a:off x="2520695" y="1267967"/>
              <a:ext cx="13283183" cy="1383791"/>
            </a:xfrm>
            <a:prstGeom prst="rect">
              <a:avLst/>
            </a:prstGeom>
          </p:spPr>
        </p:pic>
        <p:pic>
          <p:nvPicPr>
            <p:cNvPr id="5" name="object 5"/>
            <p:cNvPicPr/>
            <p:nvPr/>
          </p:nvPicPr>
          <p:blipFill>
            <a:blip r:embed="rId3" cstate="print"/>
            <a:stretch>
              <a:fillRect/>
            </a:stretch>
          </p:blipFill>
          <p:spPr>
            <a:xfrm>
              <a:off x="2578607" y="1267967"/>
              <a:ext cx="13149071" cy="1249679"/>
            </a:xfrm>
            <a:prstGeom prst="rect">
              <a:avLst/>
            </a:prstGeom>
          </p:spPr>
        </p:pic>
      </p:grpSp>
      <p:grpSp>
        <p:nvGrpSpPr>
          <p:cNvPr id="6" name="object 2">
            <a:extLst>
              <a:ext uri="{FF2B5EF4-FFF2-40B4-BE49-F238E27FC236}">
                <a16:creationId xmlns:a16="http://schemas.microsoft.com/office/drawing/2014/main" id="{E6256255-EA35-8A00-83DE-FC8A12CD8C01}"/>
              </a:ext>
            </a:extLst>
          </p:cNvPr>
          <p:cNvGrpSpPr/>
          <p:nvPr/>
        </p:nvGrpSpPr>
        <p:grpSpPr>
          <a:xfrm>
            <a:off x="78619" y="0"/>
            <a:ext cx="18135600" cy="10286999"/>
            <a:chOff x="78619" y="0"/>
            <a:chExt cx="18135600" cy="10286999"/>
          </a:xfrm>
        </p:grpSpPr>
        <p:pic>
          <p:nvPicPr>
            <p:cNvPr id="7" name="object 3">
              <a:extLst>
                <a:ext uri="{FF2B5EF4-FFF2-40B4-BE49-F238E27FC236}">
                  <a16:creationId xmlns:a16="http://schemas.microsoft.com/office/drawing/2014/main" id="{68540835-526A-5657-313F-F4ED9828E45D}"/>
                </a:ext>
              </a:extLst>
            </p:cNvPr>
            <p:cNvPicPr/>
            <p:nvPr/>
          </p:nvPicPr>
          <p:blipFill>
            <a:blip r:embed="rId4" cstate="print"/>
            <a:stretch>
              <a:fillRect/>
            </a:stretch>
          </p:blipFill>
          <p:spPr>
            <a:xfrm>
              <a:off x="2230243" y="0"/>
              <a:ext cx="13827511" cy="10286999"/>
            </a:xfrm>
            <a:prstGeom prst="rect">
              <a:avLst/>
            </a:prstGeom>
          </p:spPr>
        </p:pic>
        <p:sp>
          <p:nvSpPr>
            <p:cNvPr id="8" name="object 4">
              <a:extLst>
                <a:ext uri="{FF2B5EF4-FFF2-40B4-BE49-F238E27FC236}">
                  <a16:creationId xmlns:a16="http://schemas.microsoft.com/office/drawing/2014/main" id="{EED933AF-4157-D7AB-95A7-CFF7FCCEC46D}"/>
                </a:ext>
              </a:extLst>
            </p:cNvPr>
            <p:cNvSpPr/>
            <p:nvPr/>
          </p:nvSpPr>
          <p:spPr>
            <a:xfrm>
              <a:off x="78619" y="68288"/>
              <a:ext cx="18135600" cy="10144125"/>
            </a:xfrm>
            <a:custGeom>
              <a:avLst/>
              <a:gdLst/>
              <a:ahLst/>
              <a:cxnLst/>
              <a:rect l="l" t="t" r="r" b="b"/>
              <a:pathLst>
                <a:path w="18135600" h="10144125">
                  <a:moveTo>
                    <a:pt x="0" y="10014393"/>
                  </a:moveTo>
                  <a:lnTo>
                    <a:pt x="0" y="129730"/>
                  </a:lnTo>
                  <a:lnTo>
                    <a:pt x="155" y="123357"/>
                  </a:lnTo>
                  <a:lnTo>
                    <a:pt x="9875" y="80084"/>
                  </a:lnTo>
                  <a:lnTo>
                    <a:pt x="33600" y="42613"/>
                  </a:lnTo>
                  <a:lnTo>
                    <a:pt x="68575" y="15317"/>
                  </a:lnTo>
                  <a:lnTo>
                    <a:pt x="110702" y="1402"/>
                  </a:lnTo>
                  <a:lnTo>
                    <a:pt x="129730" y="0"/>
                  </a:lnTo>
                  <a:lnTo>
                    <a:pt x="18005868" y="0"/>
                  </a:lnTo>
                  <a:lnTo>
                    <a:pt x="18049564" y="7580"/>
                  </a:lnTo>
                  <a:lnTo>
                    <a:pt x="18088167" y="29446"/>
                  </a:lnTo>
                  <a:lnTo>
                    <a:pt x="18117145" y="63041"/>
                  </a:lnTo>
                  <a:lnTo>
                    <a:pt x="18133104" y="104421"/>
                  </a:lnTo>
                  <a:lnTo>
                    <a:pt x="18135598" y="129730"/>
                  </a:lnTo>
                  <a:lnTo>
                    <a:pt x="18135598" y="10014393"/>
                  </a:lnTo>
                  <a:lnTo>
                    <a:pt x="18128017" y="10058090"/>
                  </a:lnTo>
                  <a:lnTo>
                    <a:pt x="18106151" y="10096693"/>
                  </a:lnTo>
                  <a:lnTo>
                    <a:pt x="18072553" y="10125671"/>
                  </a:lnTo>
                  <a:lnTo>
                    <a:pt x="18031175" y="10141631"/>
                  </a:lnTo>
                  <a:lnTo>
                    <a:pt x="18005868" y="10144124"/>
                  </a:lnTo>
                  <a:lnTo>
                    <a:pt x="129730" y="10144124"/>
                  </a:lnTo>
                  <a:lnTo>
                    <a:pt x="86032" y="10136542"/>
                  </a:lnTo>
                  <a:lnTo>
                    <a:pt x="47429" y="10114677"/>
                  </a:lnTo>
                  <a:lnTo>
                    <a:pt x="18452" y="10081081"/>
                  </a:lnTo>
                  <a:lnTo>
                    <a:pt x="2492" y="10039701"/>
                  </a:lnTo>
                  <a:lnTo>
                    <a:pt x="0" y="10014393"/>
                  </a:lnTo>
                  <a:close/>
                </a:path>
              </a:pathLst>
            </a:custGeom>
            <a:ln w="152399">
              <a:solidFill>
                <a:srgbClr val="CDCDCD"/>
              </a:solidFill>
            </a:ln>
          </p:spPr>
          <p:txBody>
            <a:bodyPr wrap="square" lIns="0" tIns="0" rIns="0" bIns="0" rtlCol="0"/>
            <a:lstStyle/>
            <a:p>
              <a:endParaRPr/>
            </a:p>
          </p:txBody>
        </p:sp>
      </p:grpSp>
      <p:sp>
        <p:nvSpPr>
          <p:cNvPr id="9" name="מציין מיקום של מספר שקופית 8">
            <a:extLst>
              <a:ext uri="{FF2B5EF4-FFF2-40B4-BE49-F238E27FC236}">
                <a16:creationId xmlns:a16="http://schemas.microsoft.com/office/drawing/2014/main" id="{7AD71BD1-6E8B-335C-39D3-984C4DA652A9}"/>
              </a:ext>
            </a:extLst>
          </p:cNvPr>
          <p:cNvSpPr>
            <a:spLocks noGrp="1"/>
          </p:cNvSpPr>
          <p:nvPr>
            <p:ph type="sldNum" sz="quarter" idx="7"/>
          </p:nvPr>
        </p:nvSpPr>
        <p:spPr/>
        <p:txBody>
          <a:bodyPr/>
          <a:lstStyle/>
          <a:p>
            <a:fld id="{B6F15528-21DE-4FAA-801E-634DDDAF4B2B}" type="slidenum">
              <a:rPr lang="en-IL" smtClean="0"/>
              <a:t>31</a:t>
            </a:fld>
            <a:endParaRPr lang="en-IL"/>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2019804" y="3805370"/>
            <a:ext cx="133350" cy="133349"/>
          </a:xfrm>
          <a:prstGeom prst="rect">
            <a:avLst/>
          </a:prstGeom>
        </p:spPr>
      </p:pic>
      <p:sp>
        <p:nvSpPr>
          <p:cNvPr id="3" name="object 3"/>
          <p:cNvSpPr txBox="1"/>
          <p:nvPr/>
        </p:nvSpPr>
        <p:spPr>
          <a:xfrm>
            <a:off x="2336610" y="3535495"/>
            <a:ext cx="14257655" cy="2221865"/>
          </a:xfrm>
          <a:prstGeom prst="rect">
            <a:avLst/>
          </a:prstGeom>
        </p:spPr>
        <p:txBody>
          <a:bodyPr vert="horz" wrap="square" lIns="0" tIns="12700" rIns="0" bIns="0" rtlCol="0">
            <a:spAutoFit/>
          </a:bodyPr>
          <a:lstStyle/>
          <a:p>
            <a:pPr marL="12700" algn="l" rtl="0">
              <a:lnSpc>
                <a:spcPct val="100000"/>
              </a:lnSpc>
              <a:spcBef>
                <a:spcPts val="100"/>
              </a:spcBef>
            </a:pPr>
            <a:r>
              <a:rPr sz="3600" spc="-20" dirty="0">
                <a:latin typeface="Arial MT"/>
                <a:cs typeface="Arial MT"/>
              </a:rPr>
              <a:t>Training</a:t>
            </a:r>
            <a:r>
              <a:rPr sz="3600" spc="-10" dirty="0">
                <a:latin typeface="Arial MT"/>
                <a:cs typeface="Arial MT"/>
              </a:rPr>
              <a:t> </a:t>
            </a:r>
            <a:r>
              <a:rPr sz="3600" dirty="0">
                <a:latin typeface="Arial MT"/>
                <a:cs typeface="Arial MT"/>
              </a:rPr>
              <a:t>a</a:t>
            </a:r>
            <a:r>
              <a:rPr sz="3600" spc="-5" dirty="0">
                <a:latin typeface="Arial MT"/>
                <a:cs typeface="Arial MT"/>
              </a:rPr>
              <a:t> </a:t>
            </a:r>
            <a:r>
              <a:rPr sz="3600" dirty="0">
                <a:latin typeface="Arial MT"/>
                <a:cs typeface="Arial MT"/>
              </a:rPr>
              <a:t>model</a:t>
            </a:r>
            <a:r>
              <a:rPr sz="3600" spc="-10" dirty="0">
                <a:latin typeface="Arial MT"/>
                <a:cs typeface="Arial MT"/>
              </a:rPr>
              <a:t> </a:t>
            </a:r>
            <a:r>
              <a:rPr sz="3600" dirty="0">
                <a:latin typeface="Arial MT"/>
                <a:cs typeface="Arial MT"/>
              </a:rPr>
              <a:t>requires</a:t>
            </a:r>
            <a:r>
              <a:rPr sz="3600" spc="-5" dirty="0">
                <a:latin typeface="Arial MT"/>
                <a:cs typeface="Arial MT"/>
              </a:rPr>
              <a:t> </a:t>
            </a:r>
            <a:r>
              <a:rPr sz="3600" dirty="0">
                <a:latin typeface="Arial MT"/>
                <a:cs typeface="Arial MT"/>
              </a:rPr>
              <a:t>a</a:t>
            </a:r>
            <a:r>
              <a:rPr sz="3600" spc="-10" dirty="0">
                <a:latin typeface="Arial MT"/>
                <a:cs typeface="Arial MT"/>
              </a:rPr>
              <a:t> </a:t>
            </a:r>
            <a:r>
              <a:rPr sz="3600" dirty="0">
                <a:latin typeface="Arial MT"/>
                <a:cs typeface="Arial MT"/>
              </a:rPr>
              <a:t>lot</a:t>
            </a:r>
            <a:r>
              <a:rPr sz="3600" spc="-5" dirty="0">
                <a:latin typeface="Arial MT"/>
                <a:cs typeface="Arial MT"/>
              </a:rPr>
              <a:t> </a:t>
            </a:r>
            <a:r>
              <a:rPr sz="3600" dirty="0">
                <a:latin typeface="Arial MT"/>
                <a:cs typeface="Arial MT"/>
              </a:rPr>
              <a:t>of</a:t>
            </a:r>
            <a:r>
              <a:rPr sz="3600" spc="-5" dirty="0">
                <a:latin typeface="Arial MT"/>
                <a:cs typeface="Arial MT"/>
              </a:rPr>
              <a:t> </a:t>
            </a:r>
            <a:r>
              <a:rPr sz="3600" dirty="0">
                <a:latin typeface="Arial MT"/>
                <a:cs typeface="Arial MT"/>
              </a:rPr>
              <a:t>computational</a:t>
            </a:r>
            <a:r>
              <a:rPr sz="3600" spc="-10" dirty="0">
                <a:latin typeface="Arial MT"/>
                <a:cs typeface="Arial MT"/>
              </a:rPr>
              <a:t> </a:t>
            </a:r>
            <a:r>
              <a:rPr sz="3600" spc="-35" dirty="0">
                <a:latin typeface="Arial MT"/>
                <a:cs typeface="Arial MT"/>
              </a:rPr>
              <a:t>power.</a:t>
            </a:r>
            <a:endParaRPr sz="3600" dirty="0">
              <a:latin typeface="Arial MT"/>
              <a:cs typeface="Arial MT"/>
            </a:endParaRPr>
          </a:p>
          <a:p>
            <a:pPr marL="12700" marR="5080" algn="l" rtl="0">
              <a:lnSpc>
                <a:spcPct val="99800"/>
              </a:lnSpc>
              <a:spcBef>
                <a:spcPts val="35"/>
              </a:spcBef>
            </a:pPr>
            <a:r>
              <a:rPr sz="3600" dirty="0">
                <a:latin typeface="Arial MT"/>
                <a:cs typeface="Arial MT"/>
              </a:rPr>
              <a:t>Finding the right environment to run the model may be challenging, </a:t>
            </a:r>
            <a:r>
              <a:rPr sz="3600" spc="5" dirty="0">
                <a:latin typeface="Arial MT"/>
                <a:cs typeface="Arial MT"/>
              </a:rPr>
              <a:t> </a:t>
            </a:r>
            <a:r>
              <a:rPr sz="3600" dirty="0">
                <a:latin typeface="Arial MT"/>
                <a:cs typeface="Arial MT"/>
              </a:rPr>
              <a:t>several</a:t>
            </a:r>
            <a:r>
              <a:rPr sz="3600" spc="-10" dirty="0">
                <a:latin typeface="Arial MT"/>
                <a:cs typeface="Arial MT"/>
              </a:rPr>
              <a:t> </a:t>
            </a:r>
            <a:r>
              <a:rPr sz="3600" dirty="0">
                <a:latin typeface="Arial MT"/>
                <a:cs typeface="Arial MT"/>
              </a:rPr>
              <a:t>options</a:t>
            </a:r>
            <a:r>
              <a:rPr sz="3600" spc="-10" dirty="0">
                <a:latin typeface="Arial MT"/>
                <a:cs typeface="Arial MT"/>
              </a:rPr>
              <a:t> </a:t>
            </a:r>
            <a:r>
              <a:rPr sz="3600" dirty="0">
                <a:latin typeface="Arial MT"/>
                <a:cs typeface="Arial MT"/>
              </a:rPr>
              <a:t>are</a:t>
            </a:r>
            <a:r>
              <a:rPr sz="3600" spc="-5" dirty="0">
                <a:latin typeface="Arial MT"/>
                <a:cs typeface="Arial MT"/>
              </a:rPr>
              <a:t> </a:t>
            </a:r>
            <a:r>
              <a:rPr sz="3600" dirty="0">
                <a:latin typeface="Arial MT"/>
                <a:cs typeface="Arial MT"/>
              </a:rPr>
              <a:t>on</a:t>
            </a:r>
            <a:r>
              <a:rPr sz="3600" spc="-10" dirty="0">
                <a:latin typeface="Arial MT"/>
                <a:cs typeface="Arial MT"/>
              </a:rPr>
              <a:t> </a:t>
            </a:r>
            <a:r>
              <a:rPr sz="3600" dirty="0">
                <a:latin typeface="Arial MT"/>
                <a:cs typeface="Arial MT"/>
              </a:rPr>
              <a:t>the</a:t>
            </a:r>
            <a:r>
              <a:rPr sz="3600" spc="-10" dirty="0">
                <a:latin typeface="Arial MT"/>
                <a:cs typeface="Arial MT"/>
              </a:rPr>
              <a:t> </a:t>
            </a:r>
            <a:r>
              <a:rPr sz="3600" dirty="0">
                <a:latin typeface="Arial MT"/>
                <a:cs typeface="Arial MT"/>
              </a:rPr>
              <a:t>table</a:t>
            </a:r>
            <a:r>
              <a:rPr sz="3600" spc="-5" dirty="0">
                <a:latin typeface="Arial MT"/>
                <a:cs typeface="Arial MT"/>
              </a:rPr>
              <a:t> </a:t>
            </a:r>
            <a:r>
              <a:rPr sz="3600" dirty="0">
                <a:latin typeface="Arial MT"/>
                <a:cs typeface="Arial MT"/>
              </a:rPr>
              <a:t>like</a:t>
            </a:r>
            <a:r>
              <a:rPr sz="3600" spc="-10" dirty="0">
                <a:latin typeface="Arial MT"/>
                <a:cs typeface="Arial MT"/>
              </a:rPr>
              <a:t> </a:t>
            </a:r>
            <a:r>
              <a:rPr sz="3600" dirty="0">
                <a:latin typeface="Arial MT"/>
                <a:cs typeface="Arial MT"/>
              </a:rPr>
              <a:t>using</a:t>
            </a:r>
            <a:r>
              <a:rPr sz="3600" spc="-10" dirty="0">
                <a:latin typeface="Arial MT"/>
                <a:cs typeface="Arial MT"/>
              </a:rPr>
              <a:t> </a:t>
            </a:r>
            <a:r>
              <a:rPr sz="3600" dirty="0">
                <a:latin typeface="Arial MT"/>
                <a:cs typeface="Arial MT"/>
              </a:rPr>
              <a:t>Collab,</a:t>
            </a:r>
            <a:r>
              <a:rPr sz="3600" spc="-5" dirty="0">
                <a:latin typeface="Arial MT"/>
                <a:cs typeface="Arial MT"/>
              </a:rPr>
              <a:t> </a:t>
            </a:r>
            <a:r>
              <a:rPr sz="3600" dirty="0">
                <a:latin typeface="Arial MT"/>
                <a:cs typeface="Arial MT"/>
              </a:rPr>
              <a:t>or</a:t>
            </a:r>
            <a:r>
              <a:rPr sz="3600" spc="-10" dirty="0">
                <a:latin typeface="Arial MT"/>
                <a:cs typeface="Arial MT"/>
              </a:rPr>
              <a:t> </a:t>
            </a:r>
            <a:r>
              <a:rPr sz="3600" dirty="0">
                <a:latin typeface="Arial MT"/>
                <a:cs typeface="Arial MT"/>
              </a:rPr>
              <a:t>last</a:t>
            </a:r>
            <a:r>
              <a:rPr sz="3600" spc="-10" dirty="0">
                <a:latin typeface="Arial MT"/>
                <a:cs typeface="Arial MT"/>
              </a:rPr>
              <a:t> </a:t>
            </a:r>
            <a:r>
              <a:rPr sz="3600" dirty="0">
                <a:latin typeface="Arial MT"/>
                <a:cs typeface="Arial MT"/>
              </a:rPr>
              <a:t>resort</a:t>
            </a:r>
            <a:r>
              <a:rPr sz="3600" spc="-5" dirty="0">
                <a:latin typeface="Arial MT"/>
                <a:cs typeface="Arial MT"/>
              </a:rPr>
              <a:t> </a:t>
            </a:r>
            <a:r>
              <a:rPr sz="3600" dirty="0">
                <a:latin typeface="Arial MT"/>
                <a:cs typeface="Arial MT"/>
              </a:rPr>
              <a:t>Google </a:t>
            </a:r>
            <a:r>
              <a:rPr sz="3600" spc="-994" dirty="0">
                <a:latin typeface="Arial MT"/>
                <a:cs typeface="Arial MT"/>
              </a:rPr>
              <a:t> </a:t>
            </a:r>
            <a:r>
              <a:rPr sz="3600" dirty="0">
                <a:latin typeface="Arial MT"/>
                <a:cs typeface="Arial MT"/>
              </a:rPr>
              <a:t>or</a:t>
            </a:r>
            <a:r>
              <a:rPr sz="3600" spc="-204" dirty="0">
                <a:latin typeface="Arial MT"/>
                <a:cs typeface="Arial MT"/>
              </a:rPr>
              <a:t> </a:t>
            </a:r>
            <a:r>
              <a:rPr sz="3600" dirty="0">
                <a:latin typeface="Arial MT"/>
                <a:cs typeface="Arial MT"/>
              </a:rPr>
              <a:t>Amazon</a:t>
            </a:r>
            <a:r>
              <a:rPr sz="3600" spc="-5" dirty="0">
                <a:latin typeface="Arial MT"/>
                <a:cs typeface="Arial MT"/>
              </a:rPr>
              <a:t> </a:t>
            </a:r>
            <a:r>
              <a:rPr sz="3600" dirty="0">
                <a:latin typeface="Arial MT"/>
                <a:cs typeface="Arial MT"/>
              </a:rPr>
              <a:t>clouds</a:t>
            </a:r>
            <a:r>
              <a:rPr sz="3600" spc="-5" dirty="0">
                <a:latin typeface="Arial MT"/>
                <a:cs typeface="Arial MT"/>
              </a:rPr>
              <a:t> </a:t>
            </a:r>
            <a:r>
              <a:rPr sz="3600" dirty="0">
                <a:latin typeface="Arial MT"/>
                <a:cs typeface="Arial MT"/>
              </a:rPr>
              <a:t>provide</a:t>
            </a:r>
            <a:r>
              <a:rPr sz="3600" spc="-5" dirty="0">
                <a:latin typeface="Arial MT"/>
                <a:cs typeface="Arial MT"/>
              </a:rPr>
              <a:t> </a:t>
            </a:r>
            <a:r>
              <a:rPr sz="3600" dirty="0">
                <a:latin typeface="Arial MT"/>
                <a:cs typeface="Arial MT"/>
              </a:rPr>
              <a:t>with restricted</a:t>
            </a:r>
            <a:r>
              <a:rPr sz="3600" spc="-5" dirty="0">
                <a:latin typeface="Arial MT"/>
                <a:cs typeface="Arial MT"/>
              </a:rPr>
              <a:t> </a:t>
            </a:r>
            <a:r>
              <a:rPr sz="3600" dirty="0">
                <a:latin typeface="Arial MT"/>
                <a:cs typeface="Arial MT"/>
              </a:rPr>
              <a:t>amount</a:t>
            </a:r>
            <a:r>
              <a:rPr sz="3600" spc="-5" dirty="0">
                <a:latin typeface="Arial MT"/>
                <a:cs typeface="Arial MT"/>
              </a:rPr>
              <a:t> </a:t>
            </a:r>
            <a:r>
              <a:rPr sz="3600" dirty="0">
                <a:latin typeface="Arial MT"/>
                <a:cs typeface="Arial MT"/>
              </a:rPr>
              <a:t>of</a:t>
            </a:r>
            <a:r>
              <a:rPr sz="3600" spc="-5" dirty="0">
                <a:latin typeface="Arial MT"/>
                <a:cs typeface="Arial MT"/>
              </a:rPr>
              <a:t> </a:t>
            </a:r>
            <a:r>
              <a:rPr sz="3600" dirty="0">
                <a:latin typeface="Arial MT"/>
                <a:cs typeface="Arial MT"/>
              </a:rPr>
              <a:t>free</a:t>
            </a:r>
            <a:r>
              <a:rPr sz="3600" spc="-5" dirty="0">
                <a:latin typeface="Arial MT"/>
                <a:cs typeface="Arial MT"/>
              </a:rPr>
              <a:t> </a:t>
            </a:r>
            <a:r>
              <a:rPr sz="3600" dirty="0">
                <a:latin typeface="Arial MT"/>
                <a:cs typeface="Arial MT"/>
              </a:rPr>
              <a:t>use.</a:t>
            </a:r>
          </a:p>
        </p:txBody>
      </p:sp>
      <p:grpSp>
        <p:nvGrpSpPr>
          <p:cNvPr id="4" name="object 4"/>
          <p:cNvGrpSpPr/>
          <p:nvPr/>
        </p:nvGrpSpPr>
        <p:grpSpPr>
          <a:xfrm>
            <a:off x="2520695" y="1286255"/>
            <a:ext cx="13283565" cy="1384300"/>
            <a:chOff x="2520695" y="1286255"/>
            <a:chExt cx="13283565" cy="1384300"/>
          </a:xfrm>
        </p:grpSpPr>
        <p:pic>
          <p:nvPicPr>
            <p:cNvPr id="5" name="object 5"/>
            <p:cNvPicPr/>
            <p:nvPr/>
          </p:nvPicPr>
          <p:blipFill>
            <a:blip r:embed="rId3" cstate="print"/>
            <a:stretch>
              <a:fillRect/>
            </a:stretch>
          </p:blipFill>
          <p:spPr>
            <a:xfrm>
              <a:off x="2520695" y="1286255"/>
              <a:ext cx="13283183" cy="1383791"/>
            </a:xfrm>
            <a:prstGeom prst="rect">
              <a:avLst/>
            </a:prstGeom>
          </p:spPr>
        </p:pic>
        <p:pic>
          <p:nvPicPr>
            <p:cNvPr id="6" name="object 6"/>
            <p:cNvPicPr/>
            <p:nvPr/>
          </p:nvPicPr>
          <p:blipFill>
            <a:blip r:embed="rId4" cstate="print"/>
            <a:stretch>
              <a:fillRect/>
            </a:stretch>
          </p:blipFill>
          <p:spPr>
            <a:xfrm>
              <a:off x="2578607" y="1286255"/>
              <a:ext cx="13149071" cy="1252727"/>
            </a:xfrm>
            <a:prstGeom prst="rect">
              <a:avLst/>
            </a:prstGeom>
          </p:spPr>
        </p:pic>
      </p:grpSp>
      <p:grpSp>
        <p:nvGrpSpPr>
          <p:cNvPr id="7" name="object 2">
            <a:extLst>
              <a:ext uri="{FF2B5EF4-FFF2-40B4-BE49-F238E27FC236}">
                <a16:creationId xmlns:a16="http://schemas.microsoft.com/office/drawing/2014/main" id="{7D93208B-60F1-4910-04F3-457A2203F8D5}"/>
              </a:ext>
            </a:extLst>
          </p:cNvPr>
          <p:cNvGrpSpPr/>
          <p:nvPr/>
        </p:nvGrpSpPr>
        <p:grpSpPr>
          <a:xfrm>
            <a:off x="78619" y="0"/>
            <a:ext cx="18135600" cy="10286999"/>
            <a:chOff x="78619" y="0"/>
            <a:chExt cx="18135600" cy="10286999"/>
          </a:xfrm>
        </p:grpSpPr>
        <p:pic>
          <p:nvPicPr>
            <p:cNvPr id="8" name="object 3">
              <a:extLst>
                <a:ext uri="{FF2B5EF4-FFF2-40B4-BE49-F238E27FC236}">
                  <a16:creationId xmlns:a16="http://schemas.microsoft.com/office/drawing/2014/main" id="{0BF7AA1E-08E6-6984-6F2E-268BCD9E6518}"/>
                </a:ext>
              </a:extLst>
            </p:cNvPr>
            <p:cNvPicPr/>
            <p:nvPr/>
          </p:nvPicPr>
          <p:blipFill>
            <a:blip r:embed="rId5" cstate="print"/>
            <a:stretch>
              <a:fillRect/>
            </a:stretch>
          </p:blipFill>
          <p:spPr>
            <a:xfrm>
              <a:off x="2230243" y="0"/>
              <a:ext cx="13827511" cy="10286999"/>
            </a:xfrm>
            <a:prstGeom prst="rect">
              <a:avLst/>
            </a:prstGeom>
          </p:spPr>
        </p:pic>
        <p:sp>
          <p:nvSpPr>
            <p:cNvPr id="9" name="object 4">
              <a:extLst>
                <a:ext uri="{FF2B5EF4-FFF2-40B4-BE49-F238E27FC236}">
                  <a16:creationId xmlns:a16="http://schemas.microsoft.com/office/drawing/2014/main" id="{EA787389-8A06-88D9-B6D2-3E0837A7872C}"/>
                </a:ext>
              </a:extLst>
            </p:cNvPr>
            <p:cNvSpPr/>
            <p:nvPr/>
          </p:nvSpPr>
          <p:spPr>
            <a:xfrm>
              <a:off x="78619" y="68288"/>
              <a:ext cx="18135600" cy="10144125"/>
            </a:xfrm>
            <a:custGeom>
              <a:avLst/>
              <a:gdLst/>
              <a:ahLst/>
              <a:cxnLst/>
              <a:rect l="l" t="t" r="r" b="b"/>
              <a:pathLst>
                <a:path w="18135600" h="10144125">
                  <a:moveTo>
                    <a:pt x="0" y="10014393"/>
                  </a:moveTo>
                  <a:lnTo>
                    <a:pt x="0" y="129730"/>
                  </a:lnTo>
                  <a:lnTo>
                    <a:pt x="155" y="123357"/>
                  </a:lnTo>
                  <a:lnTo>
                    <a:pt x="9875" y="80084"/>
                  </a:lnTo>
                  <a:lnTo>
                    <a:pt x="33600" y="42613"/>
                  </a:lnTo>
                  <a:lnTo>
                    <a:pt x="68575" y="15317"/>
                  </a:lnTo>
                  <a:lnTo>
                    <a:pt x="110702" y="1402"/>
                  </a:lnTo>
                  <a:lnTo>
                    <a:pt x="129730" y="0"/>
                  </a:lnTo>
                  <a:lnTo>
                    <a:pt x="18005868" y="0"/>
                  </a:lnTo>
                  <a:lnTo>
                    <a:pt x="18049564" y="7580"/>
                  </a:lnTo>
                  <a:lnTo>
                    <a:pt x="18088167" y="29446"/>
                  </a:lnTo>
                  <a:lnTo>
                    <a:pt x="18117145" y="63041"/>
                  </a:lnTo>
                  <a:lnTo>
                    <a:pt x="18133104" y="104421"/>
                  </a:lnTo>
                  <a:lnTo>
                    <a:pt x="18135598" y="129730"/>
                  </a:lnTo>
                  <a:lnTo>
                    <a:pt x="18135598" y="10014393"/>
                  </a:lnTo>
                  <a:lnTo>
                    <a:pt x="18128017" y="10058090"/>
                  </a:lnTo>
                  <a:lnTo>
                    <a:pt x="18106151" y="10096693"/>
                  </a:lnTo>
                  <a:lnTo>
                    <a:pt x="18072553" y="10125671"/>
                  </a:lnTo>
                  <a:lnTo>
                    <a:pt x="18031175" y="10141631"/>
                  </a:lnTo>
                  <a:lnTo>
                    <a:pt x="18005868" y="10144124"/>
                  </a:lnTo>
                  <a:lnTo>
                    <a:pt x="129730" y="10144124"/>
                  </a:lnTo>
                  <a:lnTo>
                    <a:pt x="86032" y="10136542"/>
                  </a:lnTo>
                  <a:lnTo>
                    <a:pt x="47429" y="10114677"/>
                  </a:lnTo>
                  <a:lnTo>
                    <a:pt x="18452" y="10081081"/>
                  </a:lnTo>
                  <a:lnTo>
                    <a:pt x="2492" y="10039701"/>
                  </a:lnTo>
                  <a:lnTo>
                    <a:pt x="0" y="10014393"/>
                  </a:lnTo>
                  <a:close/>
                </a:path>
              </a:pathLst>
            </a:custGeom>
            <a:ln w="152399">
              <a:solidFill>
                <a:srgbClr val="CDCDCD"/>
              </a:solidFill>
            </a:ln>
          </p:spPr>
          <p:txBody>
            <a:bodyPr wrap="square" lIns="0" tIns="0" rIns="0" bIns="0" rtlCol="0"/>
            <a:lstStyle/>
            <a:p>
              <a:endParaRPr/>
            </a:p>
          </p:txBody>
        </p:sp>
      </p:grpSp>
      <p:sp>
        <p:nvSpPr>
          <p:cNvPr id="10" name="מציין מיקום של מספר שקופית 9">
            <a:extLst>
              <a:ext uri="{FF2B5EF4-FFF2-40B4-BE49-F238E27FC236}">
                <a16:creationId xmlns:a16="http://schemas.microsoft.com/office/drawing/2014/main" id="{EE9F150A-0459-5486-40A1-5050E5567D9D}"/>
              </a:ext>
            </a:extLst>
          </p:cNvPr>
          <p:cNvSpPr>
            <a:spLocks noGrp="1"/>
          </p:cNvSpPr>
          <p:nvPr>
            <p:ph type="sldNum" sz="quarter" idx="7"/>
          </p:nvPr>
        </p:nvSpPr>
        <p:spPr/>
        <p:txBody>
          <a:bodyPr/>
          <a:lstStyle/>
          <a:p>
            <a:fld id="{B6F15528-21DE-4FAA-801E-634DDDAF4B2B}" type="slidenum">
              <a:rPr lang="en-IL" smtClean="0"/>
              <a:t>32</a:t>
            </a:fld>
            <a:endParaRPr lang="en-IL"/>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object 2">
            <a:extLst>
              <a:ext uri="{FF2B5EF4-FFF2-40B4-BE49-F238E27FC236}">
                <a16:creationId xmlns:a16="http://schemas.microsoft.com/office/drawing/2014/main" id="{82B4DDAF-7D23-67C1-9D1B-AEC231E87DC0}"/>
              </a:ext>
            </a:extLst>
          </p:cNvPr>
          <p:cNvGrpSpPr/>
          <p:nvPr/>
        </p:nvGrpSpPr>
        <p:grpSpPr>
          <a:xfrm>
            <a:off x="78619" y="0"/>
            <a:ext cx="18135600" cy="10286999"/>
            <a:chOff x="78619" y="0"/>
            <a:chExt cx="18135600" cy="10286999"/>
          </a:xfrm>
        </p:grpSpPr>
        <p:pic>
          <p:nvPicPr>
            <p:cNvPr id="7" name="object 3">
              <a:extLst>
                <a:ext uri="{FF2B5EF4-FFF2-40B4-BE49-F238E27FC236}">
                  <a16:creationId xmlns:a16="http://schemas.microsoft.com/office/drawing/2014/main" id="{5BBEBA89-0438-4EA3-71AF-9217F0CBE9C2}"/>
                </a:ext>
              </a:extLst>
            </p:cNvPr>
            <p:cNvPicPr/>
            <p:nvPr/>
          </p:nvPicPr>
          <p:blipFill>
            <a:blip r:embed="rId2" cstate="print"/>
            <a:stretch>
              <a:fillRect/>
            </a:stretch>
          </p:blipFill>
          <p:spPr>
            <a:xfrm>
              <a:off x="2230243" y="0"/>
              <a:ext cx="13827511" cy="10286999"/>
            </a:xfrm>
            <a:prstGeom prst="rect">
              <a:avLst/>
            </a:prstGeom>
          </p:spPr>
        </p:pic>
        <p:sp>
          <p:nvSpPr>
            <p:cNvPr id="8" name="object 4">
              <a:extLst>
                <a:ext uri="{FF2B5EF4-FFF2-40B4-BE49-F238E27FC236}">
                  <a16:creationId xmlns:a16="http://schemas.microsoft.com/office/drawing/2014/main" id="{BFF1988C-EE8F-8059-1CC2-3E1FFE7CB78F}"/>
                </a:ext>
              </a:extLst>
            </p:cNvPr>
            <p:cNvSpPr/>
            <p:nvPr/>
          </p:nvSpPr>
          <p:spPr>
            <a:xfrm>
              <a:off x="78619" y="68288"/>
              <a:ext cx="18135600" cy="10144125"/>
            </a:xfrm>
            <a:custGeom>
              <a:avLst/>
              <a:gdLst/>
              <a:ahLst/>
              <a:cxnLst/>
              <a:rect l="l" t="t" r="r" b="b"/>
              <a:pathLst>
                <a:path w="18135600" h="10144125">
                  <a:moveTo>
                    <a:pt x="0" y="10014393"/>
                  </a:moveTo>
                  <a:lnTo>
                    <a:pt x="0" y="129730"/>
                  </a:lnTo>
                  <a:lnTo>
                    <a:pt x="155" y="123357"/>
                  </a:lnTo>
                  <a:lnTo>
                    <a:pt x="9875" y="80084"/>
                  </a:lnTo>
                  <a:lnTo>
                    <a:pt x="33600" y="42613"/>
                  </a:lnTo>
                  <a:lnTo>
                    <a:pt x="68575" y="15317"/>
                  </a:lnTo>
                  <a:lnTo>
                    <a:pt x="110702" y="1402"/>
                  </a:lnTo>
                  <a:lnTo>
                    <a:pt x="129730" y="0"/>
                  </a:lnTo>
                  <a:lnTo>
                    <a:pt x="18005868" y="0"/>
                  </a:lnTo>
                  <a:lnTo>
                    <a:pt x="18049564" y="7580"/>
                  </a:lnTo>
                  <a:lnTo>
                    <a:pt x="18088167" y="29446"/>
                  </a:lnTo>
                  <a:lnTo>
                    <a:pt x="18117145" y="63041"/>
                  </a:lnTo>
                  <a:lnTo>
                    <a:pt x="18133104" y="104421"/>
                  </a:lnTo>
                  <a:lnTo>
                    <a:pt x="18135598" y="129730"/>
                  </a:lnTo>
                  <a:lnTo>
                    <a:pt x="18135598" y="10014393"/>
                  </a:lnTo>
                  <a:lnTo>
                    <a:pt x="18128017" y="10058090"/>
                  </a:lnTo>
                  <a:lnTo>
                    <a:pt x="18106151" y="10096693"/>
                  </a:lnTo>
                  <a:lnTo>
                    <a:pt x="18072553" y="10125671"/>
                  </a:lnTo>
                  <a:lnTo>
                    <a:pt x="18031175" y="10141631"/>
                  </a:lnTo>
                  <a:lnTo>
                    <a:pt x="18005868" y="10144124"/>
                  </a:lnTo>
                  <a:lnTo>
                    <a:pt x="129730" y="10144124"/>
                  </a:lnTo>
                  <a:lnTo>
                    <a:pt x="86032" y="10136542"/>
                  </a:lnTo>
                  <a:lnTo>
                    <a:pt x="47429" y="10114677"/>
                  </a:lnTo>
                  <a:lnTo>
                    <a:pt x="18452" y="10081081"/>
                  </a:lnTo>
                  <a:lnTo>
                    <a:pt x="2492" y="10039701"/>
                  </a:lnTo>
                  <a:lnTo>
                    <a:pt x="0" y="10014393"/>
                  </a:lnTo>
                  <a:close/>
                </a:path>
              </a:pathLst>
            </a:custGeom>
            <a:ln w="152399">
              <a:solidFill>
                <a:srgbClr val="CDCDCD"/>
              </a:solidFill>
            </a:ln>
          </p:spPr>
          <p:txBody>
            <a:bodyPr wrap="square" lIns="0" tIns="0" rIns="0" bIns="0" rtlCol="0"/>
            <a:lstStyle/>
            <a:p>
              <a:endParaRPr/>
            </a:p>
          </p:txBody>
        </p:sp>
      </p:grpSp>
      <p:grpSp>
        <p:nvGrpSpPr>
          <p:cNvPr id="2" name="object 2"/>
          <p:cNvGrpSpPr/>
          <p:nvPr/>
        </p:nvGrpSpPr>
        <p:grpSpPr>
          <a:xfrm>
            <a:off x="8141207" y="1286255"/>
            <a:ext cx="2070100" cy="1252855"/>
            <a:chOff x="8141207" y="1286255"/>
            <a:chExt cx="2070100" cy="1252855"/>
          </a:xfrm>
        </p:grpSpPr>
        <p:pic>
          <p:nvPicPr>
            <p:cNvPr id="3" name="object 3"/>
            <p:cNvPicPr/>
            <p:nvPr/>
          </p:nvPicPr>
          <p:blipFill>
            <a:blip r:embed="rId3" cstate="print"/>
            <a:stretch>
              <a:fillRect/>
            </a:stretch>
          </p:blipFill>
          <p:spPr>
            <a:xfrm>
              <a:off x="8141207" y="1286255"/>
              <a:ext cx="2069591" cy="1252727"/>
            </a:xfrm>
            <a:prstGeom prst="rect">
              <a:avLst/>
            </a:prstGeom>
          </p:spPr>
        </p:pic>
        <p:pic>
          <p:nvPicPr>
            <p:cNvPr id="4" name="object 4"/>
            <p:cNvPicPr/>
            <p:nvPr/>
          </p:nvPicPr>
          <p:blipFill>
            <a:blip r:embed="rId4" cstate="print"/>
            <a:stretch>
              <a:fillRect/>
            </a:stretch>
          </p:blipFill>
          <p:spPr>
            <a:xfrm>
              <a:off x="8150351" y="1286255"/>
              <a:ext cx="1993391" cy="1252727"/>
            </a:xfrm>
            <a:prstGeom prst="rect">
              <a:avLst/>
            </a:prstGeom>
          </p:spPr>
        </p:pic>
      </p:grpSp>
      <p:pic>
        <p:nvPicPr>
          <p:cNvPr id="5" name="object 5"/>
          <p:cNvPicPr/>
          <p:nvPr/>
        </p:nvPicPr>
        <p:blipFill>
          <a:blip r:embed="rId5" cstate="print"/>
          <a:stretch>
            <a:fillRect/>
          </a:stretch>
        </p:blipFill>
        <p:spPr>
          <a:xfrm>
            <a:off x="446128" y="2676429"/>
            <a:ext cx="17402174" cy="5800724"/>
          </a:xfrm>
          <a:prstGeom prst="rect">
            <a:avLst/>
          </a:prstGeom>
        </p:spPr>
      </p:pic>
      <p:sp>
        <p:nvSpPr>
          <p:cNvPr id="9" name="מציין מיקום של מספר שקופית 8">
            <a:extLst>
              <a:ext uri="{FF2B5EF4-FFF2-40B4-BE49-F238E27FC236}">
                <a16:creationId xmlns:a16="http://schemas.microsoft.com/office/drawing/2014/main" id="{77FC2853-9C39-07B6-28AE-01AE38F35A00}"/>
              </a:ext>
            </a:extLst>
          </p:cNvPr>
          <p:cNvSpPr>
            <a:spLocks noGrp="1"/>
          </p:cNvSpPr>
          <p:nvPr>
            <p:ph type="sldNum" sz="quarter" idx="7"/>
          </p:nvPr>
        </p:nvSpPr>
        <p:spPr/>
        <p:txBody>
          <a:bodyPr/>
          <a:lstStyle/>
          <a:p>
            <a:fld id="{B6F15528-21DE-4FAA-801E-634DDDAF4B2B}" type="slidenum">
              <a:rPr lang="en-IL" smtClean="0"/>
              <a:t>33</a:t>
            </a:fld>
            <a:endParaRPr lang="en-IL"/>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object 2">
            <a:extLst>
              <a:ext uri="{FF2B5EF4-FFF2-40B4-BE49-F238E27FC236}">
                <a16:creationId xmlns:a16="http://schemas.microsoft.com/office/drawing/2014/main" id="{1DAFA491-9F25-0046-85B9-A6A9FDE3CF8C}"/>
              </a:ext>
            </a:extLst>
          </p:cNvPr>
          <p:cNvGrpSpPr/>
          <p:nvPr/>
        </p:nvGrpSpPr>
        <p:grpSpPr>
          <a:xfrm>
            <a:off x="78619" y="0"/>
            <a:ext cx="18135600" cy="10286999"/>
            <a:chOff x="78619" y="0"/>
            <a:chExt cx="18135600" cy="10286999"/>
          </a:xfrm>
        </p:grpSpPr>
        <p:pic>
          <p:nvPicPr>
            <p:cNvPr id="9" name="object 3">
              <a:extLst>
                <a:ext uri="{FF2B5EF4-FFF2-40B4-BE49-F238E27FC236}">
                  <a16:creationId xmlns:a16="http://schemas.microsoft.com/office/drawing/2014/main" id="{5802F73B-8A22-A2B2-DDE6-20F64274EE1B}"/>
                </a:ext>
              </a:extLst>
            </p:cNvPr>
            <p:cNvPicPr/>
            <p:nvPr/>
          </p:nvPicPr>
          <p:blipFill>
            <a:blip r:embed="rId2" cstate="print"/>
            <a:stretch>
              <a:fillRect/>
            </a:stretch>
          </p:blipFill>
          <p:spPr>
            <a:xfrm>
              <a:off x="2230243" y="0"/>
              <a:ext cx="13827511" cy="10286999"/>
            </a:xfrm>
            <a:prstGeom prst="rect">
              <a:avLst/>
            </a:prstGeom>
          </p:spPr>
        </p:pic>
        <p:sp>
          <p:nvSpPr>
            <p:cNvPr id="10" name="object 4">
              <a:extLst>
                <a:ext uri="{FF2B5EF4-FFF2-40B4-BE49-F238E27FC236}">
                  <a16:creationId xmlns:a16="http://schemas.microsoft.com/office/drawing/2014/main" id="{57A34ED5-0E6D-9888-D574-B769AA380AD0}"/>
                </a:ext>
              </a:extLst>
            </p:cNvPr>
            <p:cNvSpPr/>
            <p:nvPr/>
          </p:nvSpPr>
          <p:spPr>
            <a:xfrm>
              <a:off x="78619" y="68288"/>
              <a:ext cx="18135600" cy="10144125"/>
            </a:xfrm>
            <a:custGeom>
              <a:avLst/>
              <a:gdLst/>
              <a:ahLst/>
              <a:cxnLst/>
              <a:rect l="l" t="t" r="r" b="b"/>
              <a:pathLst>
                <a:path w="18135600" h="10144125">
                  <a:moveTo>
                    <a:pt x="0" y="10014393"/>
                  </a:moveTo>
                  <a:lnTo>
                    <a:pt x="0" y="129730"/>
                  </a:lnTo>
                  <a:lnTo>
                    <a:pt x="155" y="123357"/>
                  </a:lnTo>
                  <a:lnTo>
                    <a:pt x="9875" y="80084"/>
                  </a:lnTo>
                  <a:lnTo>
                    <a:pt x="33600" y="42613"/>
                  </a:lnTo>
                  <a:lnTo>
                    <a:pt x="68575" y="15317"/>
                  </a:lnTo>
                  <a:lnTo>
                    <a:pt x="110702" y="1402"/>
                  </a:lnTo>
                  <a:lnTo>
                    <a:pt x="129730" y="0"/>
                  </a:lnTo>
                  <a:lnTo>
                    <a:pt x="18005868" y="0"/>
                  </a:lnTo>
                  <a:lnTo>
                    <a:pt x="18049564" y="7580"/>
                  </a:lnTo>
                  <a:lnTo>
                    <a:pt x="18088167" y="29446"/>
                  </a:lnTo>
                  <a:lnTo>
                    <a:pt x="18117145" y="63041"/>
                  </a:lnTo>
                  <a:lnTo>
                    <a:pt x="18133104" y="104421"/>
                  </a:lnTo>
                  <a:lnTo>
                    <a:pt x="18135598" y="129730"/>
                  </a:lnTo>
                  <a:lnTo>
                    <a:pt x="18135598" y="10014393"/>
                  </a:lnTo>
                  <a:lnTo>
                    <a:pt x="18128017" y="10058090"/>
                  </a:lnTo>
                  <a:lnTo>
                    <a:pt x="18106151" y="10096693"/>
                  </a:lnTo>
                  <a:lnTo>
                    <a:pt x="18072553" y="10125671"/>
                  </a:lnTo>
                  <a:lnTo>
                    <a:pt x="18031175" y="10141631"/>
                  </a:lnTo>
                  <a:lnTo>
                    <a:pt x="18005868" y="10144124"/>
                  </a:lnTo>
                  <a:lnTo>
                    <a:pt x="129730" y="10144124"/>
                  </a:lnTo>
                  <a:lnTo>
                    <a:pt x="86032" y="10136542"/>
                  </a:lnTo>
                  <a:lnTo>
                    <a:pt x="47429" y="10114677"/>
                  </a:lnTo>
                  <a:lnTo>
                    <a:pt x="18452" y="10081081"/>
                  </a:lnTo>
                  <a:lnTo>
                    <a:pt x="2492" y="10039701"/>
                  </a:lnTo>
                  <a:lnTo>
                    <a:pt x="0" y="10014393"/>
                  </a:lnTo>
                  <a:close/>
                </a:path>
              </a:pathLst>
            </a:custGeom>
            <a:ln w="152399">
              <a:solidFill>
                <a:srgbClr val="CDCDCD"/>
              </a:solidFill>
            </a:ln>
          </p:spPr>
          <p:txBody>
            <a:bodyPr wrap="square" lIns="0" tIns="0" rIns="0" bIns="0" rtlCol="0"/>
            <a:lstStyle/>
            <a:p>
              <a:endParaRPr/>
            </a:p>
          </p:txBody>
        </p:sp>
      </p:grpSp>
      <p:grpSp>
        <p:nvGrpSpPr>
          <p:cNvPr id="2" name="object 2"/>
          <p:cNvGrpSpPr/>
          <p:nvPr/>
        </p:nvGrpSpPr>
        <p:grpSpPr>
          <a:xfrm>
            <a:off x="8141207" y="1286255"/>
            <a:ext cx="2070100" cy="1252855"/>
            <a:chOff x="8141207" y="1286255"/>
            <a:chExt cx="2070100" cy="1252855"/>
          </a:xfrm>
        </p:grpSpPr>
        <p:pic>
          <p:nvPicPr>
            <p:cNvPr id="3" name="object 3"/>
            <p:cNvPicPr/>
            <p:nvPr/>
          </p:nvPicPr>
          <p:blipFill>
            <a:blip r:embed="rId3" cstate="print"/>
            <a:stretch>
              <a:fillRect/>
            </a:stretch>
          </p:blipFill>
          <p:spPr>
            <a:xfrm>
              <a:off x="8141207" y="1286255"/>
              <a:ext cx="2069591" cy="1252727"/>
            </a:xfrm>
            <a:prstGeom prst="rect">
              <a:avLst/>
            </a:prstGeom>
          </p:spPr>
        </p:pic>
        <p:pic>
          <p:nvPicPr>
            <p:cNvPr id="4" name="object 4"/>
            <p:cNvPicPr/>
            <p:nvPr/>
          </p:nvPicPr>
          <p:blipFill>
            <a:blip r:embed="rId4" cstate="print"/>
            <a:stretch>
              <a:fillRect/>
            </a:stretch>
          </p:blipFill>
          <p:spPr>
            <a:xfrm>
              <a:off x="8150351" y="1286255"/>
              <a:ext cx="1993391" cy="1252727"/>
            </a:xfrm>
            <a:prstGeom prst="rect">
              <a:avLst/>
            </a:prstGeom>
          </p:spPr>
        </p:pic>
      </p:grpSp>
      <p:grpSp>
        <p:nvGrpSpPr>
          <p:cNvPr id="5" name="object 5"/>
          <p:cNvGrpSpPr/>
          <p:nvPr/>
        </p:nvGrpSpPr>
        <p:grpSpPr>
          <a:xfrm>
            <a:off x="647519" y="2676429"/>
            <a:ext cx="17402175" cy="5905500"/>
            <a:chOff x="647519" y="2676429"/>
            <a:chExt cx="17402175" cy="5905500"/>
          </a:xfrm>
        </p:grpSpPr>
        <p:pic>
          <p:nvPicPr>
            <p:cNvPr id="6" name="object 6"/>
            <p:cNvPicPr/>
            <p:nvPr/>
          </p:nvPicPr>
          <p:blipFill>
            <a:blip r:embed="rId5" cstate="print"/>
            <a:stretch>
              <a:fillRect/>
            </a:stretch>
          </p:blipFill>
          <p:spPr>
            <a:xfrm>
              <a:off x="647519" y="2676429"/>
              <a:ext cx="17402174" cy="5800724"/>
            </a:xfrm>
            <a:prstGeom prst="rect">
              <a:avLst/>
            </a:prstGeom>
          </p:spPr>
        </p:pic>
        <p:pic>
          <p:nvPicPr>
            <p:cNvPr id="7" name="object 7"/>
            <p:cNvPicPr/>
            <p:nvPr/>
          </p:nvPicPr>
          <p:blipFill>
            <a:blip r:embed="rId6" cstate="print"/>
            <a:stretch>
              <a:fillRect/>
            </a:stretch>
          </p:blipFill>
          <p:spPr>
            <a:xfrm>
              <a:off x="4989553" y="3181126"/>
              <a:ext cx="8315324" cy="5400674"/>
            </a:xfrm>
            <a:prstGeom prst="rect">
              <a:avLst/>
            </a:prstGeom>
          </p:spPr>
        </p:pic>
      </p:grpSp>
      <p:sp>
        <p:nvSpPr>
          <p:cNvPr id="11" name="מציין מיקום של מספר שקופית 10">
            <a:extLst>
              <a:ext uri="{FF2B5EF4-FFF2-40B4-BE49-F238E27FC236}">
                <a16:creationId xmlns:a16="http://schemas.microsoft.com/office/drawing/2014/main" id="{F231FD85-5520-4F2E-9128-F354A7ED6E72}"/>
              </a:ext>
            </a:extLst>
          </p:cNvPr>
          <p:cNvSpPr>
            <a:spLocks noGrp="1"/>
          </p:cNvSpPr>
          <p:nvPr>
            <p:ph type="sldNum" sz="quarter" idx="7"/>
          </p:nvPr>
        </p:nvSpPr>
        <p:spPr/>
        <p:txBody>
          <a:bodyPr/>
          <a:lstStyle/>
          <a:p>
            <a:fld id="{B6F15528-21DE-4FAA-801E-634DDDAF4B2B}" type="slidenum">
              <a:rPr lang="en-IL" smtClean="0"/>
              <a:t>34</a:t>
            </a:fld>
            <a:endParaRPr lang="en-IL"/>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8141207" y="1286255"/>
            <a:ext cx="2070100" cy="1252855"/>
            <a:chOff x="8141207" y="1286255"/>
            <a:chExt cx="2070100" cy="1252855"/>
          </a:xfrm>
        </p:grpSpPr>
        <p:pic>
          <p:nvPicPr>
            <p:cNvPr id="3" name="object 3"/>
            <p:cNvPicPr/>
            <p:nvPr/>
          </p:nvPicPr>
          <p:blipFill>
            <a:blip r:embed="rId2" cstate="print"/>
            <a:stretch>
              <a:fillRect/>
            </a:stretch>
          </p:blipFill>
          <p:spPr>
            <a:xfrm>
              <a:off x="8141207" y="1286255"/>
              <a:ext cx="2069591" cy="1252727"/>
            </a:xfrm>
            <a:prstGeom prst="rect">
              <a:avLst/>
            </a:prstGeom>
          </p:spPr>
        </p:pic>
        <p:pic>
          <p:nvPicPr>
            <p:cNvPr id="4" name="object 4"/>
            <p:cNvPicPr/>
            <p:nvPr/>
          </p:nvPicPr>
          <p:blipFill>
            <a:blip r:embed="rId3" cstate="print"/>
            <a:stretch>
              <a:fillRect/>
            </a:stretch>
          </p:blipFill>
          <p:spPr>
            <a:xfrm>
              <a:off x="8150351" y="1286255"/>
              <a:ext cx="1993391" cy="1252727"/>
            </a:xfrm>
            <a:prstGeom prst="rect">
              <a:avLst/>
            </a:prstGeom>
          </p:spPr>
        </p:pic>
      </p:grpSp>
      <p:pic>
        <p:nvPicPr>
          <p:cNvPr id="5" name="object 5"/>
          <p:cNvPicPr/>
          <p:nvPr/>
        </p:nvPicPr>
        <p:blipFill>
          <a:blip r:embed="rId4" cstate="print"/>
          <a:stretch>
            <a:fillRect/>
          </a:stretch>
        </p:blipFill>
        <p:spPr>
          <a:xfrm>
            <a:off x="4737141" y="2783509"/>
            <a:ext cx="8820149" cy="6943724"/>
          </a:xfrm>
          <a:prstGeom prst="rect">
            <a:avLst/>
          </a:prstGeom>
        </p:spPr>
      </p:pic>
      <p:sp>
        <p:nvSpPr>
          <p:cNvPr id="9" name="מציין מיקום של מספר שקופית 8">
            <a:extLst>
              <a:ext uri="{FF2B5EF4-FFF2-40B4-BE49-F238E27FC236}">
                <a16:creationId xmlns:a16="http://schemas.microsoft.com/office/drawing/2014/main" id="{ADAAEA8F-8E2A-18E2-BE09-E0EC9295761C}"/>
              </a:ext>
            </a:extLst>
          </p:cNvPr>
          <p:cNvSpPr>
            <a:spLocks noGrp="1"/>
          </p:cNvSpPr>
          <p:nvPr>
            <p:ph type="sldNum" sz="quarter" idx="7"/>
          </p:nvPr>
        </p:nvSpPr>
        <p:spPr/>
        <p:txBody>
          <a:bodyPr/>
          <a:lstStyle/>
          <a:p>
            <a:fld id="{B6F15528-21DE-4FAA-801E-634DDDAF4B2B}" type="slidenum">
              <a:rPr lang="en-IL" smtClean="0"/>
              <a:t>35</a:t>
            </a:fld>
            <a:endParaRPr lang="en-IL"/>
          </a:p>
        </p:txBody>
      </p:sp>
      <p:grpSp>
        <p:nvGrpSpPr>
          <p:cNvPr id="6" name="object 2">
            <a:extLst>
              <a:ext uri="{FF2B5EF4-FFF2-40B4-BE49-F238E27FC236}">
                <a16:creationId xmlns:a16="http://schemas.microsoft.com/office/drawing/2014/main" id="{2E7830DB-5C28-9581-6E79-1459D20E3347}"/>
              </a:ext>
            </a:extLst>
          </p:cNvPr>
          <p:cNvGrpSpPr/>
          <p:nvPr/>
        </p:nvGrpSpPr>
        <p:grpSpPr>
          <a:xfrm>
            <a:off x="78619" y="-38100"/>
            <a:ext cx="18135600" cy="10286999"/>
            <a:chOff x="78619" y="-38100"/>
            <a:chExt cx="18135600" cy="10286999"/>
          </a:xfrm>
        </p:grpSpPr>
        <p:pic>
          <p:nvPicPr>
            <p:cNvPr id="7" name="object 3">
              <a:extLst>
                <a:ext uri="{FF2B5EF4-FFF2-40B4-BE49-F238E27FC236}">
                  <a16:creationId xmlns:a16="http://schemas.microsoft.com/office/drawing/2014/main" id="{EA743EC2-C4DB-33E3-FFCC-4C6954CABA0A}"/>
                </a:ext>
              </a:extLst>
            </p:cNvPr>
            <p:cNvPicPr/>
            <p:nvPr/>
          </p:nvPicPr>
          <p:blipFill>
            <a:blip r:embed="rId5" cstate="print"/>
            <a:stretch>
              <a:fillRect/>
            </a:stretch>
          </p:blipFill>
          <p:spPr>
            <a:xfrm>
              <a:off x="2250689" y="-38100"/>
              <a:ext cx="13827511" cy="10286999"/>
            </a:xfrm>
            <a:prstGeom prst="rect">
              <a:avLst/>
            </a:prstGeom>
          </p:spPr>
        </p:pic>
        <p:sp>
          <p:nvSpPr>
            <p:cNvPr id="8" name="object 4">
              <a:extLst>
                <a:ext uri="{FF2B5EF4-FFF2-40B4-BE49-F238E27FC236}">
                  <a16:creationId xmlns:a16="http://schemas.microsoft.com/office/drawing/2014/main" id="{D4DF3DE5-8F90-D084-2297-05BAE62E278B}"/>
                </a:ext>
              </a:extLst>
            </p:cNvPr>
            <p:cNvSpPr/>
            <p:nvPr/>
          </p:nvSpPr>
          <p:spPr>
            <a:xfrm>
              <a:off x="78619" y="68288"/>
              <a:ext cx="18135600" cy="10144125"/>
            </a:xfrm>
            <a:custGeom>
              <a:avLst/>
              <a:gdLst/>
              <a:ahLst/>
              <a:cxnLst/>
              <a:rect l="l" t="t" r="r" b="b"/>
              <a:pathLst>
                <a:path w="18135600" h="10144125">
                  <a:moveTo>
                    <a:pt x="0" y="10014393"/>
                  </a:moveTo>
                  <a:lnTo>
                    <a:pt x="0" y="129730"/>
                  </a:lnTo>
                  <a:lnTo>
                    <a:pt x="155" y="123357"/>
                  </a:lnTo>
                  <a:lnTo>
                    <a:pt x="9875" y="80084"/>
                  </a:lnTo>
                  <a:lnTo>
                    <a:pt x="33600" y="42613"/>
                  </a:lnTo>
                  <a:lnTo>
                    <a:pt x="68575" y="15317"/>
                  </a:lnTo>
                  <a:lnTo>
                    <a:pt x="110702" y="1402"/>
                  </a:lnTo>
                  <a:lnTo>
                    <a:pt x="129730" y="0"/>
                  </a:lnTo>
                  <a:lnTo>
                    <a:pt x="18005868" y="0"/>
                  </a:lnTo>
                  <a:lnTo>
                    <a:pt x="18049564" y="7580"/>
                  </a:lnTo>
                  <a:lnTo>
                    <a:pt x="18088167" y="29446"/>
                  </a:lnTo>
                  <a:lnTo>
                    <a:pt x="18117145" y="63041"/>
                  </a:lnTo>
                  <a:lnTo>
                    <a:pt x="18133104" y="104421"/>
                  </a:lnTo>
                  <a:lnTo>
                    <a:pt x="18135598" y="129730"/>
                  </a:lnTo>
                  <a:lnTo>
                    <a:pt x="18135598" y="10014393"/>
                  </a:lnTo>
                  <a:lnTo>
                    <a:pt x="18128017" y="10058090"/>
                  </a:lnTo>
                  <a:lnTo>
                    <a:pt x="18106151" y="10096693"/>
                  </a:lnTo>
                  <a:lnTo>
                    <a:pt x="18072553" y="10125671"/>
                  </a:lnTo>
                  <a:lnTo>
                    <a:pt x="18031175" y="10141631"/>
                  </a:lnTo>
                  <a:lnTo>
                    <a:pt x="18005868" y="10144124"/>
                  </a:lnTo>
                  <a:lnTo>
                    <a:pt x="129730" y="10144124"/>
                  </a:lnTo>
                  <a:lnTo>
                    <a:pt x="86032" y="10136542"/>
                  </a:lnTo>
                  <a:lnTo>
                    <a:pt x="47429" y="10114677"/>
                  </a:lnTo>
                  <a:lnTo>
                    <a:pt x="18452" y="10081081"/>
                  </a:lnTo>
                  <a:lnTo>
                    <a:pt x="2492" y="10039701"/>
                  </a:lnTo>
                  <a:lnTo>
                    <a:pt x="0" y="10014393"/>
                  </a:lnTo>
                  <a:close/>
                </a:path>
              </a:pathLst>
            </a:custGeom>
            <a:ln w="152399">
              <a:solidFill>
                <a:srgbClr val="CDCDCD"/>
              </a:solidFill>
            </a:ln>
          </p:spPr>
          <p:txBody>
            <a:bodyPr wrap="square" lIns="0" tIns="0" rIns="0" bIns="0" rtlCol="0"/>
            <a:lstStyle/>
            <a:p>
              <a:endParaRPr/>
            </a:p>
          </p:txBody>
        </p:sp>
      </p:gr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object 2">
            <a:extLst>
              <a:ext uri="{FF2B5EF4-FFF2-40B4-BE49-F238E27FC236}">
                <a16:creationId xmlns:a16="http://schemas.microsoft.com/office/drawing/2014/main" id="{953ABBD2-B3D7-8D86-6341-C9E6221A3E22}"/>
              </a:ext>
            </a:extLst>
          </p:cNvPr>
          <p:cNvGrpSpPr/>
          <p:nvPr/>
        </p:nvGrpSpPr>
        <p:grpSpPr>
          <a:xfrm>
            <a:off x="78619" y="0"/>
            <a:ext cx="18135600" cy="10286999"/>
            <a:chOff x="78619" y="0"/>
            <a:chExt cx="18135600" cy="10286999"/>
          </a:xfrm>
        </p:grpSpPr>
        <p:pic>
          <p:nvPicPr>
            <p:cNvPr id="7" name="object 3">
              <a:extLst>
                <a:ext uri="{FF2B5EF4-FFF2-40B4-BE49-F238E27FC236}">
                  <a16:creationId xmlns:a16="http://schemas.microsoft.com/office/drawing/2014/main" id="{B2914C06-024A-6B4C-C96D-97B94551FF1F}"/>
                </a:ext>
              </a:extLst>
            </p:cNvPr>
            <p:cNvPicPr/>
            <p:nvPr/>
          </p:nvPicPr>
          <p:blipFill>
            <a:blip r:embed="rId2" cstate="print"/>
            <a:stretch>
              <a:fillRect/>
            </a:stretch>
          </p:blipFill>
          <p:spPr>
            <a:xfrm>
              <a:off x="2230243" y="0"/>
              <a:ext cx="13827511" cy="10286999"/>
            </a:xfrm>
            <a:prstGeom prst="rect">
              <a:avLst/>
            </a:prstGeom>
          </p:spPr>
        </p:pic>
        <p:sp>
          <p:nvSpPr>
            <p:cNvPr id="8" name="object 4">
              <a:extLst>
                <a:ext uri="{FF2B5EF4-FFF2-40B4-BE49-F238E27FC236}">
                  <a16:creationId xmlns:a16="http://schemas.microsoft.com/office/drawing/2014/main" id="{50652FC3-AA5C-3E6E-237D-661A2A9DCC63}"/>
                </a:ext>
              </a:extLst>
            </p:cNvPr>
            <p:cNvSpPr/>
            <p:nvPr/>
          </p:nvSpPr>
          <p:spPr>
            <a:xfrm>
              <a:off x="78619" y="68288"/>
              <a:ext cx="18135600" cy="10144125"/>
            </a:xfrm>
            <a:custGeom>
              <a:avLst/>
              <a:gdLst/>
              <a:ahLst/>
              <a:cxnLst/>
              <a:rect l="l" t="t" r="r" b="b"/>
              <a:pathLst>
                <a:path w="18135600" h="10144125">
                  <a:moveTo>
                    <a:pt x="0" y="10014393"/>
                  </a:moveTo>
                  <a:lnTo>
                    <a:pt x="0" y="129730"/>
                  </a:lnTo>
                  <a:lnTo>
                    <a:pt x="155" y="123357"/>
                  </a:lnTo>
                  <a:lnTo>
                    <a:pt x="9875" y="80084"/>
                  </a:lnTo>
                  <a:lnTo>
                    <a:pt x="33600" y="42613"/>
                  </a:lnTo>
                  <a:lnTo>
                    <a:pt x="68575" y="15317"/>
                  </a:lnTo>
                  <a:lnTo>
                    <a:pt x="110702" y="1402"/>
                  </a:lnTo>
                  <a:lnTo>
                    <a:pt x="129730" y="0"/>
                  </a:lnTo>
                  <a:lnTo>
                    <a:pt x="18005868" y="0"/>
                  </a:lnTo>
                  <a:lnTo>
                    <a:pt x="18049564" y="7580"/>
                  </a:lnTo>
                  <a:lnTo>
                    <a:pt x="18088167" y="29446"/>
                  </a:lnTo>
                  <a:lnTo>
                    <a:pt x="18117145" y="63041"/>
                  </a:lnTo>
                  <a:lnTo>
                    <a:pt x="18133104" y="104421"/>
                  </a:lnTo>
                  <a:lnTo>
                    <a:pt x="18135598" y="129730"/>
                  </a:lnTo>
                  <a:lnTo>
                    <a:pt x="18135598" y="10014393"/>
                  </a:lnTo>
                  <a:lnTo>
                    <a:pt x="18128017" y="10058090"/>
                  </a:lnTo>
                  <a:lnTo>
                    <a:pt x="18106151" y="10096693"/>
                  </a:lnTo>
                  <a:lnTo>
                    <a:pt x="18072553" y="10125671"/>
                  </a:lnTo>
                  <a:lnTo>
                    <a:pt x="18031175" y="10141631"/>
                  </a:lnTo>
                  <a:lnTo>
                    <a:pt x="18005868" y="10144124"/>
                  </a:lnTo>
                  <a:lnTo>
                    <a:pt x="129730" y="10144124"/>
                  </a:lnTo>
                  <a:lnTo>
                    <a:pt x="86032" y="10136542"/>
                  </a:lnTo>
                  <a:lnTo>
                    <a:pt x="47429" y="10114677"/>
                  </a:lnTo>
                  <a:lnTo>
                    <a:pt x="18452" y="10081081"/>
                  </a:lnTo>
                  <a:lnTo>
                    <a:pt x="2492" y="10039701"/>
                  </a:lnTo>
                  <a:lnTo>
                    <a:pt x="0" y="10014393"/>
                  </a:lnTo>
                  <a:close/>
                </a:path>
              </a:pathLst>
            </a:custGeom>
            <a:ln w="152399">
              <a:solidFill>
                <a:srgbClr val="CDCDCD"/>
              </a:solidFill>
            </a:ln>
          </p:spPr>
          <p:txBody>
            <a:bodyPr wrap="square" lIns="0" tIns="0" rIns="0" bIns="0" rtlCol="0"/>
            <a:lstStyle/>
            <a:p>
              <a:endParaRPr/>
            </a:p>
          </p:txBody>
        </p:sp>
      </p:grpSp>
      <p:grpSp>
        <p:nvGrpSpPr>
          <p:cNvPr id="2" name="object 2"/>
          <p:cNvGrpSpPr/>
          <p:nvPr/>
        </p:nvGrpSpPr>
        <p:grpSpPr>
          <a:xfrm>
            <a:off x="8141207" y="1286255"/>
            <a:ext cx="2070100" cy="1252855"/>
            <a:chOff x="8141207" y="1286255"/>
            <a:chExt cx="2070100" cy="1252855"/>
          </a:xfrm>
        </p:grpSpPr>
        <p:pic>
          <p:nvPicPr>
            <p:cNvPr id="3" name="object 3"/>
            <p:cNvPicPr/>
            <p:nvPr/>
          </p:nvPicPr>
          <p:blipFill>
            <a:blip r:embed="rId3" cstate="print"/>
            <a:stretch>
              <a:fillRect/>
            </a:stretch>
          </p:blipFill>
          <p:spPr>
            <a:xfrm>
              <a:off x="8141207" y="1286255"/>
              <a:ext cx="2069591" cy="1252727"/>
            </a:xfrm>
            <a:prstGeom prst="rect">
              <a:avLst/>
            </a:prstGeom>
          </p:spPr>
        </p:pic>
        <p:pic>
          <p:nvPicPr>
            <p:cNvPr id="4" name="object 4"/>
            <p:cNvPicPr/>
            <p:nvPr/>
          </p:nvPicPr>
          <p:blipFill>
            <a:blip r:embed="rId4" cstate="print"/>
            <a:stretch>
              <a:fillRect/>
            </a:stretch>
          </p:blipFill>
          <p:spPr>
            <a:xfrm>
              <a:off x="8150351" y="1286255"/>
              <a:ext cx="1993391" cy="1252727"/>
            </a:xfrm>
            <a:prstGeom prst="rect">
              <a:avLst/>
            </a:prstGeom>
          </p:spPr>
        </p:pic>
      </p:grpSp>
      <p:pic>
        <p:nvPicPr>
          <p:cNvPr id="5" name="object 5"/>
          <p:cNvPicPr/>
          <p:nvPr/>
        </p:nvPicPr>
        <p:blipFill>
          <a:blip r:embed="rId5" cstate="print"/>
          <a:stretch>
            <a:fillRect/>
          </a:stretch>
        </p:blipFill>
        <p:spPr>
          <a:xfrm>
            <a:off x="3367611" y="3739134"/>
            <a:ext cx="12058649" cy="3162299"/>
          </a:xfrm>
          <a:prstGeom prst="rect">
            <a:avLst/>
          </a:prstGeom>
        </p:spPr>
      </p:pic>
      <p:sp>
        <p:nvSpPr>
          <p:cNvPr id="9" name="מציין מיקום של מספר שקופית 8">
            <a:extLst>
              <a:ext uri="{FF2B5EF4-FFF2-40B4-BE49-F238E27FC236}">
                <a16:creationId xmlns:a16="http://schemas.microsoft.com/office/drawing/2014/main" id="{747F8291-1EAC-5886-7F14-7A780A6DD8BC}"/>
              </a:ext>
            </a:extLst>
          </p:cNvPr>
          <p:cNvSpPr>
            <a:spLocks noGrp="1"/>
          </p:cNvSpPr>
          <p:nvPr>
            <p:ph type="sldNum" sz="quarter" idx="7"/>
          </p:nvPr>
        </p:nvSpPr>
        <p:spPr/>
        <p:txBody>
          <a:bodyPr/>
          <a:lstStyle/>
          <a:p>
            <a:fld id="{B6F15528-21DE-4FAA-801E-634DDDAF4B2B}" type="slidenum">
              <a:rPr lang="en-IL" smtClean="0"/>
              <a:t>36</a:t>
            </a:fld>
            <a:endParaRPr lang="en-IL"/>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object 2">
            <a:extLst>
              <a:ext uri="{FF2B5EF4-FFF2-40B4-BE49-F238E27FC236}">
                <a16:creationId xmlns:a16="http://schemas.microsoft.com/office/drawing/2014/main" id="{72CA1534-BD12-D8B2-06F7-420F3F556D20}"/>
              </a:ext>
            </a:extLst>
          </p:cNvPr>
          <p:cNvGrpSpPr/>
          <p:nvPr/>
        </p:nvGrpSpPr>
        <p:grpSpPr>
          <a:xfrm>
            <a:off x="78619" y="0"/>
            <a:ext cx="18135600" cy="10286999"/>
            <a:chOff x="78619" y="0"/>
            <a:chExt cx="18135600" cy="10286999"/>
          </a:xfrm>
        </p:grpSpPr>
        <p:pic>
          <p:nvPicPr>
            <p:cNvPr id="7" name="object 3">
              <a:extLst>
                <a:ext uri="{FF2B5EF4-FFF2-40B4-BE49-F238E27FC236}">
                  <a16:creationId xmlns:a16="http://schemas.microsoft.com/office/drawing/2014/main" id="{FF0B927F-4767-8058-78AB-BD5D2C776FC3}"/>
                </a:ext>
              </a:extLst>
            </p:cNvPr>
            <p:cNvPicPr/>
            <p:nvPr/>
          </p:nvPicPr>
          <p:blipFill>
            <a:blip r:embed="rId2" cstate="print"/>
            <a:stretch>
              <a:fillRect/>
            </a:stretch>
          </p:blipFill>
          <p:spPr>
            <a:xfrm>
              <a:off x="2230243" y="0"/>
              <a:ext cx="13827511" cy="10286999"/>
            </a:xfrm>
            <a:prstGeom prst="rect">
              <a:avLst/>
            </a:prstGeom>
          </p:spPr>
        </p:pic>
        <p:sp>
          <p:nvSpPr>
            <p:cNvPr id="8" name="object 4">
              <a:extLst>
                <a:ext uri="{FF2B5EF4-FFF2-40B4-BE49-F238E27FC236}">
                  <a16:creationId xmlns:a16="http://schemas.microsoft.com/office/drawing/2014/main" id="{EFEE2F57-C32B-AC60-9B3B-5291AE9E0C91}"/>
                </a:ext>
              </a:extLst>
            </p:cNvPr>
            <p:cNvSpPr/>
            <p:nvPr/>
          </p:nvSpPr>
          <p:spPr>
            <a:xfrm>
              <a:off x="78619" y="68288"/>
              <a:ext cx="18135600" cy="10144125"/>
            </a:xfrm>
            <a:custGeom>
              <a:avLst/>
              <a:gdLst/>
              <a:ahLst/>
              <a:cxnLst/>
              <a:rect l="l" t="t" r="r" b="b"/>
              <a:pathLst>
                <a:path w="18135600" h="10144125">
                  <a:moveTo>
                    <a:pt x="0" y="10014393"/>
                  </a:moveTo>
                  <a:lnTo>
                    <a:pt x="0" y="129730"/>
                  </a:lnTo>
                  <a:lnTo>
                    <a:pt x="155" y="123357"/>
                  </a:lnTo>
                  <a:lnTo>
                    <a:pt x="9875" y="80084"/>
                  </a:lnTo>
                  <a:lnTo>
                    <a:pt x="33600" y="42613"/>
                  </a:lnTo>
                  <a:lnTo>
                    <a:pt x="68575" y="15317"/>
                  </a:lnTo>
                  <a:lnTo>
                    <a:pt x="110702" y="1402"/>
                  </a:lnTo>
                  <a:lnTo>
                    <a:pt x="129730" y="0"/>
                  </a:lnTo>
                  <a:lnTo>
                    <a:pt x="18005868" y="0"/>
                  </a:lnTo>
                  <a:lnTo>
                    <a:pt x="18049564" y="7580"/>
                  </a:lnTo>
                  <a:lnTo>
                    <a:pt x="18088167" y="29446"/>
                  </a:lnTo>
                  <a:lnTo>
                    <a:pt x="18117145" y="63041"/>
                  </a:lnTo>
                  <a:lnTo>
                    <a:pt x="18133104" y="104421"/>
                  </a:lnTo>
                  <a:lnTo>
                    <a:pt x="18135598" y="129730"/>
                  </a:lnTo>
                  <a:lnTo>
                    <a:pt x="18135598" y="10014393"/>
                  </a:lnTo>
                  <a:lnTo>
                    <a:pt x="18128017" y="10058090"/>
                  </a:lnTo>
                  <a:lnTo>
                    <a:pt x="18106151" y="10096693"/>
                  </a:lnTo>
                  <a:lnTo>
                    <a:pt x="18072553" y="10125671"/>
                  </a:lnTo>
                  <a:lnTo>
                    <a:pt x="18031175" y="10141631"/>
                  </a:lnTo>
                  <a:lnTo>
                    <a:pt x="18005868" y="10144124"/>
                  </a:lnTo>
                  <a:lnTo>
                    <a:pt x="129730" y="10144124"/>
                  </a:lnTo>
                  <a:lnTo>
                    <a:pt x="86032" y="10136542"/>
                  </a:lnTo>
                  <a:lnTo>
                    <a:pt x="47429" y="10114677"/>
                  </a:lnTo>
                  <a:lnTo>
                    <a:pt x="18452" y="10081081"/>
                  </a:lnTo>
                  <a:lnTo>
                    <a:pt x="2492" y="10039701"/>
                  </a:lnTo>
                  <a:lnTo>
                    <a:pt x="0" y="10014393"/>
                  </a:lnTo>
                  <a:close/>
                </a:path>
              </a:pathLst>
            </a:custGeom>
            <a:ln w="152399">
              <a:solidFill>
                <a:srgbClr val="CDCDCD"/>
              </a:solidFill>
            </a:ln>
          </p:spPr>
          <p:txBody>
            <a:bodyPr wrap="square" lIns="0" tIns="0" rIns="0" bIns="0" rtlCol="0"/>
            <a:lstStyle/>
            <a:p>
              <a:endParaRPr/>
            </a:p>
          </p:txBody>
        </p:sp>
      </p:grpSp>
      <p:grpSp>
        <p:nvGrpSpPr>
          <p:cNvPr id="2" name="object 2"/>
          <p:cNvGrpSpPr/>
          <p:nvPr/>
        </p:nvGrpSpPr>
        <p:grpSpPr>
          <a:xfrm>
            <a:off x="8141207" y="1286255"/>
            <a:ext cx="2070100" cy="1252855"/>
            <a:chOff x="8141207" y="1286255"/>
            <a:chExt cx="2070100" cy="1252855"/>
          </a:xfrm>
        </p:grpSpPr>
        <p:pic>
          <p:nvPicPr>
            <p:cNvPr id="3" name="object 3"/>
            <p:cNvPicPr/>
            <p:nvPr/>
          </p:nvPicPr>
          <p:blipFill>
            <a:blip r:embed="rId3" cstate="print"/>
            <a:stretch>
              <a:fillRect/>
            </a:stretch>
          </p:blipFill>
          <p:spPr>
            <a:xfrm>
              <a:off x="8141207" y="1286255"/>
              <a:ext cx="2069591" cy="1252727"/>
            </a:xfrm>
            <a:prstGeom prst="rect">
              <a:avLst/>
            </a:prstGeom>
          </p:spPr>
        </p:pic>
        <p:pic>
          <p:nvPicPr>
            <p:cNvPr id="4" name="object 4"/>
            <p:cNvPicPr/>
            <p:nvPr/>
          </p:nvPicPr>
          <p:blipFill>
            <a:blip r:embed="rId4" cstate="print"/>
            <a:stretch>
              <a:fillRect/>
            </a:stretch>
          </p:blipFill>
          <p:spPr>
            <a:xfrm>
              <a:off x="8150351" y="1286255"/>
              <a:ext cx="1993391" cy="1252727"/>
            </a:xfrm>
            <a:prstGeom prst="rect">
              <a:avLst/>
            </a:prstGeom>
          </p:spPr>
        </p:pic>
      </p:grpSp>
      <p:pic>
        <p:nvPicPr>
          <p:cNvPr id="5" name="object 5"/>
          <p:cNvPicPr/>
          <p:nvPr/>
        </p:nvPicPr>
        <p:blipFill>
          <a:blip r:embed="rId5" cstate="print"/>
          <a:stretch>
            <a:fillRect/>
          </a:stretch>
        </p:blipFill>
        <p:spPr>
          <a:xfrm>
            <a:off x="1903256" y="3336131"/>
            <a:ext cx="15478124" cy="5094832"/>
          </a:xfrm>
          <a:prstGeom prst="rect">
            <a:avLst/>
          </a:prstGeom>
        </p:spPr>
      </p:pic>
      <p:sp>
        <p:nvSpPr>
          <p:cNvPr id="9" name="מציין מיקום של מספר שקופית 8">
            <a:extLst>
              <a:ext uri="{FF2B5EF4-FFF2-40B4-BE49-F238E27FC236}">
                <a16:creationId xmlns:a16="http://schemas.microsoft.com/office/drawing/2014/main" id="{11130F01-A2A0-562A-1C8C-E23402A6FFEA}"/>
              </a:ext>
            </a:extLst>
          </p:cNvPr>
          <p:cNvSpPr>
            <a:spLocks noGrp="1"/>
          </p:cNvSpPr>
          <p:nvPr>
            <p:ph type="sldNum" sz="quarter" idx="7"/>
          </p:nvPr>
        </p:nvSpPr>
        <p:spPr/>
        <p:txBody>
          <a:bodyPr/>
          <a:lstStyle/>
          <a:p>
            <a:fld id="{B6F15528-21DE-4FAA-801E-634DDDAF4B2B}" type="slidenum">
              <a:rPr lang="en-IL" smtClean="0"/>
              <a:t>37</a:t>
            </a:fld>
            <a:endParaRPr lang="en-IL"/>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8" name="object 2">
            <a:extLst>
              <a:ext uri="{FF2B5EF4-FFF2-40B4-BE49-F238E27FC236}">
                <a16:creationId xmlns:a16="http://schemas.microsoft.com/office/drawing/2014/main" id="{9CB6E5E9-A89A-40F7-4F48-FDAFF5F50319}"/>
              </a:ext>
            </a:extLst>
          </p:cNvPr>
          <p:cNvGrpSpPr/>
          <p:nvPr/>
        </p:nvGrpSpPr>
        <p:grpSpPr>
          <a:xfrm>
            <a:off x="78619" y="0"/>
            <a:ext cx="18135600" cy="10286999"/>
            <a:chOff x="78619" y="0"/>
            <a:chExt cx="18135600" cy="10286999"/>
          </a:xfrm>
        </p:grpSpPr>
        <p:pic>
          <p:nvPicPr>
            <p:cNvPr id="9" name="object 3">
              <a:extLst>
                <a:ext uri="{FF2B5EF4-FFF2-40B4-BE49-F238E27FC236}">
                  <a16:creationId xmlns:a16="http://schemas.microsoft.com/office/drawing/2014/main" id="{87C2D071-758A-FD88-11CC-7427EFB3819E}"/>
                </a:ext>
              </a:extLst>
            </p:cNvPr>
            <p:cNvPicPr/>
            <p:nvPr/>
          </p:nvPicPr>
          <p:blipFill>
            <a:blip r:embed="rId2" cstate="print"/>
            <a:stretch>
              <a:fillRect/>
            </a:stretch>
          </p:blipFill>
          <p:spPr>
            <a:xfrm>
              <a:off x="2230243" y="0"/>
              <a:ext cx="13827511" cy="10286999"/>
            </a:xfrm>
            <a:prstGeom prst="rect">
              <a:avLst/>
            </a:prstGeom>
          </p:spPr>
        </p:pic>
        <p:sp>
          <p:nvSpPr>
            <p:cNvPr id="10" name="object 4">
              <a:extLst>
                <a:ext uri="{FF2B5EF4-FFF2-40B4-BE49-F238E27FC236}">
                  <a16:creationId xmlns:a16="http://schemas.microsoft.com/office/drawing/2014/main" id="{60FEBFA9-020C-E652-3981-AFF485E12618}"/>
                </a:ext>
              </a:extLst>
            </p:cNvPr>
            <p:cNvSpPr/>
            <p:nvPr/>
          </p:nvSpPr>
          <p:spPr>
            <a:xfrm>
              <a:off x="78619" y="68288"/>
              <a:ext cx="18135600" cy="10144125"/>
            </a:xfrm>
            <a:custGeom>
              <a:avLst/>
              <a:gdLst/>
              <a:ahLst/>
              <a:cxnLst/>
              <a:rect l="l" t="t" r="r" b="b"/>
              <a:pathLst>
                <a:path w="18135600" h="10144125">
                  <a:moveTo>
                    <a:pt x="0" y="10014393"/>
                  </a:moveTo>
                  <a:lnTo>
                    <a:pt x="0" y="129730"/>
                  </a:lnTo>
                  <a:lnTo>
                    <a:pt x="155" y="123357"/>
                  </a:lnTo>
                  <a:lnTo>
                    <a:pt x="9875" y="80084"/>
                  </a:lnTo>
                  <a:lnTo>
                    <a:pt x="33600" y="42613"/>
                  </a:lnTo>
                  <a:lnTo>
                    <a:pt x="68575" y="15317"/>
                  </a:lnTo>
                  <a:lnTo>
                    <a:pt x="110702" y="1402"/>
                  </a:lnTo>
                  <a:lnTo>
                    <a:pt x="129730" y="0"/>
                  </a:lnTo>
                  <a:lnTo>
                    <a:pt x="18005868" y="0"/>
                  </a:lnTo>
                  <a:lnTo>
                    <a:pt x="18049564" y="7580"/>
                  </a:lnTo>
                  <a:lnTo>
                    <a:pt x="18088167" y="29446"/>
                  </a:lnTo>
                  <a:lnTo>
                    <a:pt x="18117145" y="63041"/>
                  </a:lnTo>
                  <a:lnTo>
                    <a:pt x="18133104" y="104421"/>
                  </a:lnTo>
                  <a:lnTo>
                    <a:pt x="18135598" y="129730"/>
                  </a:lnTo>
                  <a:lnTo>
                    <a:pt x="18135598" y="10014393"/>
                  </a:lnTo>
                  <a:lnTo>
                    <a:pt x="18128017" y="10058090"/>
                  </a:lnTo>
                  <a:lnTo>
                    <a:pt x="18106151" y="10096693"/>
                  </a:lnTo>
                  <a:lnTo>
                    <a:pt x="18072553" y="10125671"/>
                  </a:lnTo>
                  <a:lnTo>
                    <a:pt x="18031175" y="10141631"/>
                  </a:lnTo>
                  <a:lnTo>
                    <a:pt x="18005868" y="10144124"/>
                  </a:lnTo>
                  <a:lnTo>
                    <a:pt x="129730" y="10144124"/>
                  </a:lnTo>
                  <a:lnTo>
                    <a:pt x="86032" y="10136542"/>
                  </a:lnTo>
                  <a:lnTo>
                    <a:pt x="47429" y="10114677"/>
                  </a:lnTo>
                  <a:lnTo>
                    <a:pt x="18452" y="10081081"/>
                  </a:lnTo>
                  <a:lnTo>
                    <a:pt x="2492" y="10039701"/>
                  </a:lnTo>
                  <a:lnTo>
                    <a:pt x="0" y="10014393"/>
                  </a:lnTo>
                  <a:close/>
                </a:path>
              </a:pathLst>
            </a:custGeom>
            <a:ln w="152399">
              <a:solidFill>
                <a:srgbClr val="CDCDCD"/>
              </a:solidFill>
            </a:ln>
          </p:spPr>
          <p:txBody>
            <a:bodyPr wrap="square" lIns="0" tIns="0" rIns="0" bIns="0" rtlCol="0"/>
            <a:lstStyle/>
            <a:p>
              <a:endParaRPr/>
            </a:p>
          </p:txBody>
        </p:sp>
      </p:grpSp>
      <p:grpSp>
        <p:nvGrpSpPr>
          <p:cNvPr id="2" name="object 2"/>
          <p:cNvGrpSpPr/>
          <p:nvPr/>
        </p:nvGrpSpPr>
        <p:grpSpPr>
          <a:xfrm>
            <a:off x="1269111" y="898545"/>
            <a:ext cx="17019270" cy="9388475"/>
            <a:chOff x="1269111" y="898545"/>
            <a:chExt cx="17019270" cy="9388475"/>
          </a:xfrm>
        </p:grpSpPr>
        <p:pic>
          <p:nvPicPr>
            <p:cNvPr id="3" name="object 3"/>
            <p:cNvPicPr/>
            <p:nvPr/>
          </p:nvPicPr>
          <p:blipFill>
            <a:blip r:embed="rId3" cstate="print"/>
            <a:stretch>
              <a:fillRect/>
            </a:stretch>
          </p:blipFill>
          <p:spPr>
            <a:xfrm>
              <a:off x="1269111" y="898545"/>
              <a:ext cx="15316199" cy="9093993"/>
            </a:xfrm>
            <a:prstGeom prst="rect">
              <a:avLst/>
            </a:prstGeom>
          </p:spPr>
        </p:pic>
        <p:pic>
          <p:nvPicPr>
            <p:cNvPr id="4" name="object 4"/>
            <p:cNvPicPr/>
            <p:nvPr/>
          </p:nvPicPr>
          <p:blipFill>
            <a:blip r:embed="rId4" cstate="print"/>
            <a:stretch>
              <a:fillRect/>
            </a:stretch>
          </p:blipFill>
          <p:spPr>
            <a:xfrm>
              <a:off x="13264572" y="9175749"/>
              <a:ext cx="5023426" cy="1111250"/>
            </a:xfrm>
            <a:prstGeom prst="rect">
              <a:avLst/>
            </a:prstGeom>
          </p:spPr>
        </p:pic>
        <p:pic>
          <p:nvPicPr>
            <p:cNvPr id="5" name="object 5"/>
            <p:cNvPicPr/>
            <p:nvPr/>
          </p:nvPicPr>
          <p:blipFill>
            <a:blip r:embed="rId5" cstate="print"/>
            <a:stretch>
              <a:fillRect/>
            </a:stretch>
          </p:blipFill>
          <p:spPr>
            <a:xfrm>
              <a:off x="8141207" y="1286255"/>
              <a:ext cx="2069591" cy="1252727"/>
            </a:xfrm>
            <a:prstGeom prst="rect">
              <a:avLst/>
            </a:prstGeom>
          </p:spPr>
        </p:pic>
        <p:pic>
          <p:nvPicPr>
            <p:cNvPr id="6" name="object 6"/>
            <p:cNvPicPr/>
            <p:nvPr/>
          </p:nvPicPr>
          <p:blipFill>
            <a:blip r:embed="rId6" cstate="print"/>
            <a:stretch>
              <a:fillRect/>
            </a:stretch>
          </p:blipFill>
          <p:spPr>
            <a:xfrm>
              <a:off x="8150351" y="1286255"/>
              <a:ext cx="1993391" cy="1252727"/>
            </a:xfrm>
            <a:prstGeom prst="rect">
              <a:avLst/>
            </a:prstGeom>
          </p:spPr>
        </p:pic>
      </p:grpSp>
      <p:sp>
        <p:nvSpPr>
          <p:cNvPr id="7" name="מציין מיקום של מספר שקופית 6">
            <a:extLst>
              <a:ext uri="{FF2B5EF4-FFF2-40B4-BE49-F238E27FC236}">
                <a16:creationId xmlns:a16="http://schemas.microsoft.com/office/drawing/2014/main" id="{2979E630-9816-CB64-B8E0-63275DA95015}"/>
              </a:ext>
            </a:extLst>
          </p:cNvPr>
          <p:cNvSpPr>
            <a:spLocks noGrp="1"/>
          </p:cNvSpPr>
          <p:nvPr>
            <p:ph type="sldNum" sz="quarter" idx="7"/>
          </p:nvPr>
        </p:nvSpPr>
        <p:spPr/>
        <p:txBody>
          <a:bodyPr/>
          <a:lstStyle/>
          <a:p>
            <a:fld id="{B6F15528-21DE-4FAA-801E-634DDDAF4B2B}" type="slidenum">
              <a:rPr lang="en-IL" smtClean="0"/>
              <a:t>38</a:t>
            </a:fld>
            <a:endParaRPr lang="en-IL"/>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4227575" y="1286255"/>
            <a:ext cx="14060805" cy="9001125"/>
            <a:chOff x="4227575" y="1286255"/>
            <a:chExt cx="14060805" cy="9001125"/>
          </a:xfrm>
        </p:grpSpPr>
        <p:pic>
          <p:nvPicPr>
            <p:cNvPr id="3" name="object 3"/>
            <p:cNvPicPr/>
            <p:nvPr/>
          </p:nvPicPr>
          <p:blipFill>
            <a:blip r:embed="rId2" cstate="print"/>
            <a:stretch>
              <a:fillRect/>
            </a:stretch>
          </p:blipFill>
          <p:spPr>
            <a:xfrm>
              <a:off x="4227575" y="1286255"/>
              <a:ext cx="9918191" cy="1383791"/>
            </a:xfrm>
            <a:prstGeom prst="rect">
              <a:avLst/>
            </a:prstGeom>
          </p:spPr>
        </p:pic>
        <p:pic>
          <p:nvPicPr>
            <p:cNvPr id="4" name="object 4"/>
            <p:cNvPicPr/>
            <p:nvPr/>
          </p:nvPicPr>
          <p:blipFill>
            <a:blip r:embed="rId3" cstate="print"/>
            <a:stretch>
              <a:fillRect/>
            </a:stretch>
          </p:blipFill>
          <p:spPr>
            <a:xfrm>
              <a:off x="4227575" y="1286255"/>
              <a:ext cx="9851135" cy="1252727"/>
            </a:xfrm>
            <a:prstGeom prst="rect">
              <a:avLst/>
            </a:prstGeom>
          </p:spPr>
        </p:pic>
        <p:pic>
          <p:nvPicPr>
            <p:cNvPr id="5" name="object 5"/>
            <p:cNvPicPr/>
            <p:nvPr/>
          </p:nvPicPr>
          <p:blipFill>
            <a:blip r:embed="rId4" cstate="print"/>
            <a:stretch>
              <a:fillRect/>
            </a:stretch>
          </p:blipFill>
          <p:spPr>
            <a:xfrm>
              <a:off x="4838699" y="2589704"/>
              <a:ext cx="8610599" cy="7695604"/>
            </a:xfrm>
            <a:prstGeom prst="rect">
              <a:avLst/>
            </a:prstGeom>
          </p:spPr>
        </p:pic>
        <p:pic>
          <p:nvPicPr>
            <p:cNvPr id="6" name="object 6"/>
            <p:cNvPicPr/>
            <p:nvPr/>
          </p:nvPicPr>
          <p:blipFill>
            <a:blip r:embed="rId5" cstate="print"/>
            <a:stretch>
              <a:fillRect/>
            </a:stretch>
          </p:blipFill>
          <p:spPr>
            <a:xfrm>
              <a:off x="13271277" y="9195805"/>
              <a:ext cx="5016722" cy="1091193"/>
            </a:xfrm>
            <a:prstGeom prst="rect">
              <a:avLst/>
            </a:prstGeom>
          </p:spPr>
        </p:pic>
      </p:grpSp>
      <p:grpSp>
        <p:nvGrpSpPr>
          <p:cNvPr id="7" name="object 2">
            <a:extLst>
              <a:ext uri="{FF2B5EF4-FFF2-40B4-BE49-F238E27FC236}">
                <a16:creationId xmlns:a16="http://schemas.microsoft.com/office/drawing/2014/main" id="{B53092DB-1A97-2A44-9C76-95463EB5C559}"/>
              </a:ext>
            </a:extLst>
          </p:cNvPr>
          <p:cNvGrpSpPr/>
          <p:nvPr/>
        </p:nvGrpSpPr>
        <p:grpSpPr>
          <a:xfrm>
            <a:off x="78619" y="0"/>
            <a:ext cx="18135600" cy="10286999"/>
            <a:chOff x="78619" y="0"/>
            <a:chExt cx="18135600" cy="10286999"/>
          </a:xfrm>
        </p:grpSpPr>
        <p:pic>
          <p:nvPicPr>
            <p:cNvPr id="8" name="object 3">
              <a:extLst>
                <a:ext uri="{FF2B5EF4-FFF2-40B4-BE49-F238E27FC236}">
                  <a16:creationId xmlns:a16="http://schemas.microsoft.com/office/drawing/2014/main" id="{3B34C055-FB55-8B56-CB65-8C3C030AC9BB}"/>
                </a:ext>
              </a:extLst>
            </p:cNvPr>
            <p:cNvPicPr/>
            <p:nvPr/>
          </p:nvPicPr>
          <p:blipFill>
            <a:blip r:embed="rId6" cstate="print"/>
            <a:stretch>
              <a:fillRect/>
            </a:stretch>
          </p:blipFill>
          <p:spPr>
            <a:xfrm>
              <a:off x="2230243" y="0"/>
              <a:ext cx="13827511" cy="10286999"/>
            </a:xfrm>
            <a:prstGeom prst="rect">
              <a:avLst/>
            </a:prstGeom>
          </p:spPr>
        </p:pic>
        <p:sp>
          <p:nvSpPr>
            <p:cNvPr id="9" name="object 4">
              <a:extLst>
                <a:ext uri="{FF2B5EF4-FFF2-40B4-BE49-F238E27FC236}">
                  <a16:creationId xmlns:a16="http://schemas.microsoft.com/office/drawing/2014/main" id="{A2ABF867-3EAF-FE98-3BEA-07E25E133AD3}"/>
                </a:ext>
              </a:extLst>
            </p:cNvPr>
            <p:cNvSpPr/>
            <p:nvPr/>
          </p:nvSpPr>
          <p:spPr>
            <a:xfrm>
              <a:off x="78619" y="68288"/>
              <a:ext cx="18135600" cy="10144125"/>
            </a:xfrm>
            <a:custGeom>
              <a:avLst/>
              <a:gdLst/>
              <a:ahLst/>
              <a:cxnLst/>
              <a:rect l="l" t="t" r="r" b="b"/>
              <a:pathLst>
                <a:path w="18135600" h="10144125">
                  <a:moveTo>
                    <a:pt x="0" y="10014393"/>
                  </a:moveTo>
                  <a:lnTo>
                    <a:pt x="0" y="129730"/>
                  </a:lnTo>
                  <a:lnTo>
                    <a:pt x="155" y="123357"/>
                  </a:lnTo>
                  <a:lnTo>
                    <a:pt x="9875" y="80084"/>
                  </a:lnTo>
                  <a:lnTo>
                    <a:pt x="33600" y="42613"/>
                  </a:lnTo>
                  <a:lnTo>
                    <a:pt x="68575" y="15317"/>
                  </a:lnTo>
                  <a:lnTo>
                    <a:pt x="110702" y="1402"/>
                  </a:lnTo>
                  <a:lnTo>
                    <a:pt x="129730" y="0"/>
                  </a:lnTo>
                  <a:lnTo>
                    <a:pt x="18005868" y="0"/>
                  </a:lnTo>
                  <a:lnTo>
                    <a:pt x="18049564" y="7580"/>
                  </a:lnTo>
                  <a:lnTo>
                    <a:pt x="18088167" y="29446"/>
                  </a:lnTo>
                  <a:lnTo>
                    <a:pt x="18117145" y="63041"/>
                  </a:lnTo>
                  <a:lnTo>
                    <a:pt x="18133104" y="104421"/>
                  </a:lnTo>
                  <a:lnTo>
                    <a:pt x="18135598" y="129730"/>
                  </a:lnTo>
                  <a:lnTo>
                    <a:pt x="18135598" y="10014393"/>
                  </a:lnTo>
                  <a:lnTo>
                    <a:pt x="18128017" y="10058090"/>
                  </a:lnTo>
                  <a:lnTo>
                    <a:pt x="18106151" y="10096693"/>
                  </a:lnTo>
                  <a:lnTo>
                    <a:pt x="18072553" y="10125671"/>
                  </a:lnTo>
                  <a:lnTo>
                    <a:pt x="18031175" y="10141631"/>
                  </a:lnTo>
                  <a:lnTo>
                    <a:pt x="18005868" y="10144124"/>
                  </a:lnTo>
                  <a:lnTo>
                    <a:pt x="129730" y="10144124"/>
                  </a:lnTo>
                  <a:lnTo>
                    <a:pt x="86032" y="10136542"/>
                  </a:lnTo>
                  <a:lnTo>
                    <a:pt x="47429" y="10114677"/>
                  </a:lnTo>
                  <a:lnTo>
                    <a:pt x="18452" y="10081081"/>
                  </a:lnTo>
                  <a:lnTo>
                    <a:pt x="2492" y="10039701"/>
                  </a:lnTo>
                  <a:lnTo>
                    <a:pt x="0" y="10014393"/>
                  </a:lnTo>
                  <a:close/>
                </a:path>
              </a:pathLst>
            </a:custGeom>
            <a:ln w="152399">
              <a:solidFill>
                <a:srgbClr val="CDCDCD"/>
              </a:solidFill>
            </a:ln>
          </p:spPr>
          <p:txBody>
            <a:bodyPr wrap="square" lIns="0" tIns="0" rIns="0" bIns="0" rtlCol="0"/>
            <a:lstStyle/>
            <a:p>
              <a:endParaRPr/>
            </a:p>
          </p:txBody>
        </p:sp>
      </p:grpSp>
      <p:sp>
        <p:nvSpPr>
          <p:cNvPr id="10" name="מציין מיקום של מספר שקופית 9">
            <a:extLst>
              <a:ext uri="{FF2B5EF4-FFF2-40B4-BE49-F238E27FC236}">
                <a16:creationId xmlns:a16="http://schemas.microsoft.com/office/drawing/2014/main" id="{37607594-442F-7E81-7256-1E0D0A500363}"/>
              </a:ext>
            </a:extLst>
          </p:cNvPr>
          <p:cNvSpPr>
            <a:spLocks noGrp="1"/>
          </p:cNvSpPr>
          <p:nvPr>
            <p:ph type="sldNum" sz="quarter" idx="7"/>
          </p:nvPr>
        </p:nvSpPr>
        <p:spPr/>
        <p:txBody>
          <a:bodyPr/>
          <a:lstStyle/>
          <a:p>
            <a:fld id="{B6F15528-21DE-4FAA-801E-634DDDAF4B2B}" type="slidenum">
              <a:rPr lang="en-IL" smtClean="0"/>
              <a:t>39</a:t>
            </a:fld>
            <a:endParaRPr lang="en-IL"/>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2419" y="0"/>
            <a:ext cx="18288000" cy="10296525"/>
            <a:chOff x="2419" y="0"/>
            <a:chExt cx="18288000" cy="10296525"/>
          </a:xfrm>
        </p:grpSpPr>
        <p:pic>
          <p:nvPicPr>
            <p:cNvPr id="3" name="object 3"/>
            <p:cNvPicPr/>
            <p:nvPr/>
          </p:nvPicPr>
          <p:blipFill>
            <a:blip r:embed="rId2" cstate="print"/>
            <a:stretch>
              <a:fillRect/>
            </a:stretch>
          </p:blipFill>
          <p:spPr>
            <a:xfrm>
              <a:off x="2230243" y="0"/>
              <a:ext cx="13827511" cy="10286999"/>
            </a:xfrm>
            <a:prstGeom prst="rect">
              <a:avLst/>
            </a:prstGeom>
          </p:spPr>
        </p:pic>
        <p:sp>
          <p:nvSpPr>
            <p:cNvPr id="4" name="object 4"/>
            <p:cNvSpPr/>
            <p:nvPr/>
          </p:nvSpPr>
          <p:spPr>
            <a:xfrm>
              <a:off x="78619" y="73246"/>
              <a:ext cx="18135600" cy="10144125"/>
            </a:xfrm>
            <a:custGeom>
              <a:avLst/>
              <a:gdLst/>
              <a:ahLst/>
              <a:cxnLst/>
              <a:rect l="l" t="t" r="r" b="b"/>
              <a:pathLst>
                <a:path w="18135600" h="10144125">
                  <a:moveTo>
                    <a:pt x="0" y="10014393"/>
                  </a:moveTo>
                  <a:lnTo>
                    <a:pt x="0" y="129730"/>
                  </a:lnTo>
                  <a:lnTo>
                    <a:pt x="155" y="123357"/>
                  </a:lnTo>
                  <a:lnTo>
                    <a:pt x="9875" y="80084"/>
                  </a:lnTo>
                  <a:lnTo>
                    <a:pt x="33600" y="42613"/>
                  </a:lnTo>
                  <a:lnTo>
                    <a:pt x="68575" y="15317"/>
                  </a:lnTo>
                  <a:lnTo>
                    <a:pt x="110702" y="1402"/>
                  </a:lnTo>
                  <a:lnTo>
                    <a:pt x="129730" y="0"/>
                  </a:lnTo>
                  <a:lnTo>
                    <a:pt x="18005868" y="0"/>
                  </a:lnTo>
                  <a:lnTo>
                    <a:pt x="18049564" y="7580"/>
                  </a:lnTo>
                  <a:lnTo>
                    <a:pt x="18088167" y="29446"/>
                  </a:lnTo>
                  <a:lnTo>
                    <a:pt x="18117145" y="63041"/>
                  </a:lnTo>
                  <a:lnTo>
                    <a:pt x="18133104" y="104421"/>
                  </a:lnTo>
                  <a:lnTo>
                    <a:pt x="18135598" y="129730"/>
                  </a:lnTo>
                  <a:lnTo>
                    <a:pt x="18135598" y="10014393"/>
                  </a:lnTo>
                  <a:lnTo>
                    <a:pt x="18128017" y="10058090"/>
                  </a:lnTo>
                  <a:lnTo>
                    <a:pt x="18106151" y="10096693"/>
                  </a:lnTo>
                  <a:lnTo>
                    <a:pt x="18072553" y="10125671"/>
                  </a:lnTo>
                  <a:lnTo>
                    <a:pt x="18031175" y="10141631"/>
                  </a:lnTo>
                  <a:lnTo>
                    <a:pt x="18005868" y="10144124"/>
                  </a:lnTo>
                  <a:lnTo>
                    <a:pt x="129730" y="10144124"/>
                  </a:lnTo>
                  <a:lnTo>
                    <a:pt x="86032" y="10136542"/>
                  </a:lnTo>
                  <a:lnTo>
                    <a:pt x="47429" y="10114677"/>
                  </a:lnTo>
                  <a:lnTo>
                    <a:pt x="18452" y="10081081"/>
                  </a:lnTo>
                  <a:lnTo>
                    <a:pt x="2492" y="10039701"/>
                  </a:lnTo>
                  <a:lnTo>
                    <a:pt x="0" y="10014393"/>
                  </a:lnTo>
                  <a:close/>
                </a:path>
              </a:pathLst>
            </a:custGeom>
            <a:ln w="152399">
              <a:solidFill>
                <a:srgbClr val="CDCDCD"/>
              </a:solidFill>
            </a:ln>
          </p:spPr>
          <p:txBody>
            <a:bodyPr wrap="square" lIns="0" tIns="0" rIns="0" bIns="0" rtlCol="0"/>
            <a:lstStyle/>
            <a:p>
              <a:endParaRPr/>
            </a:p>
          </p:txBody>
        </p:sp>
        <p:pic>
          <p:nvPicPr>
            <p:cNvPr id="5" name="object 5"/>
            <p:cNvPicPr/>
            <p:nvPr/>
          </p:nvPicPr>
          <p:blipFill>
            <a:blip r:embed="rId3" cstate="print"/>
            <a:stretch>
              <a:fillRect/>
            </a:stretch>
          </p:blipFill>
          <p:spPr>
            <a:xfrm>
              <a:off x="15083885" y="9583572"/>
              <a:ext cx="3204114" cy="703427"/>
            </a:xfrm>
            <a:prstGeom prst="rect">
              <a:avLst/>
            </a:prstGeom>
          </p:spPr>
        </p:pic>
        <p:pic>
          <p:nvPicPr>
            <p:cNvPr id="6" name="object 6"/>
            <p:cNvPicPr/>
            <p:nvPr/>
          </p:nvPicPr>
          <p:blipFill>
            <a:blip r:embed="rId4" cstate="print"/>
            <a:stretch>
              <a:fillRect/>
            </a:stretch>
          </p:blipFill>
          <p:spPr>
            <a:xfrm>
              <a:off x="6355079" y="792479"/>
              <a:ext cx="5650991" cy="1249679"/>
            </a:xfrm>
            <a:prstGeom prst="rect">
              <a:avLst/>
            </a:prstGeom>
          </p:spPr>
        </p:pic>
        <p:pic>
          <p:nvPicPr>
            <p:cNvPr id="7" name="object 7"/>
            <p:cNvPicPr/>
            <p:nvPr/>
          </p:nvPicPr>
          <p:blipFill>
            <a:blip r:embed="rId5" cstate="print"/>
            <a:stretch>
              <a:fillRect/>
            </a:stretch>
          </p:blipFill>
          <p:spPr>
            <a:xfrm>
              <a:off x="6355079" y="792479"/>
              <a:ext cx="5583935" cy="1249679"/>
            </a:xfrm>
            <a:prstGeom prst="rect">
              <a:avLst/>
            </a:prstGeom>
          </p:spPr>
        </p:pic>
        <p:pic>
          <p:nvPicPr>
            <p:cNvPr id="8" name="object 8"/>
            <p:cNvPicPr/>
            <p:nvPr/>
          </p:nvPicPr>
          <p:blipFill>
            <a:blip r:embed="rId6" cstate="print"/>
            <a:stretch>
              <a:fillRect/>
            </a:stretch>
          </p:blipFill>
          <p:spPr>
            <a:xfrm>
              <a:off x="2851194" y="3125390"/>
              <a:ext cx="142875" cy="142874"/>
            </a:xfrm>
            <a:prstGeom prst="rect">
              <a:avLst/>
            </a:prstGeom>
          </p:spPr>
        </p:pic>
        <p:pic>
          <p:nvPicPr>
            <p:cNvPr id="9" name="object 9"/>
            <p:cNvPicPr/>
            <p:nvPr/>
          </p:nvPicPr>
          <p:blipFill>
            <a:blip r:embed="rId6" cstate="print"/>
            <a:stretch>
              <a:fillRect/>
            </a:stretch>
          </p:blipFill>
          <p:spPr>
            <a:xfrm>
              <a:off x="2851194" y="4268390"/>
              <a:ext cx="142875" cy="142874"/>
            </a:xfrm>
            <a:prstGeom prst="rect">
              <a:avLst/>
            </a:prstGeom>
          </p:spPr>
        </p:pic>
        <p:pic>
          <p:nvPicPr>
            <p:cNvPr id="10" name="object 10"/>
            <p:cNvPicPr/>
            <p:nvPr/>
          </p:nvPicPr>
          <p:blipFill>
            <a:blip r:embed="rId6" cstate="print"/>
            <a:stretch>
              <a:fillRect/>
            </a:stretch>
          </p:blipFill>
          <p:spPr>
            <a:xfrm>
              <a:off x="2851194" y="4839890"/>
              <a:ext cx="142875" cy="142874"/>
            </a:xfrm>
            <a:prstGeom prst="rect">
              <a:avLst/>
            </a:prstGeom>
          </p:spPr>
        </p:pic>
        <p:pic>
          <p:nvPicPr>
            <p:cNvPr id="11" name="object 11"/>
            <p:cNvPicPr/>
            <p:nvPr/>
          </p:nvPicPr>
          <p:blipFill>
            <a:blip r:embed="rId6" cstate="print"/>
            <a:stretch>
              <a:fillRect/>
            </a:stretch>
          </p:blipFill>
          <p:spPr>
            <a:xfrm>
              <a:off x="2851194" y="5411390"/>
              <a:ext cx="142875" cy="142874"/>
            </a:xfrm>
            <a:prstGeom prst="rect">
              <a:avLst/>
            </a:prstGeom>
          </p:spPr>
        </p:pic>
      </p:grpSp>
      <p:sp>
        <p:nvSpPr>
          <p:cNvPr id="12" name="object 12"/>
          <p:cNvSpPr txBox="1"/>
          <p:nvPr/>
        </p:nvSpPr>
        <p:spPr>
          <a:xfrm>
            <a:off x="3157916" y="2933700"/>
            <a:ext cx="12045315" cy="3475310"/>
          </a:xfrm>
          <a:prstGeom prst="rect">
            <a:avLst/>
          </a:prstGeom>
        </p:spPr>
        <p:txBody>
          <a:bodyPr vert="horz" wrap="square" lIns="0" tIns="12700" rIns="0" bIns="0" rtlCol="0">
            <a:spAutoFit/>
          </a:bodyPr>
          <a:lstStyle/>
          <a:p>
            <a:pPr marL="12700" marR="1012825" algn="l" rtl="0">
              <a:lnSpc>
                <a:spcPct val="100000"/>
              </a:lnSpc>
              <a:spcBef>
                <a:spcPts val="100"/>
              </a:spcBef>
              <a:tabLst>
                <a:tab pos="991869" algn="l"/>
                <a:tab pos="1918335" algn="l"/>
                <a:tab pos="2606040" algn="l"/>
                <a:tab pos="2712720" algn="l"/>
                <a:tab pos="4220845" algn="l"/>
                <a:tab pos="6285865" algn="l"/>
                <a:tab pos="7503159" algn="l"/>
                <a:tab pos="8562340" algn="l"/>
                <a:tab pos="9542145" algn="l"/>
                <a:tab pos="10467975" algn="l"/>
              </a:tabLst>
            </a:pPr>
            <a:r>
              <a:rPr sz="3750" dirty="0">
                <a:latin typeface="Arial MT"/>
                <a:cs typeface="Arial MT"/>
              </a:rPr>
              <a:t>30K	INS	for	regular	architect,	more	than	80K	INS	for </a:t>
            </a:r>
            <a:r>
              <a:rPr lang="en-US" sz="3750" dirty="0">
                <a:latin typeface="Arial MT"/>
                <a:cs typeface="Arial MT"/>
              </a:rPr>
              <a:t>professional architect.</a:t>
            </a:r>
          </a:p>
          <a:p>
            <a:pPr marL="12700" marR="1012825" algn="l" rtl="0">
              <a:lnSpc>
                <a:spcPct val="100000"/>
              </a:lnSpc>
              <a:spcBef>
                <a:spcPts val="100"/>
              </a:spcBef>
              <a:tabLst>
                <a:tab pos="991869" algn="l"/>
                <a:tab pos="1918335" algn="l"/>
                <a:tab pos="2606040" algn="l"/>
                <a:tab pos="2712720" algn="l"/>
                <a:tab pos="4220845" algn="l"/>
                <a:tab pos="6285865" algn="l"/>
                <a:tab pos="7503159" algn="l"/>
                <a:tab pos="8562340" algn="l"/>
                <a:tab pos="9542145" algn="l"/>
                <a:tab pos="10467975" algn="l"/>
              </a:tabLst>
            </a:pPr>
            <a:r>
              <a:rPr sz="3750" dirty="0">
                <a:latin typeface="Arial MT"/>
                <a:cs typeface="Arial MT"/>
              </a:rPr>
              <a:t>Stacks</a:t>
            </a:r>
            <a:r>
              <a:rPr lang="en-US" sz="3750" dirty="0">
                <a:latin typeface="Arial MT"/>
                <a:cs typeface="Arial MT"/>
              </a:rPr>
              <a:t> </a:t>
            </a:r>
            <a:r>
              <a:rPr sz="3750" dirty="0">
                <a:latin typeface="Arial MT"/>
                <a:cs typeface="Arial MT"/>
              </a:rPr>
              <a:t>include</a:t>
            </a:r>
            <a:r>
              <a:rPr lang="en-US" sz="3750" dirty="0">
                <a:latin typeface="Arial MT"/>
                <a:cs typeface="Arial MT"/>
              </a:rPr>
              <a:t> </a:t>
            </a:r>
            <a:r>
              <a:rPr sz="3750" dirty="0">
                <a:latin typeface="Arial MT"/>
                <a:cs typeface="Arial MT"/>
              </a:rPr>
              <a:t>private</a:t>
            </a:r>
            <a:r>
              <a:rPr lang="en-US" sz="3750" dirty="0">
                <a:latin typeface="Arial MT"/>
                <a:cs typeface="Arial MT"/>
              </a:rPr>
              <a:t> </a:t>
            </a:r>
            <a:r>
              <a:rPr sz="3750" dirty="0">
                <a:latin typeface="Arial MT"/>
                <a:cs typeface="Arial MT"/>
              </a:rPr>
              <a:t>sector</a:t>
            </a:r>
            <a:r>
              <a:rPr lang="en-US" sz="3750" dirty="0">
                <a:latin typeface="Arial MT"/>
                <a:cs typeface="Arial MT"/>
              </a:rPr>
              <a:t> </a:t>
            </a:r>
            <a:r>
              <a:rPr sz="3750" dirty="0">
                <a:latin typeface="Arial MT"/>
                <a:cs typeface="Arial MT"/>
              </a:rPr>
              <a:t>and</a:t>
            </a:r>
            <a:r>
              <a:rPr lang="en-US" sz="3750" dirty="0">
                <a:latin typeface="Arial MT"/>
                <a:cs typeface="Arial MT"/>
              </a:rPr>
              <a:t> </a:t>
            </a:r>
            <a:r>
              <a:rPr sz="3750" dirty="0">
                <a:latin typeface="Arial MT"/>
                <a:cs typeface="Arial MT"/>
              </a:rPr>
              <a:t>also</a:t>
            </a:r>
            <a:r>
              <a:rPr lang="en-US" sz="3750" dirty="0">
                <a:latin typeface="Arial MT"/>
                <a:cs typeface="Arial MT"/>
              </a:rPr>
              <a:t> </a:t>
            </a:r>
            <a:r>
              <a:rPr sz="3750" dirty="0">
                <a:latin typeface="Arial MT"/>
                <a:cs typeface="Arial MT"/>
              </a:rPr>
              <a:t>public	</a:t>
            </a:r>
            <a:r>
              <a:rPr sz="3750" spc="-30" dirty="0">
                <a:latin typeface="Arial MT"/>
                <a:cs typeface="Arial MT"/>
              </a:rPr>
              <a:t>sector.</a:t>
            </a:r>
            <a:endParaRPr sz="3750" dirty="0">
              <a:latin typeface="Arial MT"/>
              <a:cs typeface="Arial MT"/>
            </a:endParaRPr>
          </a:p>
          <a:p>
            <a:pPr marL="12700" marR="5080" algn="l" rtl="0">
              <a:lnSpc>
                <a:spcPct val="100000"/>
              </a:lnSpc>
              <a:tabLst>
                <a:tab pos="2235200" algn="l"/>
                <a:tab pos="2818765" algn="l"/>
                <a:tab pos="3348354" algn="l"/>
                <a:tab pos="3479800" algn="l"/>
                <a:tab pos="4301490" algn="l"/>
                <a:tab pos="5173345" algn="l"/>
                <a:tab pos="5676900" algn="l"/>
                <a:tab pos="6127750" algn="l"/>
                <a:tab pos="6471285" algn="l"/>
                <a:tab pos="7054215" algn="l"/>
                <a:tab pos="7900670" algn="l"/>
                <a:tab pos="8087359" algn="l"/>
                <a:tab pos="8827135" algn="l"/>
                <a:tab pos="9701530" algn="l"/>
                <a:tab pos="10019030" algn="l"/>
                <a:tab pos="10707370" algn="l"/>
              </a:tabLst>
            </a:pPr>
            <a:r>
              <a:rPr sz="3750" dirty="0">
                <a:latin typeface="Arial MT"/>
                <a:cs typeface="Arial MT"/>
              </a:rPr>
              <a:t>Approaching	to	lo</a:t>
            </a:r>
            <a:r>
              <a:rPr sz="3750" spc="-210" dirty="0">
                <a:latin typeface="Arial MT"/>
                <a:cs typeface="Arial MT"/>
              </a:rPr>
              <a:t>w</a:t>
            </a:r>
            <a:r>
              <a:rPr sz="3750" dirty="0">
                <a:latin typeface="Arial MT"/>
                <a:cs typeface="Arial MT"/>
              </a:rPr>
              <a:t>,	medium	and	high	society	population.  Architects	show		interest	in	the	model	and	hope	for	its </a:t>
            </a:r>
            <a:r>
              <a:rPr sz="3750" spc="5" dirty="0">
                <a:latin typeface="Arial MT"/>
                <a:cs typeface="Arial MT"/>
              </a:rPr>
              <a:t> </a:t>
            </a:r>
            <a:r>
              <a:rPr sz="3750" dirty="0">
                <a:latin typeface="Arial MT"/>
                <a:cs typeface="Arial MT"/>
              </a:rPr>
              <a:t>application.</a:t>
            </a:r>
          </a:p>
        </p:txBody>
      </p:sp>
      <p:pic>
        <p:nvPicPr>
          <p:cNvPr id="13" name="object 13"/>
          <p:cNvPicPr/>
          <p:nvPr/>
        </p:nvPicPr>
        <p:blipFill>
          <a:blip r:embed="rId7" cstate="print"/>
          <a:stretch>
            <a:fillRect/>
          </a:stretch>
        </p:blipFill>
        <p:spPr>
          <a:xfrm>
            <a:off x="13047020" y="5860246"/>
            <a:ext cx="4962524" cy="3721893"/>
          </a:xfrm>
          <a:prstGeom prst="rect">
            <a:avLst/>
          </a:prstGeom>
        </p:spPr>
      </p:pic>
      <p:sp>
        <p:nvSpPr>
          <p:cNvPr id="14" name="מציין מיקום של מספר שקופית 13">
            <a:extLst>
              <a:ext uri="{FF2B5EF4-FFF2-40B4-BE49-F238E27FC236}">
                <a16:creationId xmlns:a16="http://schemas.microsoft.com/office/drawing/2014/main" id="{6FAAFEE6-30B9-14BE-3CFD-9F679C8F9C7C}"/>
              </a:ext>
            </a:extLst>
          </p:cNvPr>
          <p:cNvSpPr>
            <a:spLocks noGrp="1"/>
          </p:cNvSpPr>
          <p:nvPr>
            <p:ph type="sldNum" sz="quarter" idx="7"/>
          </p:nvPr>
        </p:nvSpPr>
        <p:spPr/>
        <p:txBody>
          <a:bodyPr/>
          <a:lstStyle/>
          <a:p>
            <a:fld id="{B6F15528-21DE-4FAA-801E-634DDDAF4B2B}" type="slidenum">
              <a:rPr lang="en-IL" smtClean="0"/>
              <a:t>4</a:t>
            </a:fld>
            <a:endParaRPr lang="en-IL"/>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5263895" y="1286255"/>
            <a:ext cx="7833359" cy="1384300"/>
            <a:chOff x="5263895" y="1286255"/>
            <a:chExt cx="7833359" cy="1384300"/>
          </a:xfrm>
        </p:grpSpPr>
        <p:pic>
          <p:nvPicPr>
            <p:cNvPr id="3" name="object 3"/>
            <p:cNvPicPr/>
            <p:nvPr/>
          </p:nvPicPr>
          <p:blipFill>
            <a:blip r:embed="rId2" cstate="print"/>
            <a:stretch>
              <a:fillRect/>
            </a:stretch>
          </p:blipFill>
          <p:spPr>
            <a:xfrm>
              <a:off x="5263895" y="1286255"/>
              <a:ext cx="7833359" cy="1383791"/>
            </a:xfrm>
            <a:prstGeom prst="rect">
              <a:avLst/>
            </a:prstGeom>
          </p:spPr>
        </p:pic>
        <p:pic>
          <p:nvPicPr>
            <p:cNvPr id="4" name="object 4"/>
            <p:cNvPicPr/>
            <p:nvPr/>
          </p:nvPicPr>
          <p:blipFill>
            <a:blip r:embed="rId3" cstate="print"/>
            <a:stretch>
              <a:fillRect/>
            </a:stretch>
          </p:blipFill>
          <p:spPr>
            <a:xfrm>
              <a:off x="5273039" y="1286255"/>
              <a:ext cx="7757159" cy="1252727"/>
            </a:xfrm>
            <a:prstGeom prst="rect">
              <a:avLst/>
            </a:prstGeom>
          </p:spPr>
        </p:pic>
      </p:grpSp>
      <p:grpSp>
        <p:nvGrpSpPr>
          <p:cNvPr id="5" name="object 5"/>
          <p:cNvGrpSpPr/>
          <p:nvPr/>
        </p:nvGrpSpPr>
        <p:grpSpPr>
          <a:xfrm>
            <a:off x="5157470" y="2781300"/>
            <a:ext cx="13130530" cy="7391400"/>
            <a:chOff x="5157972" y="2896223"/>
            <a:chExt cx="13130530" cy="7391400"/>
          </a:xfrm>
        </p:grpSpPr>
        <p:pic>
          <p:nvPicPr>
            <p:cNvPr id="6" name="object 6"/>
            <p:cNvPicPr/>
            <p:nvPr/>
          </p:nvPicPr>
          <p:blipFill>
            <a:blip r:embed="rId4" cstate="print"/>
            <a:stretch>
              <a:fillRect/>
            </a:stretch>
          </p:blipFill>
          <p:spPr>
            <a:xfrm>
              <a:off x="5157972" y="2896223"/>
              <a:ext cx="8159801" cy="6873229"/>
            </a:xfrm>
            <a:prstGeom prst="rect">
              <a:avLst/>
            </a:prstGeom>
          </p:spPr>
        </p:pic>
        <p:pic>
          <p:nvPicPr>
            <p:cNvPr id="7" name="object 7"/>
            <p:cNvPicPr/>
            <p:nvPr/>
          </p:nvPicPr>
          <p:blipFill>
            <a:blip r:embed="rId5" cstate="print"/>
            <a:stretch>
              <a:fillRect/>
            </a:stretch>
          </p:blipFill>
          <p:spPr>
            <a:xfrm>
              <a:off x="13271277" y="9195805"/>
              <a:ext cx="5016722" cy="1091193"/>
            </a:xfrm>
            <a:prstGeom prst="rect">
              <a:avLst/>
            </a:prstGeom>
          </p:spPr>
        </p:pic>
      </p:grpSp>
      <p:grpSp>
        <p:nvGrpSpPr>
          <p:cNvPr id="8" name="object 2">
            <a:extLst>
              <a:ext uri="{FF2B5EF4-FFF2-40B4-BE49-F238E27FC236}">
                <a16:creationId xmlns:a16="http://schemas.microsoft.com/office/drawing/2014/main" id="{0CE1AD2B-4304-ADFF-E290-EEF69FA2C0F0}"/>
              </a:ext>
            </a:extLst>
          </p:cNvPr>
          <p:cNvGrpSpPr/>
          <p:nvPr/>
        </p:nvGrpSpPr>
        <p:grpSpPr>
          <a:xfrm>
            <a:off x="78619" y="0"/>
            <a:ext cx="18135600" cy="10286999"/>
            <a:chOff x="78619" y="0"/>
            <a:chExt cx="18135600" cy="10286999"/>
          </a:xfrm>
        </p:grpSpPr>
        <p:pic>
          <p:nvPicPr>
            <p:cNvPr id="9" name="object 3">
              <a:extLst>
                <a:ext uri="{FF2B5EF4-FFF2-40B4-BE49-F238E27FC236}">
                  <a16:creationId xmlns:a16="http://schemas.microsoft.com/office/drawing/2014/main" id="{FB88B7F1-E46F-1D65-1C2E-A7E2944F3CA2}"/>
                </a:ext>
              </a:extLst>
            </p:cNvPr>
            <p:cNvPicPr/>
            <p:nvPr/>
          </p:nvPicPr>
          <p:blipFill>
            <a:blip r:embed="rId6" cstate="print"/>
            <a:stretch>
              <a:fillRect/>
            </a:stretch>
          </p:blipFill>
          <p:spPr>
            <a:xfrm>
              <a:off x="2230243" y="0"/>
              <a:ext cx="13827511" cy="10286999"/>
            </a:xfrm>
            <a:prstGeom prst="rect">
              <a:avLst/>
            </a:prstGeom>
          </p:spPr>
        </p:pic>
        <p:sp>
          <p:nvSpPr>
            <p:cNvPr id="10" name="object 4">
              <a:extLst>
                <a:ext uri="{FF2B5EF4-FFF2-40B4-BE49-F238E27FC236}">
                  <a16:creationId xmlns:a16="http://schemas.microsoft.com/office/drawing/2014/main" id="{3CBEC88A-4D5C-6A66-CA47-1884D32BB7D2}"/>
                </a:ext>
              </a:extLst>
            </p:cNvPr>
            <p:cNvSpPr/>
            <p:nvPr/>
          </p:nvSpPr>
          <p:spPr>
            <a:xfrm>
              <a:off x="78619" y="68288"/>
              <a:ext cx="18135600" cy="10144125"/>
            </a:xfrm>
            <a:custGeom>
              <a:avLst/>
              <a:gdLst/>
              <a:ahLst/>
              <a:cxnLst/>
              <a:rect l="l" t="t" r="r" b="b"/>
              <a:pathLst>
                <a:path w="18135600" h="10144125">
                  <a:moveTo>
                    <a:pt x="0" y="10014393"/>
                  </a:moveTo>
                  <a:lnTo>
                    <a:pt x="0" y="129730"/>
                  </a:lnTo>
                  <a:lnTo>
                    <a:pt x="155" y="123357"/>
                  </a:lnTo>
                  <a:lnTo>
                    <a:pt x="9875" y="80084"/>
                  </a:lnTo>
                  <a:lnTo>
                    <a:pt x="33600" y="42613"/>
                  </a:lnTo>
                  <a:lnTo>
                    <a:pt x="68575" y="15317"/>
                  </a:lnTo>
                  <a:lnTo>
                    <a:pt x="110702" y="1402"/>
                  </a:lnTo>
                  <a:lnTo>
                    <a:pt x="129730" y="0"/>
                  </a:lnTo>
                  <a:lnTo>
                    <a:pt x="18005868" y="0"/>
                  </a:lnTo>
                  <a:lnTo>
                    <a:pt x="18049564" y="7580"/>
                  </a:lnTo>
                  <a:lnTo>
                    <a:pt x="18088167" y="29446"/>
                  </a:lnTo>
                  <a:lnTo>
                    <a:pt x="18117145" y="63041"/>
                  </a:lnTo>
                  <a:lnTo>
                    <a:pt x="18133104" y="104421"/>
                  </a:lnTo>
                  <a:lnTo>
                    <a:pt x="18135598" y="129730"/>
                  </a:lnTo>
                  <a:lnTo>
                    <a:pt x="18135598" y="10014393"/>
                  </a:lnTo>
                  <a:lnTo>
                    <a:pt x="18128017" y="10058090"/>
                  </a:lnTo>
                  <a:lnTo>
                    <a:pt x="18106151" y="10096693"/>
                  </a:lnTo>
                  <a:lnTo>
                    <a:pt x="18072553" y="10125671"/>
                  </a:lnTo>
                  <a:lnTo>
                    <a:pt x="18031175" y="10141631"/>
                  </a:lnTo>
                  <a:lnTo>
                    <a:pt x="18005868" y="10144124"/>
                  </a:lnTo>
                  <a:lnTo>
                    <a:pt x="129730" y="10144124"/>
                  </a:lnTo>
                  <a:lnTo>
                    <a:pt x="86032" y="10136542"/>
                  </a:lnTo>
                  <a:lnTo>
                    <a:pt x="47429" y="10114677"/>
                  </a:lnTo>
                  <a:lnTo>
                    <a:pt x="18452" y="10081081"/>
                  </a:lnTo>
                  <a:lnTo>
                    <a:pt x="2492" y="10039701"/>
                  </a:lnTo>
                  <a:lnTo>
                    <a:pt x="0" y="10014393"/>
                  </a:lnTo>
                  <a:close/>
                </a:path>
              </a:pathLst>
            </a:custGeom>
            <a:ln w="152399">
              <a:solidFill>
                <a:srgbClr val="CDCDCD"/>
              </a:solidFill>
            </a:ln>
          </p:spPr>
          <p:txBody>
            <a:bodyPr wrap="square" lIns="0" tIns="0" rIns="0" bIns="0" rtlCol="0"/>
            <a:lstStyle/>
            <a:p>
              <a:endParaRPr/>
            </a:p>
          </p:txBody>
        </p:sp>
      </p:grpSp>
      <p:sp>
        <p:nvSpPr>
          <p:cNvPr id="11" name="מציין מיקום של מספר שקופית 10">
            <a:extLst>
              <a:ext uri="{FF2B5EF4-FFF2-40B4-BE49-F238E27FC236}">
                <a16:creationId xmlns:a16="http://schemas.microsoft.com/office/drawing/2014/main" id="{6B6C042E-B949-3C42-3265-5AA4985AE39E}"/>
              </a:ext>
            </a:extLst>
          </p:cNvPr>
          <p:cNvSpPr>
            <a:spLocks noGrp="1"/>
          </p:cNvSpPr>
          <p:nvPr>
            <p:ph type="sldNum" sz="quarter" idx="7"/>
          </p:nvPr>
        </p:nvSpPr>
        <p:spPr/>
        <p:txBody>
          <a:bodyPr/>
          <a:lstStyle/>
          <a:p>
            <a:fld id="{B6F15528-21DE-4FAA-801E-634DDDAF4B2B}" type="slidenum">
              <a:rPr lang="en-IL" smtClean="0"/>
              <a:t>40</a:t>
            </a:fld>
            <a:endParaRPr lang="en-IL"/>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object 2">
            <a:extLst>
              <a:ext uri="{FF2B5EF4-FFF2-40B4-BE49-F238E27FC236}">
                <a16:creationId xmlns:a16="http://schemas.microsoft.com/office/drawing/2014/main" id="{9ADCB1EA-094F-A931-578A-F5889538C352}"/>
              </a:ext>
            </a:extLst>
          </p:cNvPr>
          <p:cNvGrpSpPr/>
          <p:nvPr/>
        </p:nvGrpSpPr>
        <p:grpSpPr>
          <a:xfrm>
            <a:off x="78619" y="0"/>
            <a:ext cx="18135600" cy="10286999"/>
            <a:chOff x="78619" y="0"/>
            <a:chExt cx="18135600" cy="10286999"/>
          </a:xfrm>
        </p:grpSpPr>
        <p:pic>
          <p:nvPicPr>
            <p:cNvPr id="9" name="object 3">
              <a:extLst>
                <a:ext uri="{FF2B5EF4-FFF2-40B4-BE49-F238E27FC236}">
                  <a16:creationId xmlns:a16="http://schemas.microsoft.com/office/drawing/2014/main" id="{28F32E8F-04CA-3286-C6E9-DDAA2D33BAFE}"/>
                </a:ext>
              </a:extLst>
            </p:cNvPr>
            <p:cNvPicPr/>
            <p:nvPr/>
          </p:nvPicPr>
          <p:blipFill>
            <a:blip r:embed="rId2" cstate="print"/>
            <a:stretch>
              <a:fillRect/>
            </a:stretch>
          </p:blipFill>
          <p:spPr>
            <a:xfrm>
              <a:off x="2230243" y="0"/>
              <a:ext cx="13827511" cy="10286999"/>
            </a:xfrm>
            <a:prstGeom prst="rect">
              <a:avLst/>
            </a:prstGeom>
          </p:spPr>
        </p:pic>
        <p:sp>
          <p:nvSpPr>
            <p:cNvPr id="10" name="object 4">
              <a:extLst>
                <a:ext uri="{FF2B5EF4-FFF2-40B4-BE49-F238E27FC236}">
                  <a16:creationId xmlns:a16="http://schemas.microsoft.com/office/drawing/2014/main" id="{AA239B32-9C57-E046-9A7D-1333DBBD829F}"/>
                </a:ext>
              </a:extLst>
            </p:cNvPr>
            <p:cNvSpPr/>
            <p:nvPr/>
          </p:nvSpPr>
          <p:spPr>
            <a:xfrm>
              <a:off x="78619" y="68288"/>
              <a:ext cx="18135600" cy="10144125"/>
            </a:xfrm>
            <a:custGeom>
              <a:avLst/>
              <a:gdLst/>
              <a:ahLst/>
              <a:cxnLst/>
              <a:rect l="l" t="t" r="r" b="b"/>
              <a:pathLst>
                <a:path w="18135600" h="10144125">
                  <a:moveTo>
                    <a:pt x="0" y="10014393"/>
                  </a:moveTo>
                  <a:lnTo>
                    <a:pt x="0" y="129730"/>
                  </a:lnTo>
                  <a:lnTo>
                    <a:pt x="155" y="123357"/>
                  </a:lnTo>
                  <a:lnTo>
                    <a:pt x="9875" y="80084"/>
                  </a:lnTo>
                  <a:lnTo>
                    <a:pt x="33600" y="42613"/>
                  </a:lnTo>
                  <a:lnTo>
                    <a:pt x="68575" y="15317"/>
                  </a:lnTo>
                  <a:lnTo>
                    <a:pt x="110702" y="1402"/>
                  </a:lnTo>
                  <a:lnTo>
                    <a:pt x="129730" y="0"/>
                  </a:lnTo>
                  <a:lnTo>
                    <a:pt x="18005868" y="0"/>
                  </a:lnTo>
                  <a:lnTo>
                    <a:pt x="18049564" y="7580"/>
                  </a:lnTo>
                  <a:lnTo>
                    <a:pt x="18088167" y="29446"/>
                  </a:lnTo>
                  <a:lnTo>
                    <a:pt x="18117145" y="63041"/>
                  </a:lnTo>
                  <a:lnTo>
                    <a:pt x="18133104" y="104421"/>
                  </a:lnTo>
                  <a:lnTo>
                    <a:pt x="18135598" y="129730"/>
                  </a:lnTo>
                  <a:lnTo>
                    <a:pt x="18135598" y="10014393"/>
                  </a:lnTo>
                  <a:lnTo>
                    <a:pt x="18128017" y="10058090"/>
                  </a:lnTo>
                  <a:lnTo>
                    <a:pt x="18106151" y="10096693"/>
                  </a:lnTo>
                  <a:lnTo>
                    <a:pt x="18072553" y="10125671"/>
                  </a:lnTo>
                  <a:lnTo>
                    <a:pt x="18031175" y="10141631"/>
                  </a:lnTo>
                  <a:lnTo>
                    <a:pt x="18005868" y="10144124"/>
                  </a:lnTo>
                  <a:lnTo>
                    <a:pt x="129730" y="10144124"/>
                  </a:lnTo>
                  <a:lnTo>
                    <a:pt x="86032" y="10136542"/>
                  </a:lnTo>
                  <a:lnTo>
                    <a:pt x="47429" y="10114677"/>
                  </a:lnTo>
                  <a:lnTo>
                    <a:pt x="18452" y="10081081"/>
                  </a:lnTo>
                  <a:lnTo>
                    <a:pt x="2492" y="10039701"/>
                  </a:lnTo>
                  <a:lnTo>
                    <a:pt x="0" y="10014393"/>
                  </a:lnTo>
                  <a:close/>
                </a:path>
              </a:pathLst>
            </a:custGeom>
            <a:ln w="152399">
              <a:solidFill>
                <a:srgbClr val="CDCDCD"/>
              </a:solidFill>
            </a:ln>
          </p:spPr>
          <p:txBody>
            <a:bodyPr wrap="square" lIns="0" tIns="0" rIns="0" bIns="0" rtlCol="0"/>
            <a:lstStyle/>
            <a:p>
              <a:endParaRPr/>
            </a:p>
          </p:txBody>
        </p:sp>
      </p:grpSp>
      <p:grpSp>
        <p:nvGrpSpPr>
          <p:cNvPr id="2" name="object 2"/>
          <p:cNvGrpSpPr/>
          <p:nvPr/>
        </p:nvGrpSpPr>
        <p:grpSpPr>
          <a:xfrm>
            <a:off x="6141719" y="1286255"/>
            <a:ext cx="6108700" cy="1252855"/>
            <a:chOff x="6141719" y="1286255"/>
            <a:chExt cx="6108700" cy="1252855"/>
          </a:xfrm>
        </p:grpSpPr>
        <p:pic>
          <p:nvPicPr>
            <p:cNvPr id="3" name="object 3"/>
            <p:cNvPicPr/>
            <p:nvPr/>
          </p:nvPicPr>
          <p:blipFill>
            <a:blip r:embed="rId3" cstate="print"/>
            <a:stretch>
              <a:fillRect/>
            </a:stretch>
          </p:blipFill>
          <p:spPr>
            <a:xfrm>
              <a:off x="6141719" y="1286255"/>
              <a:ext cx="6108191" cy="1252727"/>
            </a:xfrm>
            <a:prstGeom prst="rect">
              <a:avLst/>
            </a:prstGeom>
          </p:spPr>
        </p:pic>
        <p:pic>
          <p:nvPicPr>
            <p:cNvPr id="4" name="object 4"/>
            <p:cNvPicPr/>
            <p:nvPr/>
          </p:nvPicPr>
          <p:blipFill>
            <a:blip r:embed="rId4" cstate="print"/>
            <a:stretch>
              <a:fillRect/>
            </a:stretch>
          </p:blipFill>
          <p:spPr>
            <a:xfrm>
              <a:off x="6141719" y="1286255"/>
              <a:ext cx="6022847" cy="1252727"/>
            </a:xfrm>
            <a:prstGeom prst="rect">
              <a:avLst/>
            </a:prstGeom>
          </p:spPr>
        </p:pic>
      </p:grpSp>
      <p:sp>
        <p:nvSpPr>
          <p:cNvPr id="7" name="object 7"/>
          <p:cNvSpPr txBox="1"/>
          <p:nvPr/>
        </p:nvSpPr>
        <p:spPr>
          <a:xfrm>
            <a:off x="1066800" y="2940952"/>
            <a:ext cx="16647004" cy="5030544"/>
          </a:xfrm>
          <a:prstGeom prst="rect">
            <a:avLst/>
          </a:prstGeom>
        </p:spPr>
        <p:txBody>
          <a:bodyPr vert="horz" wrap="square" lIns="0" tIns="8890" rIns="0" bIns="0" rtlCol="0">
            <a:spAutoFit/>
          </a:bodyPr>
          <a:lstStyle/>
          <a:p>
            <a:pPr marL="12700" marR="621665" algn="l" rtl="0">
              <a:lnSpc>
                <a:spcPct val="100699"/>
              </a:lnSpc>
              <a:spcBef>
                <a:spcPts val="70"/>
              </a:spcBef>
              <a:buAutoNum type="arabicPlain"/>
              <a:tabLst>
                <a:tab pos="648335" algn="l"/>
              </a:tabLst>
            </a:pPr>
            <a:r>
              <a:rPr lang="en-US" sz="2800" dirty="0">
                <a:uFill>
                  <a:solidFill>
                    <a:srgbClr val="000000"/>
                  </a:solidFill>
                </a:uFill>
                <a:latin typeface="Arial" panose="020B0604020202020204" pitchFamily="34" charset="0"/>
                <a:cs typeface="Arial" panose="020B0604020202020204" pitchFamily="34" charset="0"/>
                <a:hlinkClick r:id="rId5"/>
              </a:rPr>
              <a:t> </a:t>
            </a:r>
            <a:r>
              <a:rPr sz="2800" dirty="0">
                <a:uFill>
                  <a:solidFill>
                    <a:srgbClr val="000000"/>
                  </a:solidFill>
                </a:uFill>
                <a:latin typeface="Arial" panose="020B0604020202020204" pitchFamily="34" charset="0"/>
                <a:cs typeface="Arial" panose="020B0604020202020204" pitchFamily="34" charset="0"/>
                <a:hlinkClick r:id="rId5"/>
              </a:rPr>
              <a:t>Nelson</a:t>
            </a:r>
            <a:r>
              <a:rPr sz="2800" spc="-15" dirty="0">
                <a:uFill>
                  <a:solidFill>
                    <a:srgbClr val="000000"/>
                  </a:solidFill>
                </a:uFill>
                <a:latin typeface="Arial" panose="020B0604020202020204" pitchFamily="34" charset="0"/>
                <a:cs typeface="Arial" panose="020B0604020202020204" pitchFamily="34" charset="0"/>
                <a:hlinkClick r:id="rId5"/>
              </a:rPr>
              <a:t> </a:t>
            </a:r>
            <a:r>
              <a:rPr sz="2800" dirty="0">
                <a:uFill>
                  <a:solidFill>
                    <a:srgbClr val="000000"/>
                  </a:solidFill>
                </a:uFill>
                <a:latin typeface="Arial" panose="020B0604020202020204" pitchFamily="34" charset="0"/>
                <a:cs typeface="Arial" panose="020B0604020202020204" pitchFamily="34" charset="0"/>
                <a:hlinkClick r:id="rId5"/>
              </a:rPr>
              <a:t>Nauata</a:t>
            </a:r>
            <a:r>
              <a:rPr sz="2800" spc="-10" dirty="0">
                <a:latin typeface="Arial" panose="020B0604020202020204" pitchFamily="34" charset="0"/>
                <a:cs typeface="Arial" panose="020B0604020202020204" pitchFamily="34" charset="0"/>
                <a:hlinkClick r:id="rId5"/>
              </a:rPr>
              <a:t> </a:t>
            </a:r>
            <a:r>
              <a:rPr sz="2800" dirty="0">
                <a:latin typeface="Arial" panose="020B0604020202020204" pitchFamily="34" charset="0"/>
                <a:cs typeface="Arial" panose="020B0604020202020204" pitchFamily="34" charset="0"/>
              </a:rPr>
              <a:t>Simon</a:t>
            </a:r>
            <a:r>
              <a:rPr sz="2800" spc="-10" dirty="0">
                <a:latin typeface="Arial" panose="020B0604020202020204" pitchFamily="34" charset="0"/>
                <a:cs typeface="Arial" panose="020B0604020202020204" pitchFamily="34" charset="0"/>
              </a:rPr>
              <a:t> </a:t>
            </a:r>
            <a:r>
              <a:rPr sz="2800" dirty="0">
                <a:latin typeface="Arial" panose="020B0604020202020204" pitchFamily="34" charset="0"/>
                <a:cs typeface="Arial" panose="020B0604020202020204" pitchFamily="34" charset="0"/>
              </a:rPr>
              <a:t>Sepidehsadat</a:t>
            </a:r>
            <a:r>
              <a:rPr sz="2800" spc="-10" dirty="0">
                <a:latin typeface="Arial" panose="020B0604020202020204" pitchFamily="34" charset="0"/>
                <a:cs typeface="Arial" panose="020B0604020202020204" pitchFamily="34" charset="0"/>
              </a:rPr>
              <a:t> </a:t>
            </a:r>
            <a:r>
              <a:rPr sz="2800" dirty="0">
                <a:latin typeface="Arial" panose="020B0604020202020204" pitchFamily="34" charset="0"/>
                <a:cs typeface="Arial" panose="020B0604020202020204" pitchFamily="34" charset="0"/>
              </a:rPr>
              <a:t>Hosseini</a:t>
            </a:r>
            <a:r>
              <a:rPr sz="2800" spc="-15" dirty="0">
                <a:latin typeface="Arial" panose="020B0604020202020204" pitchFamily="34" charset="0"/>
                <a:cs typeface="Arial" panose="020B0604020202020204" pitchFamily="34" charset="0"/>
              </a:rPr>
              <a:t> </a:t>
            </a:r>
            <a:r>
              <a:rPr sz="2800" dirty="0">
                <a:latin typeface="Arial" panose="020B0604020202020204" pitchFamily="34" charset="0"/>
                <a:cs typeface="Arial" panose="020B0604020202020204" pitchFamily="34" charset="0"/>
              </a:rPr>
              <a:t>Simon</a:t>
            </a:r>
            <a:r>
              <a:rPr sz="2800" spc="-10" dirty="0">
                <a:latin typeface="Arial" panose="020B0604020202020204" pitchFamily="34" charset="0"/>
                <a:cs typeface="Arial" panose="020B0604020202020204" pitchFamily="34" charset="0"/>
              </a:rPr>
              <a:t> </a:t>
            </a:r>
            <a:r>
              <a:rPr sz="2800" dirty="0">
                <a:latin typeface="Arial" panose="020B0604020202020204" pitchFamily="34" charset="0"/>
                <a:cs typeface="Arial" panose="020B0604020202020204" pitchFamily="34" charset="0"/>
              </a:rPr>
              <a:t>Fraser</a:t>
            </a:r>
            <a:r>
              <a:rPr sz="2800" spc="-10" dirty="0">
                <a:latin typeface="Arial" panose="020B0604020202020204" pitchFamily="34" charset="0"/>
                <a:cs typeface="Arial" panose="020B0604020202020204" pitchFamily="34" charset="0"/>
              </a:rPr>
              <a:t> </a:t>
            </a:r>
            <a:r>
              <a:rPr sz="2800" dirty="0">
                <a:latin typeface="Arial" panose="020B0604020202020204" pitchFamily="34" charset="0"/>
                <a:cs typeface="Arial" panose="020B0604020202020204" pitchFamily="34" charset="0"/>
              </a:rPr>
              <a:t>Kai-Hung</a:t>
            </a:r>
            <a:r>
              <a:rPr sz="2800" spc="-10" dirty="0">
                <a:latin typeface="Arial" panose="020B0604020202020204" pitchFamily="34" charset="0"/>
                <a:cs typeface="Arial" panose="020B0604020202020204" pitchFamily="34" charset="0"/>
              </a:rPr>
              <a:t> </a:t>
            </a:r>
            <a:r>
              <a:rPr sz="2800" dirty="0">
                <a:latin typeface="Arial" panose="020B0604020202020204" pitchFamily="34" charset="0"/>
                <a:cs typeface="Arial" panose="020B0604020202020204" pitchFamily="34" charset="0"/>
              </a:rPr>
              <a:t>Chang</a:t>
            </a:r>
            <a:r>
              <a:rPr sz="2800" spc="-10" dirty="0">
                <a:latin typeface="Arial" panose="020B0604020202020204" pitchFamily="34" charset="0"/>
                <a:cs typeface="Arial" panose="020B0604020202020204" pitchFamily="34" charset="0"/>
              </a:rPr>
              <a:t> </a:t>
            </a:r>
            <a:r>
              <a:rPr sz="2800" dirty="0">
                <a:latin typeface="Arial" panose="020B0604020202020204" pitchFamily="34" charset="0"/>
                <a:cs typeface="Arial" panose="020B0604020202020204" pitchFamily="34" charset="0"/>
              </a:rPr>
              <a:t>Hang </a:t>
            </a:r>
            <a:r>
              <a:rPr sz="2800" spc="-985" dirty="0">
                <a:latin typeface="Arial" panose="020B0604020202020204" pitchFamily="34" charset="0"/>
                <a:cs typeface="Arial" panose="020B0604020202020204" pitchFamily="34" charset="0"/>
              </a:rPr>
              <a:t> </a:t>
            </a:r>
            <a:r>
              <a:rPr sz="2800" dirty="0">
                <a:latin typeface="Arial" panose="020B0604020202020204" pitchFamily="34" charset="0"/>
                <a:cs typeface="Arial" panose="020B0604020202020204" pitchFamily="34" charset="0"/>
              </a:rPr>
              <a:t>Chu</a:t>
            </a:r>
            <a:r>
              <a:rPr sz="2800" spc="-5" dirty="0">
                <a:latin typeface="Arial" panose="020B0604020202020204" pitchFamily="34" charset="0"/>
                <a:cs typeface="Arial" panose="020B0604020202020204" pitchFamily="34" charset="0"/>
              </a:rPr>
              <a:t> </a:t>
            </a:r>
            <a:r>
              <a:rPr sz="2800" spc="-20" dirty="0">
                <a:latin typeface="Arial" panose="020B0604020202020204" pitchFamily="34" charset="0"/>
                <a:cs typeface="Arial" panose="020B0604020202020204" pitchFamily="34" charset="0"/>
              </a:rPr>
              <a:t>Chin-Yi</a:t>
            </a:r>
            <a:r>
              <a:rPr sz="2800" dirty="0">
                <a:latin typeface="Arial" panose="020B0604020202020204" pitchFamily="34" charset="0"/>
                <a:cs typeface="Arial" panose="020B0604020202020204" pitchFamily="34" charset="0"/>
              </a:rPr>
              <a:t> Cheng</a:t>
            </a:r>
            <a:r>
              <a:rPr sz="2800" spc="-70" dirty="0">
                <a:latin typeface="Arial" panose="020B0604020202020204" pitchFamily="34" charset="0"/>
                <a:cs typeface="Arial" panose="020B0604020202020204" pitchFamily="34" charset="0"/>
              </a:rPr>
              <a:t> </a:t>
            </a:r>
            <a:r>
              <a:rPr sz="2800" spc="-35" dirty="0">
                <a:latin typeface="Arial" panose="020B0604020202020204" pitchFamily="34" charset="0"/>
                <a:cs typeface="Arial" panose="020B0604020202020204" pitchFamily="34" charset="0"/>
              </a:rPr>
              <a:t>Yasutaka</a:t>
            </a:r>
            <a:r>
              <a:rPr sz="2800" dirty="0">
                <a:latin typeface="Arial" panose="020B0604020202020204" pitchFamily="34" charset="0"/>
                <a:cs typeface="Arial" panose="020B0604020202020204" pitchFamily="34" charset="0"/>
              </a:rPr>
              <a:t> Furukawa</a:t>
            </a:r>
            <a:r>
              <a:rPr sz="2800" spc="-5" dirty="0">
                <a:latin typeface="Arial" panose="020B0604020202020204" pitchFamily="34" charset="0"/>
                <a:cs typeface="Arial" panose="020B0604020202020204" pitchFamily="34" charset="0"/>
              </a:rPr>
              <a:t> </a:t>
            </a:r>
            <a:r>
              <a:rPr sz="2800" dirty="0">
                <a:latin typeface="Arial" panose="020B0604020202020204" pitchFamily="34" charset="0"/>
                <a:cs typeface="Arial" panose="020B0604020202020204" pitchFamily="34" charset="0"/>
              </a:rPr>
              <a:t>Simon Fraser</a:t>
            </a:r>
            <a:r>
              <a:rPr sz="2800" spc="-5" dirty="0">
                <a:latin typeface="Arial" panose="020B0604020202020204" pitchFamily="34" charset="0"/>
                <a:cs typeface="Arial" panose="020B0604020202020204" pitchFamily="34" charset="0"/>
              </a:rPr>
              <a:t> </a:t>
            </a:r>
            <a:r>
              <a:rPr sz="2800" dirty="0">
                <a:uFill>
                  <a:solidFill>
                    <a:srgbClr val="000000"/>
                  </a:solidFill>
                </a:uFill>
                <a:latin typeface="Arial" panose="020B0604020202020204" pitchFamily="34" charset="0"/>
                <a:cs typeface="Arial" panose="020B0604020202020204" pitchFamily="34" charset="0"/>
                <a:hlinkClick r:id="rId5"/>
              </a:rPr>
              <a:t>House-GAN++</a:t>
            </a:r>
            <a:endParaRPr sz="2800" dirty="0">
              <a:latin typeface="Arial" panose="020B0604020202020204" pitchFamily="34" charset="0"/>
              <a:cs typeface="Arial" panose="020B0604020202020204" pitchFamily="34" charset="0"/>
            </a:endParaRPr>
          </a:p>
          <a:p>
            <a:pPr marL="21590" marR="138430" algn="l" rtl="0">
              <a:lnSpc>
                <a:spcPct val="100699"/>
              </a:lnSpc>
              <a:spcBef>
                <a:spcPts val="1885"/>
              </a:spcBef>
              <a:buAutoNum type="arabicPlain"/>
              <a:tabLst>
                <a:tab pos="657225" algn="l"/>
              </a:tabLst>
            </a:pPr>
            <a:r>
              <a:rPr lang="en-US" sz="2800" dirty="0">
                <a:uFill>
                  <a:solidFill>
                    <a:srgbClr val="000000"/>
                  </a:solidFill>
                </a:uFill>
                <a:latin typeface="Arial" panose="020B0604020202020204" pitchFamily="34" charset="0"/>
                <a:cs typeface="Arial" panose="020B0604020202020204" pitchFamily="34" charset="0"/>
                <a:hlinkClick r:id="rId6"/>
              </a:rPr>
              <a:t> </a:t>
            </a:r>
            <a:r>
              <a:rPr sz="2800" dirty="0">
                <a:uFill>
                  <a:solidFill>
                    <a:srgbClr val="000000"/>
                  </a:solidFill>
                </a:uFill>
                <a:latin typeface="Arial" panose="020B0604020202020204" pitchFamily="34" charset="0"/>
                <a:cs typeface="Arial" panose="020B0604020202020204" pitchFamily="34" charset="0"/>
                <a:hlinkClick r:id="rId6"/>
              </a:rPr>
              <a:t>Nelson</a:t>
            </a:r>
            <a:r>
              <a:rPr sz="2800" spc="-10" dirty="0">
                <a:uFill>
                  <a:solidFill>
                    <a:srgbClr val="000000"/>
                  </a:solidFill>
                </a:uFill>
                <a:latin typeface="Arial" panose="020B0604020202020204" pitchFamily="34" charset="0"/>
                <a:cs typeface="Arial" panose="020B0604020202020204" pitchFamily="34" charset="0"/>
                <a:hlinkClick r:id="rId6"/>
              </a:rPr>
              <a:t> </a:t>
            </a:r>
            <a:r>
              <a:rPr sz="2800" dirty="0">
                <a:uFill>
                  <a:solidFill>
                    <a:srgbClr val="000000"/>
                  </a:solidFill>
                </a:uFill>
                <a:latin typeface="Arial" panose="020B0604020202020204" pitchFamily="34" charset="0"/>
                <a:cs typeface="Arial" panose="020B0604020202020204" pitchFamily="34" charset="0"/>
                <a:hlinkClick r:id="rId6"/>
              </a:rPr>
              <a:t>Nauata</a:t>
            </a:r>
            <a:r>
              <a:rPr sz="2800" spc="-10" dirty="0">
                <a:uFill>
                  <a:solidFill>
                    <a:srgbClr val="000000"/>
                  </a:solidFill>
                </a:uFill>
                <a:latin typeface="Arial" panose="020B0604020202020204" pitchFamily="34" charset="0"/>
                <a:cs typeface="Arial" panose="020B0604020202020204" pitchFamily="34" charset="0"/>
                <a:hlinkClick r:id="rId6"/>
              </a:rPr>
              <a:t> </a:t>
            </a:r>
            <a:r>
              <a:rPr sz="2800" dirty="0">
                <a:uFill>
                  <a:solidFill>
                    <a:srgbClr val="000000"/>
                  </a:solidFill>
                </a:uFill>
                <a:latin typeface="Arial" panose="020B0604020202020204" pitchFamily="34" charset="0"/>
                <a:cs typeface="Arial" panose="020B0604020202020204" pitchFamily="34" charset="0"/>
                <a:hlinkClick r:id="rId6"/>
              </a:rPr>
              <a:t>Kai-Hung</a:t>
            </a:r>
            <a:r>
              <a:rPr sz="2800" spc="-10" dirty="0">
                <a:uFill>
                  <a:solidFill>
                    <a:srgbClr val="000000"/>
                  </a:solidFill>
                </a:uFill>
                <a:latin typeface="Arial" panose="020B0604020202020204" pitchFamily="34" charset="0"/>
                <a:cs typeface="Arial" panose="020B0604020202020204" pitchFamily="34" charset="0"/>
                <a:hlinkClick r:id="rId6"/>
              </a:rPr>
              <a:t> </a:t>
            </a:r>
            <a:r>
              <a:rPr sz="2800" dirty="0">
                <a:uFill>
                  <a:solidFill>
                    <a:srgbClr val="000000"/>
                  </a:solidFill>
                </a:uFill>
                <a:latin typeface="Arial" panose="020B0604020202020204" pitchFamily="34" charset="0"/>
                <a:cs typeface="Arial" panose="020B0604020202020204" pitchFamily="34" charset="0"/>
                <a:hlinkClick r:id="rId6"/>
              </a:rPr>
              <a:t>Chang</a:t>
            </a:r>
            <a:r>
              <a:rPr sz="2800" spc="-5" dirty="0">
                <a:uFill>
                  <a:solidFill>
                    <a:srgbClr val="000000"/>
                  </a:solidFill>
                </a:uFill>
                <a:latin typeface="Arial" panose="020B0604020202020204" pitchFamily="34" charset="0"/>
                <a:cs typeface="Arial" panose="020B0604020202020204" pitchFamily="34" charset="0"/>
                <a:hlinkClick r:id="rId6"/>
              </a:rPr>
              <a:t> </a:t>
            </a:r>
            <a:r>
              <a:rPr sz="2800" spc="-20" dirty="0">
                <a:uFill>
                  <a:solidFill>
                    <a:srgbClr val="000000"/>
                  </a:solidFill>
                </a:uFill>
                <a:latin typeface="Arial" panose="020B0604020202020204" pitchFamily="34" charset="0"/>
                <a:cs typeface="Arial" panose="020B0604020202020204" pitchFamily="34" charset="0"/>
                <a:hlinkClick r:id="rId6"/>
              </a:rPr>
              <a:t>Chin-Yi</a:t>
            </a:r>
            <a:r>
              <a:rPr sz="2800" spc="-10" dirty="0">
                <a:uFill>
                  <a:solidFill>
                    <a:srgbClr val="000000"/>
                  </a:solidFill>
                </a:uFill>
                <a:latin typeface="Arial" panose="020B0604020202020204" pitchFamily="34" charset="0"/>
                <a:cs typeface="Arial" panose="020B0604020202020204" pitchFamily="34" charset="0"/>
                <a:hlinkClick r:id="rId6"/>
              </a:rPr>
              <a:t> </a:t>
            </a:r>
            <a:r>
              <a:rPr sz="2800" dirty="0">
                <a:uFill>
                  <a:solidFill>
                    <a:srgbClr val="000000"/>
                  </a:solidFill>
                </a:uFill>
                <a:latin typeface="Arial" panose="020B0604020202020204" pitchFamily="34" charset="0"/>
                <a:cs typeface="Arial" panose="020B0604020202020204" pitchFamily="34" charset="0"/>
                <a:hlinkClick r:id="rId6"/>
              </a:rPr>
              <a:t>Cheng</a:t>
            </a:r>
            <a:r>
              <a:rPr sz="2800" spc="-10" dirty="0">
                <a:uFill>
                  <a:solidFill>
                    <a:srgbClr val="000000"/>
                  </a:solidFill>
                </a:uFill>
                <a:latin typeface="Arial" panose="020B0604020202020204" pitchFamily="34" charset="0"/>
                <a:cs typeface="Arial" panose="020B0604020202020204" pitchFamily="34" charset="0"/>
                <a:hlinkClick r:id="rId6"/>
              </a:rPr>
              <a:t> </a:t>
            </a:r>
            <a:r>
              <a:rPr sz="2800" dirty="0">
                <a:uFill>
                  <a:solidFill>
                    <a:srgbClr val="000000"/>
                  </a:solidFill>
                </a:uFill>
                <a:latin typeface="Arial" panose="020B0604020202020204" pitchFamily="34" charset="0"/>
                <a:cs typeface="Arial" panose="020B0604020202020204" pitchFamily="34" charset="0"/>
                <a:hlinkClick r:id="rId6"/>
              </a:rPr>
              <a:t>Greg</a:t>
            </a:r>
            <a:r>
              <a:rPr sz="2800" spc="-5" dirty="0">
                <a:uFill>
                  <a:solidFill>
                    <a:srgbClr val="000000"/>
                  </a:solidFill>
                </a:uFill>
                <a:latin typeface="Arial" panose="020B0604020202020204" pitchFamily="34" charset="0"/>
                <a:cs typeface="Arial" panose="020B0604020202020204" pitchFamily="34" charset="0"/>
                <a:hlinkClick r:id="rId6"/>
              </a:rPr>
              <a:t> </a:t>
            </a:r>
            <a:r>
              <a:rPr sz="2800" dirty="0">
                <a:uFill>
                  <a:solidFill>
                    <a:srgbClr val="000000"/>
                  </a:solidFill>
                </a:uFill>
                <a:latin typeface="Arial" panose="020B0604020202020204" pitchFamily="34" charset="0"/>
                <a:cs typeface="Arial" panose="020B0604020202020204" pitchFamily="34" charset="0"/>
                <a:hlinkClick r:id="rId6"/>
              </a:rPr>
              <a:t>Mori</a:t>
            </a:r>
            <a:r>
              <a:rPr sz="2800" spc="-75" dirty="0">
                <a:uFill>
                  <a:solidFill>
                    <a:srgbClr val="000000"/>
                  </a:solidFill>
                </a:uFill>
                <a:latin typeface="Arial" panose="020B0604020202020204" pitchFamily="34" charset="0"/>
                <a:cs typeface="Arial" panose="020B0604020202020204" pitchFamily="34" charset="0"/>
                <a:hlinkClick r:id="rId6"/>
              </a:rPr>
              <a:t> </a:t>
            </a:r>
            <a:r>
              <a:rPr sz="2800" spc="-35" dirty="0">
                <a:uFill>
                  <a:solidFill>
                    <a:srgbClr val="000000"/>
                  </a:solidFill>
                </a:uFill>
                <a:latin typeface="Arial" panose="020B0604020202020204" pitchFamily="34" charset="0"/>
                <a:cs typeface="Arial" panose="020B0604020202020204" pitchFamily="34" charset="0"/>
                <a:hlinkClick r:id="rId6"/>
              </a:rPr>
              <a:t>Yasutaka</a:t>
            </a:r>
            <a:r>
              <a:rPr sz="2800" spc="-10" dirty="0">
                <a:uFill>
                  <a:solidFill>
                    <a:srgbClr val="000000"/>
                  </a:solidFill>
                </a:uFill>
                <a:latin typeface="Arial" panose="020B0604020202020204" pitchFamily="34" charset="0"/>
                <a:cs typeface="Arial" panose="020B0604020202020204" pitchFamily="34" charset="0"/>
                <a:hlinkClick r:id="rId6"/>
              </a:rPr>
              <a:t> </a:t>
            </a:r>
            <a:r>
              <a:rPr sz="2800" dirty="0">
                <a:uFill>
                  <a:solidFill>
                    <a:srgbClr val="000000"/>
                  </a:solidFill>
                </a:uFill>
                <a:latin typeface="Arial" panose="020B0604020202020204" pitchFamily="34" charset="0"/>
                <a:cs typeface="Arial" panose="020B0604020202020204" pitchFamily="34" charset="0"/>
                <a:hlinkClick r:id="rId6"/>
              </a:rPr>
              <a:t>Furukawa</a:t>
            </a:r>
            <a:r>
              <a:rPr sz="2800" spc="-5" dirty="0">
                <a:uFill>
                  <a:solidFill>
                    <a:srgbClr val="000000"/>
                  </a:solidFill>
                </a:uFill>
                <a:latin typeface="Arial" panose="020B0604020202020204" pitchFamily="34" charset="0"/>
                <a:cs typeface="Arial" panose="020B0604020202020204" pitchFamily="34" charset="0"/>
                <a:hlinkClick r:id="rId6"/>
              </a:rPr>
              <a:t> </a:t>
            </a:r>
            <a:r>
              <a:rPr sz="2800" dirty="0">
                <a:uFill>
                  <a:solidFill>
                    <a:srgbClr val="000000"/>
                  </a:solidFill>
                </a:uFill>
                <a:latin typeface="Arial" panose="020B0604020202020204" pitchFamily="34" charset="0"/>
                <a:cs typeface="Arial" panose="020B0604020202020204" pitchFamily="34" charset="0"/>
                <a:hlinkClick r:id="rId6"/>
              </a:rPr>
              <a:t>Simon </a:t>
            </a:r>
            <a:r>
              <a:rPr sz="2800" spc="-985" dirty="0">
                <a:latin typeface="Arial" panose="020B0604020202020204" pitchFamily="34" charset="0"/>
                <a:cs typeface="Arial" panose="020B0604020202020204" pitchFamily="34" charset="0"/>
                <a:hlinkClick r:id="rId6"/>
              </a:rPr>
              <a:t> </a:t>
            </a:r>
            <a:r>
              <a:rPr sz="2800" dirty="0">
                <a:uFill>
                  <a:solidFill>
                    <a:srgbClr val="000000"/>
                  </a:solidFill>
                </a:uFill>
                <a:latin typeface="Arial" panose="020B0604020202020204" pitchFamily="34" charset="0"/>
                <a:cs typeface="Arial" panose="020B0604020202020204" pitchFamily="34" charset="0"/>
                <a:hlinkClick r:id="rId6"/>
              </a:rPr>
              <a:t>Fraser</a:t>
            </a:r>
            <a:r>
              <a:rPr sz="2800" spc="-5" dirty="0">
                <a:uFill>
                  <a:solidFill>
                    <a:srgbClr val="000000"/>
                  </a:solidFill>
                </a:uFill>
                <a:latin typeface="Arial" panose="020B0604020202020204" pitchFamily="34" charset="0"/>
                <a:cs typeface="Arial" panose="020B0604020202020204" pitchFamily="34" charset="0"/>
                <a:hlinkClick r:id="rId6"/>
              </a:rPr>
              <a:t> </a:t>
            </a:r>
            <a:r>
              <a:rPr sz="2800" dirty="0">
                <a:uFill>
                  <a:solidFill>
                    <a:srgbClr val="000000"/>
                  </a:solidFill>
                </a:uFill>
                <a:latin typeface="Arial" panose="020B0604020202020204" pitchFamily="34" charset="0"/>
                <a:cs typeface="Arial" panose="020B0604020202020204" pitchFamily="34" charset="0"/>
                <a:hlinkClick r:id="rId6"/>
              </a:rPr>
              <a:t>House-GAN</a:t>
            </a:r>
            <a:endParaRPr sz="2800" dirty="0">
              <a:latin typeface="Arial" panose="020B0604020202020204" pitchFamily="34" charset="0"/>
              <a:cs typeface="Arial" panose="020B0604020202020204" pitchFamily="34" charset="0"/>
            </a:endParaRPr>
          </a:p>
          <a:p>
            <a:pPr marL="13335" marR="520700" algn="l" rtl="0">
              <a:lnSpc>
                <a:spcPct val="99800"/>
              </a:lnSpc>
              <a:spcBef>
                <a:spcPts val="945"/>
              </a:spcBef>
              <a:buFont typeface="Arial MT"/>
              <a:buAutoNum type="arabicPlain"/>
              <a:tabLst>
                <a:tab pos="538480" algn="l"/>
              </a:tabLst>
            </a:pPr>
            <a:r>
              <a:rPr sz="2800" spc="-30" dirty="0">
                <a:uFill>
                  <a:solidFill>
                    <a:srgbClr val="000000"/>
                  </a:solidFill>
                </a:uFill>
                <a:latin typeface="Arial" panose="020B0604020202020204" pitchFamily="34" charset="0"/>
                <a:cs typeface="Arial" panose="020B0604020202020204" pitchFamily="34" charset="0"/>
                <a:hlinkClick r:id="rId7"/>
              </a:rPr>
              <a:t> </a:t>
            </a:r>
            <a:r>
              <a:rPr sz="2800" dirty="0">
                <a:uFill>
                  <a:solidFill>
                    <a:srgbClr val="000000"/>
                  </a:solidFill>
                </a:uFill>
                <a:latin typeface="Arial" panose="020B0604020202020204" pitchFamily="34" charset="0"/>
                <a:cs typeface="Arial" panose="020B0604020202020204" pitchFamily="34" charset="0"/>
                <a:hlinkClick r:id="rId7"/>
              </a:rPr>
              <a:t>Conv-MPN:</a:t>
            </a:r>
            <a:r>
              <a:rPr sz="2800" spc="-15" dirty="0">
                <a:uFill>
                  <a:solidFill>
                    <a:srgbClr val="000000"/>
                  </a:solidFill>
                </a:uFill>
                <a:latin typeface="Arial" panose="020B0604020202020204" pitchFamily="34" charset="0"/>
                <a:cs typeface="Arial" panose="020B0604020202020204" pitchFamily="34" charset="0"/>
                <a:hlinkClick r:id="rId7"/>
              </a:rPr>
              <a:t> </a:t>
            </a:r>
            <a:r>
              <a:rPr sz="2800" dirty="0">
                <a:uFill>
                  <a:solidFill>
                    <a:srgbClr val="000000"/>
                  </a:solidFill>
                </a:uFill>
                <a:latin typeface="Arial" panose="020B0604020202020204" pitchFamily="34" charset="0"/>
                <a:cs typeface="Arial" panose="020B0604020202020204" pitchFamily="34" charset="0"/>
                <a:hlinkClick r:id="rId7"/>
              </a:rPr>
              <a:t>Convolutional</a:t>
            </a:r>
            <a:r>
              <a:rPr sz="2800" spc="-10" dirty="0">
                <a:uFill>
                  <a:solidFill>
                    <a:srgbClr val="000000"/>
                  </a:solidFill>
                </a:uFill>
                <a:latin typeface="Arial" panose="020B0604020202020204" pitchFamily="34" charset="0"/>
                <a:cs typeface="Arial" panose="020B0604020202020204" pitchFamily="34" charset="0"/>
                <a:hlinkClick r:id="rId7"/>
              </a:rPr>
              <a:t> </a:t>
            </a:r>
            <a:r>
              <a:rPr sz="2800" dirty="0">
                <a:uFill>
                  <a:solidFill>
                    <a:srgbClr val="000000"/>
                  </a:solidFill>
                </a:uFill>
                <a:latin typeface="Arial" panose="020B0604020202020204" pitchFamily="34" charset="0"/>
                <a:cs typeface="Arial" panose="020B0604020202020204" pitchFamily="34" charset="0"/>
                <a:hlinkClick r:id="rId7"/>
              </a:rPr>
              <a:t>Message</a:t>
            </a:r>
            <a:r>
              <a:rPr sz="2800" spc="-15" dirty="0">
                <a:uFill>
                  <a:solidFill>
                    <a:srgbClr val="000000"/>
                  </a:solidFill>
                </a:uFill>
                <a:latin typeface="Arial" panose="020B0604020202020204" pitchFamily="34" charset="0"/>
                <a:cs typeface="Arial" panose="020B0604020202020204" pitchFamily="34" charset="0"/>
                <a:hlinkClick r:id="rId7"/>
              </a:rPr>
              <a:t> </a:t>
            </a:r>
            <a:r>
              <a:rPr sz="2800" dirty="0">
                <a:uFill>
                  <a:solidFill>
                    <a:srgbClr val="000000"/>
                  </a:solidFill>
                </a:uFill>
                <a:latin typeface="Arial" panose="020B0604020202020204" pitchFamily="34" charset="0"/>
                <a:cs typeface="Arial" panose="020B0604020202020204" pitchFamily="34" charset="0"/>
                <a:hlinkClick r:id="rId7"/>
              </a:rPr>
              <a:t>Passing</a:t>
            </a:r>
            <a:r>
              <a:rPr sz="2800" spc="-10" dirty="0">
                <a:uFill>
                  <a:solidFill>
                    <a:srgbClr val="000000"/>
                  </a:solidFill>
                </a:uFill>
                <a:latin typeface="Arial" panose="020B0604020202020204" pitchFamily="34" charset="0"/>
                <a:cs typeface="Arial" panose="020B0604020202020204" pitchFamily="34" charset="0"/>
                <a:hlinkClick r:id="rId7"/>
              </a:rPr>
              <a:t> </a:t>
            </a:r>
            <a:r>
              <a:rPr sz="2800" dirty="0">
                <a:uFill>
                  <a:solidFill>
                    <a:srgbClr val="000000"/>
                  </a:solidFill>
                </a:uFill>
                <a:latin typeface="Arial" panose="020B0604020202020204" pitchFamily="34" charset="0"/>
                <a:cs typeface="Arial" panose="020B0604020202020204" pitchFamily="34" charset="0"/>
                <a:hlinkClick r:id="rId7"/>
              </a:rPr>
              <a:t>Neural</a:t>
            </a:r>
            <a:r>
              <a:rPr sz="2800" spc="-15" dirty="0">
                <a:uFill>
                  <a:solidFill>
                    <a:srgbClr val="000000"/>
                  </a:solidFill>
                </a:uFill>
                <a:latin typeface="Arial" panose="020B0604020202020204" pitchFamily="34" charset="0"/>
                <a:cs typeface="Arial" panose="020B0604020202020204" pitchFamily="34" charset="0"/>
                <a:hlinkClick r:id="rId7"/>
              </a:rPr>
              <a:t> </a:t>
            </a:r>
            <a:r>
              <a:rPr sz="2800" dirty="0">
                <a:uFill>
                  <a:solidFill>
                    <a:srgbClr val="000000"/>
                  </a:solidFill>
                </a:uFill>
                <a:latin typeface="Arial" panose="020B0604020202020204" pitchFamily="34" charset="0"/>
                <a:cs typeface="Arial" panose="020B0604020202020204" pitchFamily="34" charset="0"/>
                <a:hlinkClick r:id="rId7"/>
              </a:rPr>
              <a:t>Network</a:t>
            </a:r>
            <a:r>
              <a:rPr sz="2800" spc="-10" dirty="0">
                <a:uFill>
                  <a:solidFill>
                    <a:srgbClr val="000000"/>
                  </a:solidFill>
                </a:uFill>
                <a:latin typeface="Arial" panose="020B0604020202020204" pitchFamily="34" charset="0"/>
                <a:cs typeface="Arial" panose="020B0604020202020204" pitchFamily="34" charset="0"/>
                <a:hlinkClick r:id="rId7"/>
              </a:rPr>
              <a:t> </a:t>
            </a:r>
            <a:r>
              <a:rPr sz="2800" dirty="0">
                <a:uFill>
                  <a:solidFill>
                    <a:srgbClr val="000000"/>
                  </a:solidFill>
                </a:uFill>
                <a:latin typeface="Arial" panose="020B0604020202020204" pitchFamily="34" charset="0"/>
                <a:cs typeface="Arial" panose="020B0604020202020204" pitchFamily="34" charset="0"/>
                <a:hlinkClick r:id="rId7"/>
              </a:rPr>
              <a:t>for</a:t>
            </a:r>
            <a:r>
              <a:rPr sz="2800" spc="-15" dirty="0">
                <a:uFill>
                  <a:solidFill>
                    <a:srgbClr val="000000"/>
                  </a:solidFill>
                </a:uFill>
                <a:latin typeface="Arial" panose="020B0604020202020204" pitchFamily="34" charset="0"/>
                <a:cs typeface="Arial" panose="020B0604020202020204" pitchFamily="34" charset="0"/>
                <a:hlinkClick r:id="rId7"/>
              </a:rPr>
              <a:t> </a:t>
            </a:r>
            <a:r>
              <a:rPr sz="2800" dirty="0">
                <a:uFill>
                  <a:solidFill>
                    <a:srgbClr val="000000"/>
                  </a:solidFill>
                </a:uFill>
                <a:latin typeface="Arial" panose="020B0604020202020204" pitchFamily="34" charset="0"/>
                <a:cs typeface="Arial" panose="020B0604020202020204" pitchFamily="34" charset="0"/>
                <a:hlinkClick r:id="rId7"/>
              </a:rPr>
              <a:t>Structured</a:t>
            </a:r>
            <a:r>
              <a:rPr sz="2800" spc="-10" dirty="0">
                <a:uFill>
                  <a:solidFill>
                    <a:srgbClr val="000000"/>
                  </a:solidFill>
                </a:uFill>
                <a:latin typeface="Arial" panose="020B0604020202020204" pitchFamily="34" charset="0"/>
                <a:cs typeface="Arial" panose="020B0604020202020204" pitchFamily="34" charset="0"/>
                <a:hlinkClick r:id="rId7"/>
              </a:rPr>
              <a:t> </a:t>
            </a:r>
            <a:r>
              <a:rPr sz="2800" dirty="0">
                <a:uFill>
                  <a:solidFill>
                    <a:srgbClr val="000000"/>
                  </a:solidFill>
                </a:uFill>
                <a:latin typeface="Arial" panose="020B0604020202020204" pitchFamily="34" charset="0"/>
                <a:cs typeface="Arial" panose="020B0604020202020204" pitchFamily="34" charset="0"/>
                <a:hlinkClick r:id="rId7"/>
              </a:rPr>
              <a:t>Outdoor </a:t>
            </a:r>
            <a:r>
              <a:rPr sz="2800" spc="-985" dirty="0">
                <a:latin typeface="Arial" panose="020B0604020202020204" pitchFamily="34" charset="0"/>
                <a:cs typeface="Arial" panose="020B0604020202020204" pitchFamily="34" charset="0"/>
                <a:hlinkClick r:id="rId7"/>
              </a:rPr>
              <a:t> </a:t>
            </a:r>
            <a:r>
              <a:rPr sz="2800" dirty="0">
                <a:uFill>
                  <a:solidFill>
                    <a:srgbClr val="000000"/>
                  </a:solidFill>
                </a:uFill>
                <a:latin typeface="Arial" panose="020B0604020202020204" pitchFamily="34" charset="0"/>
                <a:cs typeface="Arial" panose="020B0604020202020204" pitchFamily="34" charset="0"/>
                <a:hlinkClick r:id="rId7"/>
              </a:rPr>
              <a:t>Architecture Reconstruction Fu</a:t>
            </a:r>
            <a:r>
              <a:rPr sz="2800" dirty="0">
                <a:latin typeface="Arial" panose="020B0604020202020204" pitchFamily="34" charset="0"/>
                <a:cs typeface="Arial" panose="020B0604020202020204" pitchFamily="34" charset="0"/>
                <a:hlinkClick r:id="rId7"/>
              </a:rPr>
              <a:t>y</a:t>
            </a:r>
            <a:r>
              <a:rPr sz="2800" dirty="0">
                <a:uFill>
                  <a:solidFill>
                    <a:srgbClr val="000000"/>
                  </a:solidFill>
                </a:uFill>
                <a:latin typeface="Arial" panose="020B0604020202020204" pitchFamily="34" charset="0"/>
                <a:cs typeface="Arial" panose="020B0604020202020204" pitchFamily="34" charset="0"/>
                <a:hlinkClick r:id="rId7"/>
              </a:rPr>
              <a:t>ang Zhang Nelson Nauata </a:t>
            </a:r>
            <a:r>
              <a:rPr sz="2800" spc="-35" dirty="0">
                <a:uFill>
                  <a:solidFill>
                    <a:srgbClr val="000000"/>
                  </a:solidFill>
                </a:uFill>
                <a:latin typeface="Arial" panose="020B0604020202020204" pitchFamily="34" charset="0"/>
                <a:cs typeface="Arial" panose="020B0604020202020204" pitchFamily="34" charset="0"/>
                <a:hlinkClick r:id="rId7"/>
              </a:rPr>
              <a:t>Yasutaka </a:t>
            </a:r>
            <a:r>
              <a:rPr sz="2800" dirty="0">
                <a:uFill>
                  <a:solidFill>
                    <a:srgbClr val="000000"/>
                  </a:solidFill>
                </a:uFill>
                <a:latin typeface="Arial" panose="020B0604020202020204" pitchFamily="34" charset="0"/>
                <a:cs typeface="Arial" panose="020B0604020202020204" pitchFamily="34" charset="0"/>
                <a:hlinkClick r:id="rId7"/>
              </a:rPr>
              <a:t>Furukawa Simon </a:t>
            </a:r>
            <a:r>
              <a:rPr sz="2800" spc="5" dirty="0">
                <a:latin typeface="Arial" panose="020B0604020202020204" pitchFamily="34" charset="0"/>
                <a:cs typeface="Arial" panose="020B0604020202020204" pitchFamily="34" charset="0"/>
                <a:hlinkClick r:id="rId7"/>
              </a:rPr>
              <a:t> </a:t>
            </a:r>
            <a:r>
              <a:rPr sz="2800" dirty="0">
                <a:uFill>
                  <a:solidFill>
                    <a:srgbClr val="000000"/>
                  </a:solidFill>
                </a:uFill>
                <a:latin typeface="Arial" panose="020B0604020202020204" pitchFamily="34" charset="0"/>
                <a:cs typeface="Arial" panose="020B0604020202020204" pitchFamily="34" charset="0"/>
                <a:hlinkClick r:id="rId7"/>
              </a:rPr>
              <a:t>Fraser</a:t>
            </a:r>
            <a:endParaRPr sz="2800" dirty="0">
              <a:latin typeface="Arial" panose="020B0604020202020204" pitchFamily="34" charset="0"/>
              <a:cs typeface="Arial" panose="020B0604020202020204" pitchFamily="34" charset="0"/>
            </a:endParaRPr>
          </a:p>
          <a:p>
            <a:pPr marL="81915" marR="1290320" algn="l" rtl="0">
              <a:lnSpc>
                <a:spcPct val="100699"/>
              </a:lnSpc>
              <a:spcBef>
                <a:spcPts val="960"/>
              </a:spcBef>
              <a:buAutoNum type="arabicPlain"/>
              <a:tabLst>
                <a:tab pos="718185" algn="l"/>
              </a:tabLst>
            </a:pPr>
            <a:r>
              <a:rPr lang="en-US" sz="2800" dirty="0">
                <a:uFill>
                  <a:solidFill>
                    <a:srgbClr val="000000"/>
                  </a:solidFill>
                </a:uFill>
                <a:latin typeface="Arial" panose="020B0604020202020204" pitchFamily="34" charset="0"/>
                <a:cs typeface="Arial" panose="020B0604020202020204" pitchFamily="34" charset="0"/>
                <a:hlinkClick r:id="rId8"/>
              </a:rPr>
              <a:t> </a:t>
            </a:r>
            <a:r>
              <a:rPr sz="2800" dirty="0">
                <a:uFill>
                  <a:solidFill>
                    <a:srgbClr val="000000"/>
                  </a:solidFill>
                </a:uFill>
                <a:latin typeface="Arial" panose="020B0604020202020204" pitchFamily="34" charset="0"/>
                <a:cs typeface="Arial" panose="020B0604020202020204" pitchFamily="34" charset="0"/>
                <a:hlinkClick r:id="rId8"/>
              </a:rPr>
              <a:t>Convolutional</a:t>
            </a:r>
            <a:r>
              <a:rPr sz="2800" spc="-15" dirty="0">
                <a:uFill>
                  <a:solidFill>
                    <a:srgbClr val="000000"/>
                  </a:solidFill>
                </a:uFill>
                <a:latin typeface="Arial" panose="020B0604020202020204" pitchFamily="34" charset="0"/>
                <a:cs typeface="Arial" panose="020B0604020202020204" pitchFamily="34" charset="0"/>
                <a:hlinkClick r:id="rId8"/>
              </a:rPr>
              <a:t> </a:t>
            </a:r>
            <a:r>
              <a:rPr sz="2800" dirty="0">
                <a:uFill>
                  <a:solidFill>
                    <a:srgbClr val="000000"/>
                  </a:solidFill>
                </a:uFill>
                <a:latin typeface="Arial" panose="020B0604020202020204" pitchFamily="34" charset="0"/>
                <a:cs typeface="Arial" panose="020B0604020202020204" pitchFamily="34" charset="0"/>
                <a:hlinkClick r:id="rId8"/>
              </a:rPr>
              <a:t>Neural</a:t>
            </a:r>
            <a:r>
              <a:rPr sz="2800" spc="-10" dirty="0">
                <a:uFill>
                  <a:solidFill>
                    <a:srgbClr val="000000"/>
                  </a:solidFill>
                </a:uFill>
                <a:latin typeface="Arial" panose="020B0604020202020204" pitchFamily="34" charset="0"/>
                <a:cs typeface="Arial" panose="020B0604020202020204" pitchFamily="34" charset="0"/>
                <a:hlinkClick r:id="rId8"/>
              </a:rPr>
              <a:t> </a:t>
            </a:r>
            <a:r>
              <a:rPr sz="2800" dirty="0">
                <a:uFill>
                  <a:solidFill>
                    <a:srgbClr val="000000"/>
                  </a:solidFill>
                </a:uFill>
                <a:latin typeface="Arial" panose="020B0604020202020204" pitchFamily="34" charset="0"/>
                <a:cs typeface="Arial" panose="020B0604020202020204" pitchFamily="34" charset="0"/>
                <a:hlinkClick r:id="rId8"/>
              </a:rPr>
              <a:t>Networks</a:t>
            </a:r>
            <a:r>
              <a:rPr sz="2800" spc="-10" dirty="0">
                <a:uFill>
                  <a:solidFill>
                    <a:srgbClr val="000000"/>
                  </a:solidFill>
                </a:uFill>
                <a:latin typeface="Arial" panose="020B0604020202020204" pitchFamily="34" charset="0"/>
                <a:cs typeface="Arial" panose="020B0604020202020204" pitchFamily="34" charset="0"/>
                <a:hlinkClick r:id="rId8"/>
              </a:rPr>
              <a:t> </a:t>
            </a:r>
            <a:r>
              <a:rPr sz="2800" dirty="0">
                <a:uFill>
                  <a:solidFill>
                    <a:srgbClr val="000000"/>
                  </a:solidFill>
                </a:uFill>
                <a:latin typeface="Arial" panose="020B0604020202020204" pitchFamily="34" charset="0"/>
                <a:cs typeface="Arial" panose="020B0604020202020204" pitchFamily="34" charset="0"/>
                <a:hlinkClick r:id="rId8"/>
              </a:rPr>
              <a:t>on</a:t>
            </a:r>
            <a:r>
              <a:rPr sz="2800" spc="-10" dirty="0">
                <a:uFill>
                  <a:solidFill>
                    <a:srgbClr val="000000"/>
                  </a:solidFill>
                </a:uFill>
                <a:latin typeface="Arial" panose="020B0604020202020204" pitchFamily="34" charset="0"/>
                <a:cs typeface="Arial" panose="020B0604020202020204" pitchFamily="34" charset="0"/>
                <a:hlinkClick r:id="rId8"/>
              </a:rPr>
              <a:t> </a:t>
            </a:r>
            <a:r>
              <a:rPr sz="2800" dirty="0">
                <a:uFill>
                  <a:solidFill>
                    <a:srgbClr val="000000"/>
                  </a:solidFill>
                </a:uFill>
                <a:latin typeface="Arial" panose="020B0604020202020204" pitchFamily="34" charset="0"/>
                <a:cs typeface="Arial" panose="020B0604020202020204" pitchFamily="34" charset="0"/>
                <a:hlinkClick r:id="rId8"/>
              </a:rPr>
              <a:t>Gra</a:t>
            </a:r>
            <a:r>
              <a:rPr sz="2800" dirty="0">
                <a:latin typeface="Arial" panose="020B0604020202020204" pitchFamily="34" charset="0"/>
                <a:cs typeface="Arial" panose="020B0604020202020204" pitchFamily="34" charset="0"/>
                <a:hlinkClick r:id="rId8"/>
              </a:rPr>
              <a:t>p</a:t>
            </a:r>
            <a:r>
              <a:rPr sz="2800" dirty="0">
                <a:uFill>
                  <a:solidFill>
                    <a:srgbClr val="000000"/>
                  </a:solidFill>
                </a:uFill>
                <a:latin typeface="Arial" panose="020B0604020202020204" pitchFamily="34" charset="0"/>
                <a:cs typeface="Arial" panose="020B0604020202020204" pitchFamily="34" charset="0"/>
                <a:hlinkClick r:id="rId8"/>
              </a:rPr>
              <a:t>hs</a:t>
            </a:r>
            <a:r>
              <a:rPr sz="2800" spc="-15" dirty="0">
                <a:uFill>
                  <a:solidFill>
                    <a:srgbClr val="000000"/>
                  </a:solidFill>
                </a:uFill>
                <a:latin typeface="Arial" panose="020B0604020202020204" pitchFamily="34" charset="0"/>
                <a:cs typeface="Arial" panose="020B0604020202020204" pitchFamily="34" charset="0"/>
                <a:hlinkClick r:id="rId8"/>
              </a:rPr>
              <a:t> </a:t>
            </a:r>
            <a:r>
              <a:rPr sz="2800" dirty="0">
                <a:uFill>
                  <a:solidFill>
                    <a:srgbClr val="000000"/>
                  </a:solidFill>
                </a:uFill>
                <a:latin typeface="Arial" panose="020B0604020202020204" pitchFamily="34" charset="0"/>
                <a:cs typeface="Arial" panose="020B0604020202020204" pitchFamily="34" charset="0"/>
                <a:hlinkClick r:id="rId8"/>
              </a:rPr>
              <a:t>with</a:t>
            </a:r>
            <a:r>
              <a:rPr sz="2800" spc="-10" dirty="0">
                <a:uFill>
                  <a:solidFill>
                    <a:srgbClr val="000000"/>
                  </a:solidFill>
                </a:uFill>
                <a:latin typeface="Arial" panose="020B0604020202020204" pitchFamily="34" charset="0"/>
                <a:cs typeface="Arial" panose="020B0604020202020204" pitchFamily="34" charset="0"/>
                <a:hlinkClick r:id="rId8"/>
              </a:rPr>
              <a:t> </a:t>
            </a:r>
            <a:r>
              <a:rPr sz="2800" dirty="0">
                <a:uFill>
                  <a:solidFill>
                    <a:srgbClr val="000000"/>
                  </a:solidFill>
                </a:uFill>
                <a:latin typeface="Arial" panose="020B0604020202020204" pitchFamily="34" charset="0"/>
                <a:cs typeface="Arial" panose="020B0604020202020204" pitchFamily="34" charset="0"/>
                <a:hlinkClick r:id="rId8"/>
              </a:rPr>
              <a:t>Fast</a:t>
            </a:r>
            <a:r>
              <a:rPr sz="2800" spc="-10" dirty="0">
                <a:uFill>
                  <a:solidFill>
                    <a:srgbClr val="000000"/>
                  </a:solidFill>
                </a:uFill>
                <a:latin typeface="Arial" panose="020B0604020202020204" pitchFamily="34" charset="0"/>
                <a:cs typeface="Arial" panose="020B0604020202020204" pitchFamily="34" charset="0"/>
                <a:hlinkClick r:id="rId8"/>
              </a:rPr>
              <a:t> </a:t>
            </a:r>
            <a:r>
              <a:rPr sz="2800" dirty="0">
                <a:uFill>
                  <a:solidFill>
                    <a:srgbClr val="000000"/>
                  </a:solidFill>
                </a:uFill>
                <a:latin typeface="Arial" panose="020B0604020202020204" pitchFamily="34" charset="0"/>
                <a:cs typeface="Arial" panose="020B0604020202020204" pitchFamily="34" charset="0"/>
                <a:hlinkClick r:id="rId8"/>
              </a:rPr>
              <a:t>Localized</a:t>
            </a:r>
            <a:r>
              <a:rPr sz="2800" spc="-10" dirty="0">
                <a:uFill>
                  <a:solidFill>
                    <a:srgbClr val="000000"/>
                  </a:solidFill>
                </a:uFill>
                <a:latin typeface="Arial" panose="020B0604020202020204" pitchFamily="34" charset="0"/>
                <a:cs typeface="Arial" panose="020B0604020202020204" pitchFamily="34" charset="0"/>
                <a:hlinkClick r:id="rId8"/>
              </a:rPr>
              <a:t> </a:t>
            </a:r>
            <a:r>
              <a:rPr sz="2800" dirty="0">
                <a:uFill>
                  <a:solidFill>
                    <a:srgbClr val="000000"/>
                  </a:solidFill>
                </a:uFill>
                <a:latin typeface="Arial" panose="020B0604020202020204" pitchFamily="34" charset="0"/>
                <a:cs typeface="Arial" panose="020B0604020202020204" pitchFamily="34" charset="0"/>
                <a:hlinkClick r:id="rId8"/>
              </a:rPr>
              <a:t>Spectral</a:t>
            </a:r>
            <a:r>
              <a:rPr sz="2800" spc="-10" dirty="0">
                <a:uFill>
                  <a:solidFill>
                    <a:srgbClr val="000000"/>
                  </a:solidFill>
                </a:uFill>
                <a:latin typeface="Arial" panose="020B0604020202020204" pitchFamily="34" charset="0"/>
                <a:cs typeface="Arial" panose="020B0604020202020204" pitchFamily="34" charset="0"/>
                <a:hlinkClick r:id="rId8"/>
              </a:rPr>
              <a:t> </a:t>
            </a:r>
            <a:r>
              <a:rPr sz="2800" dirty="0">
                <a:uFill>
                  <a:solidFill>
                    <a:srgbClr val="000000"/>
                  </a:solidFill>
                </a:uFill>
                <a:latin typeface="Arial" panose="020B0604020202020204" pitchFamily="34" charset="0"/>
                <a:cs typeface="Arial" panose="020B0604020202020204" pitchFamily="34" charset="0"/>
                <a:hlinkClick r:id="rId8"/>
              </a:rPr>
              <a:t>Filtering </a:t>
            </a:r>
            <a:r>
              <a:rPr sz="2800" spc="-985" dirty="0">
                <a:latin typeface="Arial" panose="020B0604020202020204" pitchFamily="34" charset="0"/>
                <a:cs typeface="Arial" panose="020B0604020202020204" pitchFamily="34" charset="0"/>
                <a:hlinkClick r:id="rId8"/>
              </a:rPr>
              <a:t> </a:t>
            </a:r>
            <a:r>
              <a:rPr sz="2800" dirty="0">
                <a:uFill>
                  <a:solidFill>
                    <a:srgbClr val="000000"/>
                  </a:solidFill>
                </a:uFill>
                <a:latin typeface="Arial" panose="020B0604020202020204" pitchFamily="34" charset="0"/>
                <a:cs typeface="Arial" panose="020B0604020202020204" pitchFamily="34" charset="0"/>
                <a:hlinkClick r:id="rId8"/>
              </a:rPr>
              <a:t>Michaël</a:t>
            </a:r>
            <a:r>
              <a:rPr sz="2800" spc="-5" dirty="0">
                <a:uFill>
                  <a:solidFill>
                    <a:srgbClr val="000000"/>
                  </a:solidFill>
                </a:uFill>
                <a:latin typeface="Arial" panose="020B0604020202020204" pitchFamily="34" charset="0"/>
                <a:cs typeface="Arial" panose="020B0604020202020204" pitchFamily="34" charset="0"/>
                <a:hlinkClick r:id="rId8"/>
              </a:rPr>
              <a:t> </a:t>
            </a:r>
            <a:r>
              <a:rPr sz="2800" spc="-10" dirty="0">
                <a:uFill>
                  <a:solidFill>
                    <a:srgbClr val="000000"/>
                  </a:solidFill>
                </a:uFill>
                <a:latin typeface="Arial" panose="020B0604020202020204" pitchFamily="34" charset="0"/>
                <a:cs typeface="Arial" panose="020B0604020202020204" pitchFamily="34" charset="0"/>
                <a:hlinkClick r:id="rId8"/>
              </a:rPr>
              <a:t>Defferrard</a:t>
            </a:r>
            <a:r>
              <a:rPr sz="2800" dirty="0">
                <a:uFill>
                  <a:solidFill>
                    <a:srgbClr val="000000"/>
                  </a:solidFill>
                </a:uFill>
                <a:latin typeface="Arial" panose="020B0604020202020204" pitchFamily="34" charset="0"/>
                <a:cs typeface="Arial" panose="020B0604020202020204" pitchFamily="34" charset="0"/>
                <a:hlinkClick r:id="rId8"/>
              </a:rPr>
              <a:t> Xavier Bresson Pierre </a:t>
            </a:r>
            <a:r>
              <a:rPr sz="2800" spc="-25" dirty="0" err="1">
                <a:uFill>
                  <a:solidFill>
                    <a:srgbClr val="000000"/>
                  </a:solidFill>
                </a:uFill>
                <a:latin typeface="Arial" panose="020B0604020202020204" pitchFamily="34" charset="0"/>
                <a:cs typeface="Arial" panose="020B0604020202020204" pitchFamily="34" charset="0"/>
                <a:hlinkClick r:id="rId8"/>
              </a:rPr>
              <a:t>Vander</a:t>
            </a:r>
            <a:r>
              <a:rPr sz="2800" spc="-25" dirty="0" err="1">
                <a:latin typeface="Arial" panose="020B0604020202020204" pitchFamily="34" charset="0"/>
                <a:cs typeface="Arial" panose="020B0604020202020204" pitchFamily="34" charset="0"/>
                <a:hlinkClick r:id="rId8"/>
              </a:rPr>
              <a:t>g</a:t>
            </a:r>
            <a:r>
              <a:rPr sz="2800" spc="-25" dirty="0" err="1">
                <a:uFill>
                  <a:solidFill>
                    <a:srgbClr val="000000"/>
                  </a:solidFill>
                </a:uFill>
                <a:latin typeface="Arial" panose="020B0604020202020204" pitchFamily="34" charset="0"/>
                <a:cs typeface="Arial" panose="020B0604020202020204" pitchFamily="34" charset="0"/>
                <a:hlinkClick r:id="rId8"/>
              </a:rPr>
              <a:t>heynst</a:t>
            </a:r>
            <a:r>
              <a:rPr lang="en-US" sz="2800" spc="-25" dirty="0">
                <a:uFill>
                  <a:solidFill>
                    <a:srgbClr val="000000"/>
                  </a:solidFill>
                </a:uFill>
                <a:latin typeface="Arial" panose="020B0604020202020204" pitchFamily="34" charset="0"/>
                <a:cs typeface="Arial" panose="020B0604020202020204" pitchFamily="34" charset="0"/>
              </a:rPr>
              <a:t> </a:t>
            </a:r>
            <a:endParaRPr sz="2800" dirty="0">
              <a:latin typeface="Arial" panose="020B0604020202020204" pitchFamily="34" charset="0"/>
              <a:cs typeface="Arial" panose="020B0604020202020204" pitchFamily="34" charset="0"/>
            </a:endParaRPr>
          </a:p>
          <a:p>
            <a:pPr marL="95885" marR="5080" algn="l" rtl="0">
              <a:lnSpc>
                <a:spcPct val="100699"/>
              </a:lnSpc>
              <a:spcBef>
                <a:spcPts val="1680"/>
              </a:spcBef>
              <a:buAutoNum type="arabicPlain"/>
              <a:tabLst>
                <a:tab pos="731520" algn="l"/>
                <a:tab pos="7675245" algn="l"/>
              </a:tabLst>
            </a:pPr>
            <a:r>
              <a:rPr lang="en-US" sz="2800" dirty="0">
                <a:uFill>
                  <a:solidFill>
                    <a:srgbClr val="000000"/>
                  </a:solidFill>
                </a:uFill>
                <a:latin typeface="Arial" panose="020B0604020202020204" pitchFamily="34" charset="0"/>
                <a:cs typeface="Arial" panose="020B0604020202020204" pitchFamily="34" charset="0"/>
                <a:hlinkClick r:id="rId9"/>
              </a:rPr>
              <a:t> </a:t>
            </a:r>
            <a:r>
              <a:rPr sz="2800" dirty="0">
                <a:uFill>
                  <a:solidFill>
                    <a:srgbClr val="000000"/>
                  </a:solidFill>
                </a:uFill>
                <a:latin typeface="Arial" panose="020B0604020202020204" pitchFamily="34" charset="0"/>
                <a:cs typeface="Arial" panose="020B0604020202020204" pitchFamily="34" charset="0"/>
                <a:hlinkClick r:id="rId9"/>
              </a:rPr>
              <a:t>Generative</a:t>
            </a:r>
            <a:r>
              <a:rPr sz="2800" spc="-210" dirty="0">
                <a:uFill>
                  <a:solidFill>
                    <a:srgbClr val="000000"/>
                  </a:solidFill>
                </a:uFill>
                <a:latin typeface="Arial" panose="020B0604020202020204" pitchFamily="34" charset="0"/>
                <a:cs typeface="Arial" panose="020B0604020202020204" pitchFamily="34" charset="0"/>
                <a:hlinkClick r:id="rId9"/>
              </a:rPr>
              <a:t> </a:t>
            </a:r>
            <a:r>
              <a:rPr sz="2800" dirty="0">
                <a:uFill>
                  <a:solidFill>
                    <a:srgbClr val="000000"/>
                  </a:solidFill>
                </a:uFill>
                <a:latin typeface="Arial" panose="020B0604020202020204" pitchFamily="34" charset="0"/>
                <a:cs typeface="Arial" panose="020B0604020202020204" pitchFamily="34" charset="0"/>
                <a:hlinkClick r:id="rId9"/>
              </a:rPr>
              <a:t>Adversarial</a:t>
            </a:r>
            <a:r>
              <a:rPr sz="2800" spc="-5" dirty="0">
                <a:uFill>
                  <a:solidFill>
                    <a:srgbClr val="000000"/>
                  </a:solidFill>
                </a:uFill>
                <a:latin typeface="Arial" panose="020B0604020202020204" pitchFamily="34" charset="0"/>
                <a:cs typeface="Arial" panose="020B0604020202020204" pitchFamily="34" charset="0"/>
                <a:hlinkClick r:id="rId9"/>
              </a:rPr>
              <a:t> </a:t>
            </a:r>
            <a:r>
              <a:rPr sz="2800" dirty="0">
                <a:uFill>
                  <a:solidFill>
                    <a:srgbClr val="000000"/>
                  </a:solidFill>
                </a:uFill>
                <a:latin typeface="Arial" panose="020B0604020202020204" pitchFamily="34" charset="0"/>
                <a:cs typeface="Arial" panose="020B0604020202020204" pitchFamily="34" charset="0"/>
                <a:hlinkClick r:id="rId9"/>
              </a:rPr>
              <a:t>Nets</a:t>
            </a:r>
            <a:r>
              <a:rPr sz="2800" spc="-10" dirty="0">
                <a:uFill>
                  <a:solidFill>
                    <a:srgbClr val="000000"/>
                  </a:solidFill>
                </a:uFill>
                <a:latin typeface="Arial" panose="020B0604020202020204" pitchFamily="34" charset="0"/>
                <a:cs typeface="Arial" panose="020B0604020202020204" pitchFamily="34" charset="0"/>
                <a:hlinkClick r:id="rId9"/>
              </a:rPr>
              <a:t> </a:t>
            </a:r>
            <a:r>
              <a:rPr sz="2800" dirty="0">
                <a:uFill>
                  <a:solidFill>
                    <a:srgbClr val="000000"/>
                  </a:solidFill>
                </a:uFill>
                <a:latin typeface="Arial" panose="020B0604020202020204" pitchFamily="34" charset="0"/>
                <a:cs typeface="Arial" panose="020B0604020202020204" pitchFamily="34" charset="0"/>
                <a:hlinkClick r:id="rId9"/>
              </a:rPr>
              <a:t>Ian</a:t>
            </a:r>
            <a:r>
              <a:rPr sz="2800" spc="-10" dirty="0">
                <a:uFill>
                  <a:solidFill>
                    <a:srgbClr val="000000"/>
                  </a:solidFill>
                </a:uFill>
                <a:latin typeface="Arial" panose="020B0604020202020204" pitchFamily="34" charset="0"/>
                <a:cs typeface="Arial" panose="020B0604020202020204" pitchFamily="34" charset="0"/>
                <a:hlinkClick r:id="rId9"/>
              </a:rPr>
              <a:t> </a:t>
            </a:r>
            <a:r>
              <a:rPr sz="2800" dirty="0">
                <a:uFill>
                  <a:solidFill>
                    <a:srgbClr val="000000"/>
                  </a:solidFill>
                </a:uFill>
                <a:latin typeface="Arial" panose="020B0604020202020204" pitchFamily="34" charset="0"/>
                <a:cs typeface="Arial" panose="020B0604020202020204" pitchFamily="34" charset="0"/>
                <a:hlinkClick r:id="rId9"/>
              </a:rPr>
              <a:t>J.</a:t>
            </a:r>
            <a:r>
              <a:rPr sz="2800" spc="-5" dirty="0">
                <a:uFill>
                  <a:solidFill>
                    <a:srgbClr val="000000"/>
                  </a:solidFill>
                </a:uFill>
                <a:latin typeface="Arial" panose="020B0604020202020204" pitchFamily="34" charset="0"/>
                <a:cs typeface="Arial" panose="020B0604020202020204" pitchFamily="34" charset="0"/>
                <a:hlinkClick r:id="rId9"/>
              </a:rPr>
              <a:t> </a:t>
            </a:r>
            <a:r>
              <a:rPr sz="2800" spc="-20" dirty="0">
                <a:uFill>
                  <a:solidFill>
                    <a:srgbClr val="000000"/>
                  </a:solidFill>
                </a:uFill>
                <a:latin typeface="Arial" panose="020B0604020202020204" pitchFamily="34" charset="0"/>
                <a:cs typeface="Arial" panose="020B0604020202020204" pitchFamily="34" charset="0"/>
                <a:hlinkClick r:id="rId9"/>
              </a:rPr>
              <a:t>Goodfellow,</a:t>
            </a:r>
            <a:r>
              <a:rPr sz="2800" spc="-10" dirty="0">
                <a:uFill>
                  <a:solidFill>
                    <a:srgbClr val="000000"/>
                  </a:solidFill>
                </a:uFill>
                <a:latin typeface="Arial" panose="020B0604020202020204" pitchFamily="34" charset="0"/>
                <a:cs typeface="Arial" panose="020B0604020202020204" pitchFamily="34" charset="0"/>
                <a:hlinkClick r:id="rId9"/>
              </a:rPr>
              <a:t> </a:t>
            </a:r>
            <a:r>
              <a:rPr sz="2800" dirty="0">
                <a:uFill>
                  <a:solidFill>
                    <a:srgbClr val="000000"/>
                  </a:solidFill>
                </a:uFill>
                <a:latin typeface="Arial" panose="020B0604020202020204" pitchFamily="34" charset="0"/>
                <a:cs typeface="Arial" panose="020B0604020202020204" pitchFamily="34" charset="0"/>
                <a:hlinkClick r:id="rId9"/>
              </a:rPr>
              <a:t>Jean</a:t>
            </a:r>
            <a:r>
              <a:rPr sz="2800" spc="-10" dirty="0">
                <a:uFill>
                  <a:solidFill>
                    <a:srgbClr val="000000"/>
                  </a:solidFill>
                </a:uFill>
                <a:latin typeface="Arial" panose="020B0604020202020204" pitchFamily="34" charset="0"/>
                <a:cs typeface="Arial" panose="020B0604020202020204" pitchFamily="34" charset="0"/>
                <a:hlinkClick r:id="rId9"/>
              </a:rPr>
              <a:t> </a:t>
            </a:r>
            <a:r>
              <a:rPr sz="2800" dirty="0">
                <a:uFill>
                  <a:solidFill>
                    <a:srgbClr val="000000"/>
                  </a:solidFill>
                </a:uFill>
                <a:latin typeface="Arial" panose="020B0604020202020204" pitchFamily="34" charset="0"/>
                <a:cs typeface="Arial" panose="020B0604020202020204" pitchFamily="34" charset="0"/>
                <a:hlinkClick r:id="rId9"/>
              </a:rPr>
              <a:t>Pouget-Abadie</a:t>
            </a:r>
            <a:r>
              <a:rPr sz="2800" spc="-5" dirty="0">
                <a:uFill>
                  <a:solidFill>
                    <a:srgbClr val="000000"/>
                  </a:solidFill>
                </a:uFill>
                <a:latin typeface="Arial" panose="020B0604020202020204" pitchFamily="34" charset="0"/>
                <a:cs typeface="Arial" panose="020B0604020202020204" pitchFamily="34" charset="0"/>
                <a:hlinkClick r:id="rId9"/>
              </a:rPr>
              <a:t> </a:t>
            </a:r>
            <a:r>
              <a:rPr sz="2800" dirty="0">
                <a:uFill>
                  <a:solidFill>
                    <a:srgbClr val="000000"/>
                  </a:solidFill>
                </a:uFill>
                <a:latin typeface="Arial" panose="020B0604020202020204" pitchFamily="34" charset="0"/>
                <a:cs typeface="Arial" panose="020B0604020202020204" pitchFamily="34" charset="0"/>
                <a:hlinkClick r:id="rId9"/>
              </a:rPr>
              <a:t>Mehdi</a:t>
            </a:r>
            <a:r>
              <a:rPr sz="2800" spc="-10" dirty="0">
                <a:uFill>
                  <a:solidFill>
                    <a:srgbClr val="000000"/>
                  </a:solidFill>
                </a:uFill>
                <a:latin typeface="Arial" panose="020B0604020202020204" pitchFamily="34" charset="0"/>
                <a:cs typeface="Arial" panose="020B0604020202020204" pitchFamily="34" charset="0"/>
                <a:hlinkClick r:id="rId9"/>
              </a:rPr>
              <a:t> </a:t>
            </a:r>
            <a:r>
              <a:rPr sz="2800" dirty="0">
                <a:uFill>
                  <a:solidFill>
                    <a:srgbClr val="000000"/>
                  </a:solidFill>
                </a:uFill>
                <a:latin typeface="Arial" panose="020B0604020202020204" pitchFamily="34" charset="0"/>
                <a:cs typeface="Arial" panose="020B0604020202020204" pitchFamily="34" charset="0"/>
                <a:hlinkClick r:id="rId9"/>
              </a:rPr>
              <a:t>Mirza</a:t>
            </a:r>
            <a:r>
              <a:rPr sz="2800" spc="-5" dirty="0">
                <a:uFill>
                  <a:solidFill>
                    <a:srgbClr val="000000"/>
                  </a:solidFill>
                </a:uFill>
                <a:latin typeface="Arial" panose="020B0604020202020204" pitchFamily="34" charset="0"/>
                <a:cs typeface="Arial" panose="020B0604020202020204" pitchFamily="34" charset="0"/>
                <a:hlinkClick r:id="rId9"/>
              </a:rPr>
              <a:t> </a:t>
            </a:r>
            <a:r>
              <a:rPr sz="2800" dirty="0">
                <a:uFill>
                  <a:solidFill>
                    <a:srgbClr val="000000"/>
                  </a:solidFill>
                </a:uFill>
                <a:latin typeface="Arial" panose="020B0604020202020204" pitchFamily="34" charset="0"/>
                <a:cs typeface="Arial" panose="020B0604020202020204" pitchFamily="34" charset="0"/>
                <a:hlinkClick r:id="rId9"/>
              </a:rPr>
              <a:t>Bing </a:t>
            </a:r>
            <a:r>
              <a:rPr sz="2800" spc="-985" dirty="0">
                <a:latin typeface="Arial" panose="020B0604020202020204" pitchFamily="34" charset="0"/>
                <a:cs typeface="Arial" panose="020B0604020202020204" pitchFamily="34" charset="0"/>
                <a:hlinkClick r:id="rId9"/>
              </a:rPr>
              <a:t> </a:t>
            </a:r>
            <a:r>
              <a:rPr sz="2800" dirty="0">
                <a:uFill>
                  <a:solidFill>
                    <a:srgbClr val="000000"/>
                  </a:solidFill>
                </a:uFill>
                <a:latin typeface="Arial" panose="020B0604020202020204" pitchFamily="34" charset="0"/>
                <a:cs typeface="Arial" panose="020B0604020202020204" pitchFamily="34" charset="0"/>
                <a:hlinkClick r:id="rId9"/>
              </a:rPr>
              <a:t>Xu</a:t>
            </a:r>
            <a:r>
              <a:rPr sz="2800" spc="5" dirty="0">
                <a:uFill>
                  <a:solidFill>
                    <a:srgbClr val="000000"/>
                  </a:solidFill>
                </a:uFill>
                <a:latin typeface="Arial" panose="020B0604020202020204" pitchFamily="34" charset="0"/>
                <a:cs typeface="Arial" panose="020B0604020202020204" pitchFamily="34" charset="0"/>
                <a:hlinkClick r:id="rId9"/>
              </a:rPr>
              <a:t> </a:t>
            </a:r>
            <a:r>
              <a:rPr sz="2800" dirty="0">
                <a:uFill>
                  <a:solidFill>
                    <a:srgbClr val="000000"/>
                  </a:solidFill>
                </a:uFill>
                <a:latin typeface="Arial" panose="020B0604020202020204" pitchFamily="34" charset="0"/>
                <a:cs typeface="Arial" panose="020B0604020202020204" pitchFamily="34" charset="0"/>
                <a:hlinkClick r:id="rId9"/>
              </a:rPr>
              <a:t>David</a:t>
            </a:r>
            <a:r>
              <a:rPr sz="2800" spc="10" dirty="0">
                <a:uFill>
                  <a:solidFill>
                    <a:srgbClr val="000000"/>
                  </a:solidFill>
                </a:uFill>
                <a:latin typeface="Arial" panose="020B0604020202020204" pitchFamily="34" charset="0"/>
                <a:cs typeface="Arial" panose="020B0604020202020204" pitchFamily="34" charset="0"/>
                <a:hlinkClick r:id="rId9"/>
              </a:rPr>
              <a:t> </a:t>
            </a:r>
            <a:r>
              <a:rPr sz="2800" spc="-15" dirty="0">
                <a:uFill>
                  <a:solidFill>
                    <a:srgbClr val="000000"/>
                  </a:solidFill>
                </a:uFill>
                <a:latin typeface="Arial" panose="020B0604020202020204" pitchFamily="34" charset="0"/>
                <a:cs typeface="Arial" panose="020B0604020202020204" pitchFamily="34" charset="0"/>
                <a:hlinkClick r:id="rId9"/>
              </a:rPr>
              <a:t>Warde-Farle</a:t>
            </a:r>
            <a:r>
              <a:rPr sz="2800" spc="-15" dirty="0">
                <a:latin typeface="Arial" panose="020B0604020202020204" pitchFamily="34" charset="0"/>
                <a:cs typeface="Arial" panose="020B0604020202020204" pitchFamily="34" charset="0"/>
                <a:hlinkClick r:id="rId9"/>
              </a:rPr>
              <a:t>y</a:t>
            </a:r>
            <a:r>
              <a:rPr sz="2800" spc="5" dirty="0">
                <a:latin typeface="Arial" panose="020B0604020202020204" pitchFamily="34" charset="0"/>
                <a:cs typeface="Arial" panose="020B0604020202020204" pitchFamily="34" charset="0"/>
                <a:hlinkClick r:id="rId9"/>
              </a:rPr>
              <a:t> </a:t>
            </a:r>
            <a:r>
              <a:rPr sz="2800" dirty="0">
                <a:latin typeface="Arial" panose="020B0604020202020204" pitchFamily="34" charset="0"/>
                <a:cs typeface="Arial" panose="020B0604020202020204" pitchFamily="34" charset="0"/>
                <a:hlinkClick r:id="rId9"/>
              </a:rPr>
              <a:t>Sherjil</a:t>
            </a:r>
            <a:r>
              <a:rPr sz="2800" spc="10" dirty="0">
                <a:latin typeface="Arial" panose="020B0604020202020204" pitchFamily="34" charset="0"/>
                <a:cs typeface="Arial" panose="020B0604020202020204" pitchFamily="34" charset="0"/>
                <a:hlinkClick r:id="rId9"/>
              </a:rPr>
              <a:t> </a:t>
            </a:r>
            <a:r>
              <a:rPr sz="2800" dirty="0">
                <a:latin typeface="Arial" panose="020B0604020202020204" pitchFamily="34" charset="0"/>
                <a:cs typeface="Arial" panose="020B0604020202020204" pitchFamily="34" charset="0"/>
                <a:hlinkClick r:id="rId9"/>
              </a:rPr>
              <a:t>Ozair	Aaron</a:t>
            </a:r>
            <a:r>
              <a:rPr sz="2800" spc="-5" dirty="0">
                <a:latin typeface="Arial" panose="020B0604020202020204" pitchFamily="34" charset="0"/>
                <a:cs typeface="Arial" panose="020B0604020202020204" pitchFamily="34" charset="0"/>
                <a:hlinkClick r:id="rId9"/>
              </a:rPr>
              <a:t> </a:t>
            </a:r>
            <a:r>
              <a:rPr sz="2800" dirty="0">
                <a:latin typeface="Arial" panose="020B0604020202020204" pitchFamily="34" charset="0"/>
                <a:cs typeface="Arial" panose="020B0604020202020204" pitchFamily="34" charset="0"/>
                <a:hlinkClick r:id="rId9"/>
              </a:rPr>
              <a:t>Courville</a:t>
            </a:r>
            <a:r>
              <a:rPr sz="2800" spc="-65" dirty="0">
                <a:latin typeface="Arial" panose="020B0604020202020204" pitchFamily="34" charset="0"/>
                <a:cs typeface="Arial" panose="020B0604020202020204" pitchFamily="34" charset="0"/>
                <a:hlinkClick r:id="rId9"/>
              </a:rPr>
              <a:t> </a:t>
            </a:r>
            <a:r>
              <a:rPr sz="2800" spc="-60" dirty="0">
                <a:latin typeface="Arial" panose="020B0604020202020204" pitchFamily="34" charset="0"/>
                <a:cs typeface="Arial" panose="020B0604020202020204" pitchFamily="34" charset="0"/>
                <a:hlinkClick r:id="rId9"/>
              </a:rPr>
              <a:t>Yoshua</a:t>
            </a:r>
            <a:r>
              <a:rPr sz="2800" spc="-5" dirty="0">
                <a:latin typeface="Arial" panose="020B0604020202020204" pitchFamily="34" charset="0"/>
                <a:cs typeface="Arial" panose="020B0604020202020204" pitchFamily="34" charset="0"/>
                <a:hlinkClick r:id="rId9"/>
              </a:rPr>
              <a:t> </a:t>
            </a:r>
            <a:r>
              <a:rPr sz="2800" dirty="0">
                <a:latin typeface="Arial" panose="020B0604020202020204" pitchFamily="34" charset="0"/>
                <a:cs typeface="Arial" panose="020B0604020202020204" pitchFamily="34" charset="0"/>
                <a:hlinkClick r:id="rId9"/>
              </a:rPr>
              <a:t>Bengio</a:t>
            </a:r>
            <a:endParaRPr sz="2800" dirty="0">
              <a:latin typeface="Arial" panose="020B0604020202020204" pitchFamily="34" charset="0"/>
              <a:cs typeface="Arial" panose="020B0604020202020204" pitchFamily="34" charset="0"/>
            </a:endParaRPr>
          </a:p>
        </p:txBody>
      </p:sp>
      <p:sp>
        <p:nvSpPr>
          <p:cNvPr id="5" name="מציין מיקום של מספר שקופית 4">
            <a:extLst>
              <a:ext uri="{FF2B5EF4-FFF2-40B4-BE49-F238E27FC236}">
                <a16:creationId xmlns:a16="http://schemas.microsoft.com/office/drawing/2014/main" id="{5A1521B4-DB67-36DF-C0EC-1852EBAF8B1A}"/>
              </a:ext>
            </a:extLst>
          </p:cNvPr>
          <p:cNvSpPr>
            <a:spLocks noGrp="1"/>
          </p:cNvSpPr>
          <p:nvPr>
            <p:ph type="sldNum" sz="quarter" idx="7"/>
          </p:nvPr>
        </p:nvSpPr>
        <p:spPr/>
        <p:txBody>
          <a:bodyPr/>
          <a:lstStyle/>
          <a:p>
            <a:fld id="{B6F15528-21DE-4FAA-801E-634DDDAF4B2B}" type="slidenum">
              <a:rPr lang="en-IL" smtClean="0"/>
              <a:t>41</a:t>
            </a:fld>
            <a:endParaRPr lang="en-IL"/>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2420" y="0"/>
            <a:ext cx="18288000" cy="10296525"/>
            <a:chOff x="2420" y="0"/>
            <a:chExt cx="18288000" cy="10296525"/>
          </a:xfrm>
        </p:grpSpPr>
        <p:pic>
          <p:nvPicPr>
            <p:cNvPr id="3" name="object 3"/>
            <p:cNvPicPr/>
            <p:nvPr/>
          </p:nvPicPr>
          <p:blipFill>
            <a:blip r:embed="rId2" cstate="print"/>
            <a:stretch>
              <a:fillRect/>
            </a:stretch>
          </p:blipFill>
          <p:spPr>
            <a:xfrm>
              <a:off x="2230243" y="0"/>
              <a:ext cx="13827511" cy="10286999"/>
            </a:xfrm>
            <a:prstGeom prst="rect">
              <a:avLst/>
            </a:prstGeom>
          </p:spPr>
        </p:pic>
        <p:sp>
          <p:nvSpPr>
            <p:cNvPr id="4" name="object 4"/>
            <p:cNvSpPr/>
            <p:nvPr/>
          </p:nvSpPr>
          <p:spPr>
            <a:xfrm>
              <a:off x="78619" y="68288"/>
              <a:ext cx="18135600" cy="10144125"/>
            </a:xfrm>
            <a:custGeom>
              <a:avLst/>
              <a:gdLst/>
              <a:ahLst/>
              <a:cxnLst/>
              <a:rect l="l" t="t" r="r" b="b"/>
              <a:pathLst>
                <a:path w="18135600" h="10144125">
                  <a:moveTo>
                    <a:pt x="0" y="10014393"/>
                  </a:moveTo>
                  <a:lnTo>
                    <a:pt x="0" y="129730"/>
                  </a:lnTo>
                  <a:lnTo>
                    <a:pt x="155" y="123357"/>
                  </a:lnTo>
                  <a:lnTo>
                    <a:pt x="9875" y="80084"/>
                  </a:lnTo>
                  <a:lnTo>
                    <a:pt x="33600" y="42613"/>
                  </a:lnTo>
                  <a:lnTo>
                    <a:pt x="68575" y="15317"/>
                  </a:lnTo>
                  <a:lnTo>
                    <a:pt x="110702" y="1402"/>
                  </a:lnTo>
                  <a:lnTo>
                    <a:pt x="129730" y="0"/>
                  </a:lnTo>
                  <a:lnTo>
                    <a:pt x="18005868" y="0"/>
                  </a:lnTo>
                  <a:lnTo>
                    <a:pt x="18049564" y="7580"/>
                  </a:lnTo>
                  <a:lnTo>
                    <a:pt x="18088167" y="29446"/>
                  </a:lnTo>
                  <a:lnTo>
                    <a:pt x="18117145" y="63041"/>
                  </a:lnTo>
                  <a:lnTo>
                    <a:pt x="18133104" y="104421"/>
                  </a:lnTo>
                  <a:lnTo>
                    <a:pt x="18135598" y="129730"/>
                  </a:lnTo>
                  <a:lnTo>
                    <a:pt x="18135598" y="10014393"/>
                  </a:lnTo>
                  <a:lnTo>
                    <a:pt x="18128017" y="10058090"/>
                  </a:lnTo>
                  <a:lnTo>
                    <a:pt x="18106151" y="10096693"/>
                  </a:lnTo>
                  <a:lnTo>
                    <a:pt x="18072553" y="10125671"/>
                  </a:lnTo>
                  <a:lnTo>
                    <a:pt x="18031175" y="10141631"/>
                  </a:lnTo>
                  <a:lnTo>
                    <a:pt x="18005868" y="10144124"/>
                  </a:lnTo>
                  <a:lnTo>
                    <a:pt x="129730" y="10144124"/>
                  </a:lnTo>
                  <a:lnTo>
                    <a:pt x="86032" y="10136542"/>
                  </a:lnTo>
                  <a:lnTo>
                    <a:pt x="47429" y="10114677"/>
                  </a:lnTo>
                  <a:lnTo>
                    <a:pt x="18452" y="10081081"/>
                  </a:lnTo>
                  <a:lnTo>
                    <a:pt x="2492" y="10039701"/>
                  </a:lnTo>
                  <a:lnTo>
                    <a:pt x="0" y="10014393"/>
                  </a:lnTo>
                  <a:close/>
                </a:path>
              </a:pathLst>
            </a:custGeom>
            <a:ln w="152399">
              <a:solidFill>
                <a:srgbClr val="CDCDCD"/>
              </a:solidFill>
            </a:ln>
          </p:spPr>
          <p:txBody>
            <a:bodyPr wrap="square" lIns="0" tIns="0" rIns="0" bIns="0" rtlCol="0"/>
            <a:lstStyle/>
            <a:p>
              <a:endParaRPr/>
            </a:p>
          </p:txBody>
        </p:sp>
        <p:pic>
          <p:nvPicPr>
            <p:cNvPr id="5" name="object 5"/>
            <p:cNvPicPr/>
            <p:nvPr/>
          </p:nvPicPr>
          <p:blipFill>
            <a:blip r:embed="rId3" cstate="print"/>
            <a:stretch>
              <a:fillRect/>
            </a:stretch>
          </p:blipFill>
          <p:spPr>
            <a:xfrm>
              <a:off x="15043650" y="9543384"/>
              <a:ext cx="3209924" cy="728811"/>
            </a:xfrm>
            <a:prstGeom prst="rect">
              <a:avLst/>
            </a:prstGeom>
          </p:spPr>
        </p:pic>
        <p:pic>
          <p:nvPicPr>
            <p:cNvPr id="6" name="object 6"/>
            <p:cNvPicPr/>
            <p:nvPr/>
          </p:nvPicPr>
          <p:blipFill>
            <a:blip r:embed="rId4" cstate="print"/>
            <a:stretch>
              <a:fillRect/>
            </a:stretch>
          </p:blipFill>
          <p:spPr>
            <a:xfrm>
              <a:off x="6117335" y="4511039"/>
              <a:ext cx="6050279" cy="1252727"/>
            </a:xfrm>
            <a:prstGeom prst="rect">
              <a:avLst/>
            </a:prstGeom>
          </p:spPr>
        </p:pic>
        <p:pic>
          <p:nvPicPr>
            <p:cNvPr id="7" name="object 7"/>
            <p:cNvPicPr/>
            <p:nvPr/>
          </p:nvPicPr>
          <p:blipFill>
            <a:blip r:embed="rId5" cstate="print"/>
            <a:stretch>
              <a:fillRect/>
            </a:stretch>
          </p:blipFill>
          <p:spPr>
            <a:xfrm>
              <a:off x="6153911" y="4511039"/>
              <a:ext cx="5986271" cy="1252727"/>
            </a:xfrm>
            <a:prstGeom prst="rect">
              <a:avLst/>
            </a:prstGeom>
          </p:spPr>
        </p:pic>
      </p:grpSp>
      <p:sp>
        <p:nvSpPr>
          <p:cNvPr id="8" name="מציין מיקום של מספר שקופית 7">
            <a:extLst>
              <a:ext uri="{FF2B5EF4-FFF2-40B4-BE49-F238E27FC236}">
                <a16:creationId xmlns:a16="http://schemas.microsoft.com/office/drawing/2014/main" id="{15EEC5DF-370D-44EB-6E90-2FC938D59D91}"/>
              </a:ext>
            </a:extLst>
          </p:cNvPr>
          <p:cNvSpPr>
            <a:spLocks noGrp="1"/>
          </p:cNvSpPr>
          <p:nvPr>
            <p:ph type="sldNum" sz="quarter" idx="7"/>
          </p:nvPr>
        </p:nvSpPr>
        <p:spPr/>
        <p:txBody>
          <a:bodyPr/>
          <a:lstStyle/>
          <a:p>
            <a:fld id="{B6F15528-21DE-4FAA-801E-634DDDAF4B2B}" type="slidenum">
              <a:rPr lang="en-IL" smtClean="0"/>
              <a:t>42</a:t>
            </a:fld>
            <a:endParaRPr lang="en-IL"/>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22346" y="0"/>
            <a:ext cx="18288000" cy="10308590"/>
            <a:chOff x="22346" y="0"/>
            <a:chExt cx="18288000" cy="10308590"/>
          </a:xfrm>
        </p:grpSpPr>
        <p:pic>
          <p:nvPicPr>
            <p:cNvPr id="3" name="object 3"/>
            <p:cNvPicPr/>
            <p:nvPr/>
          </p:nvPicPr>
          <p:blipFill>
            <a:blip r:embed="rId2" cstate="print"/>
            <a:stretch>
              <a:fillRect/>
            </a:stretch>
          </p:blipFill>
          <p:spPr>
            <a:xfrm>
              <a:off x="6650735" y="792479"/>
              <a:ext cx="5117591" cy="1249679"/>
            </a:xfrm>
            <a:prstGeom prst="rect">
              <a:avLst/>
            </a:prstGeom>
          </p:spPr>
        </p:pic>
        <p:pic>
          <p:nvPicPr>
            <p:cNvPr id="4" name="object 4"/>
            <p:cNvPicPr/>
            <p:nvPr/>
          </p:nvPicPr>
          <p:blipFill>
            <a:blip r:embed="rId3" cstate="print"/>
            <a:stretch>
              <a:fillRect/>
            </a:stretch>
          </p:blipFill>
          <p:spPr>
            <a:xfrm>
              <a:off x="6659879" y="792479"/>
              <a:ext cx="4974335" cy="1249679"/>
            </a:xfrm>
            <a:prstGeom prst="rect">
              <a:avLst/>
            </a:prstGeom>
          </p:spPr>
        </p:pic>
      </p:grpSp>
      <p:sp>
        <p:nvSpPr>
          <p:cNvPr id="5" name="object 5"/>
          <p:cNvSpPr txBox="1">
            <a:spLocks noGrp="1"/>
          </p:cNvSpPr>
          <p:nvPr>
            <p:ph type="title"/>
          </p:nvPr>
        </p:nvSpPr>
        <p:spPr>
          <a:xfrm>
            <a:off x="1914569" y="2764744"/>
            <a:ext cx="11532235" cy="596900"/>
          </a:xfrm>
          <a:prstGeom prst="rect">
            <a:avLst/>
          </a:prstGeom>
        </p:spPr>
        <p:txBody>
          <a:bodyPr vert="horz" wrap="square" lIns="0" tIns="12700" rIns="0" bIns="0" rtlCol="0">
            <a:spAutoFit/>
          </a:bodyPr>
          <a:lstStyle/>
          <a:p>
            <a:pPr marL="12700">
              <a:lnSpc>
                <a:spcPct val="100000"/>
              </a:lnSpc>
              <a:spcBef>
                <a:spcPts val="100"/>
              </a:spcBef>
              <a:tabLst>
                <a:tab pos="3268345" algn="l"/>
                <a:tab pos="3744595" algn="l"/>
                <a:tab pos="5174615" algn="l"/>
                <a:tab pos="5836285" algn="l"/>
                <a:tab pos="8668385" algn="l"/>
                <a:tab pos="9700895" algn="l"/>
                <a:tab pos="10883265" algn="l"/>
                <a:tab pos="11386185" algn="l"/>
              </a:tabLst>
            </a:pPr>
            <a:r>
              <a:rPr sz="3750" dirty="0">
                <a:latin typeface="Arial MT"/>
                <a:cs typeface="Arial MT"/>
              </a:rPr>
              <a:t>House-GAN++	is	based	on	House-GAN,	they	di</a:t>
            </a:r>
            <a:r>
              <a:rPr sz="3750" spc="-70" dirty="0">
                <a:latin typeface="Arial MT"/>
                <a:cs typeface="Arial MT"/>
              </a:rPr>
              <a:t>f</a:t>
            </a:r>
            <a:r>
              <a:rPr sz="3750" dirty="0">
                <a:latin typeface="Arial MT"/>
                <a:cs typeface="Arial MT"/>
              </a:rPr>
              <a:t>fer	in:</a:t>
            </a:r>
          </a:p>
        </p:txBody>
      </p:sp>
      <p:sp>
        <p:nvSpPr>
          <p:cNvPr id="6" name="object 6"/>
          <p:cNvSpPr txBox="1">
            <a:spLocks noGrp="1"/>
          </p:cNvSpPr>
          <p:nvPr>
            <p:ph type="body" idx="1"/>
          </p:nvPr>
        </p:nvSpPr>
        <p:spPr>
          <a:prstGeom prst="rect">
            <a:avLst/>
          </a:prstGeom>
        </p:spPr>
        <p:txBody>
          <a:bodyPr vert="horz" wrap="square" lIns="0" tIns="12700" rIns="0" bIns="0" rtlCol="0">
            <a:spAutoFit/>
          </a:bodyPr>
          <a:lstStyle/>
          <a:p>
            <a:pPr marL="541655" indent="-529590">
              <a:lnSpc>
                <a:spcPct val="100000"/>
              </a:lnSpc>
              <a:spcBef>
                <a:spcPts val="100"/>
              </a:spcBef>
              <a:buAutoNum type="arabicPeriod"/>
              <a:tabLst>
                <a:tab pos="541655" algn="l"/>
                <a:tab pos="542290" algn="l"/>
                <a:tab pos="2024380" algn="l"/>
                <a:tab pos="3030220" algn="l"/>
                <a:tab pos="4220845" algn="l"/>
              </a:tabLst>
            </a:pPr>
            <a:r>
              <a:rPr dirty="0"/>
              <a:t>Edges	also	carry	features</a:t>
            </a:r>
          </a:p>
          <a:p>
            <a:pPr marL="541655" indent="-529590">
              <a:lnSpc>
                <a:spcPct val="100000"/>
              </a:lnSpc>
              <a:buAutoNum type="arabicPeriod"/>
              <a:tabLst>
                <a:tab pos="541655" algn="l"/>
                <a:tab pos="542290" algn="l"/>
                <a:tab pos="1759585" algn="l"/>
                <a:tab pos="4143375" algn="l"/>
                <a:tab pos="5704840" algn="l"/>
                <a:tab pos="6604000" algn="l"/>
                <a:tab pos="9596120" algn="l"/>
              </a:tabLst>
            </a:pPr>
            <a:r>
              <a:rPr dirty="0"/>
              <a:t>Each	node/edge	carries	2-D	segmentation	mask</a:t>
            </a:r>
          </a:p>
          <a:p>
            <a:pPr marL="541655" indent="-529590">
              <a:lnSpc>
                <a:spcPct val="100000"/>
              </a:lnSpc>
              <a:buAutoNum type="arabicPeriod"/>
              <a:tabLst>
                <a:tab pos="541655" algn="l"/>
                <a:tab pos="542290" algn="l"/>
                <a:tab pos="3189605" algn="l"/>
                <a:tab pos="5253990" algn="l"/>
                <a:tab pos="7080884" algn="l"/>
                <a:tab pos="8959850" algn="l"/>
                <a:tab pos="9436100" algn="l"/>
              </a:tabLst>
            </a:pPr>
            <a:r>
              <a:rPr dirty="0"/>
              <a:t>Convolution	Message	Passing	Network	is	reformulated</a:t>
            </a:r>
          </a:p>
          <a:p>
            <a:pPr marL="541655" indent="-529590">
              <a:lnSpc>
                <a:spcPct val="100000"/>
              </a:lnSpc>
              <a:buAutoNum type="arabicPeriod"/>
              <a:tabLst>
                <a:tab pos="541655" algn="l"/>
                <a:tab pos="542290" algn="l"/>
                <a:tab pos="3797935" algn="l"/>
                <a:tab pos="5677535" algn="l"/>
                <a:tab pos="9568180" algn="l"/>
                <a:tab pos="11950700" algn="l"/>
              </a:tabLst>
            </a:pPr>
            <a:r>
              <a:rPr dirty="0"/>
              <a:t>House-GAN++	includes	meta-optimization	refinement	scheme</a:t>
            </a:r>
          </a:p>
        </p:txBody>
      </p:sp>
      <p:grpSp>
        <p:nvGrpSpPr>
          <p:cNvPr id="7" name="object 7"/>
          <p:cNvGrpSpPr/>
          <p:nvPr/>
        </p:nvGrpSpPr>
        <p:grpSpPr>
          <a:xfrm>
            <a:off x="2258691" y="6256613"/>
            <a:ext cx="9018270" cy="3438525"/>
            <a:chOff x="2258691" y="6256613"/>
            <a:chExt cx="9018270" cy="3438525"/>
          </a:xfrm>
        </p:grpSpPr>
        <p:sp>
          <p:nvSpPr>
            <p:cNvPr id="8" name="object 8"/>
            <p:cNvSpPr/>
            <p:nvPr/>
          </p:nvSpPr>
          <p:spPr>
            <a:xfrm>
              <a:off x="7042086" y="6256616"/>
              <a:ext cx="4234815" cy="3438525"/>
            </a:xfrm>
            <a:custGeom>
              <a:avLst/>
              <a:gdLst/>
              <a:ahLst/>
              <a:cxnLst/>
              <a:rect l="l" t="t" r="r" b="b"/>
              <a:pathLst>
                <a:path w="4234815" h="3438525">
                  <a:moveTo>
                    <a:pt x="1266825" y="151790"/>
                  </a:moveTo>
                  <a:lnTo>
                    <a:pt x="0" y="151790"/>
                  </a:lnTo>
                  <a:lnTo>
                    <a:pt x="0" y="3399815"/>
                  </a:lnTo>
                  <a:lnTo>
                    <a:pt x="1266825" y="3399815"/>
                  </a:lnTo>
                  <a:lnTo>
                    <a:pt x="1266825" y="151790"/>
                  </a:lnTo>
                  <a:close/>
                </a:path>
                <a:path w="4234815" h="3438525">
                  <a:moveTo>
                    <a:pt x="2541536" y="110515"/>
                  </a:moveTo>
                  <a:lnTo>
                    <a:pt x="1341386" y="110515"/>
                  </a:lnTo>
                  <a:lnTo>
                    <a:pt x="1341386" y="3434740"/>
                  </a:lnTo>
                  <a:lnTo>
                    <a:pt x="2541536" y="3434740"/>
                  </a:lnTo>
                  <a:lnTo>
                    <a:pt x="2541536" y="110515"/>
                  </a:lnTo>
                  <a:close/>
                </a:path>
                <a:path w="4234815" h="3438525">
                  <a:moveTo>
                    <a:pt x="4234497" y="0"/>
                  </a:moveTo>
                  <a:lnTo>
                    <a:pt x="2891472" y="0"/>
                  </a:lnTo>
                  <a:lnTo>
                    <a:pt x="2891472" y="3438525"/>
                  </a:lnTo>
                  <a:lnTo>
                    <a:pt x="4234497" y="3438525"/>
                  </a:lnTo>
                  <a:lnTo>
                    <a:pt x="4234497" y="0"/>
                  </a:lnTo>
                  <a:close/>
                </a:path>
              </a:pathLst>
            </a:custGeom>
            <a:solidFill>
              <a:srgbClr val="F2F2F2"/>
            </a:solidFill>
          </p:spPr>
          <p:txBody>
            <a:bodyPr wrap="square" lIns="0" tIns="0" rIns="0" bIns="0" rtlCol="0"/>
            <a:lstStyle/>
            <a:p>
              <a:endParaRPr/>
            </a:p>
          </p:txBody>
        </p:sp>
        <p:sp>
          <p:nvSpPr>
            <p:cNvPr id="9" name="object 9"/>
            <p:cNvSpPr/>
            <p:nvPr/>
          </p:nvSpPr>
          <p:spPr>
            <a:xfrm>
              <a:off x="9931743" y="6290093"/>
              <a:ext cx="1276350" cy="3235325"/>
            </a:xfrm>
            <a:custGeom>
              <a:avLst/>
              <a:gdLst/>
              <a:ahLst/>
              <a:cxnLst/>
              <a:rect l="l" t="t" r="r" b="b"/>
              <a:pathLst>
                <a:path w="1276350" h="3235325">
                  <a:moveTo>
                    <a:pt x="902119" y="2863545"/>
                  </a:moveTo>
                  <a:lnTo>
                    <a:pt x="899325" y="2818079"/>
                  </a:lnTo>
                  <a:lnTo>
                    <a:pt x="890981" y="2773286"/>
                  </a:lnTo>
                  <a:lnTo>
                    <a:pt x="877227" y="2729865"/>
                  </a:lnTo>
                  <a:lnTo>
                    <a:pt x="858253" y="2688437"/>
                  </a:lnTo>
                  <a:lnTo>
                    <a:pt x="834351" y="2649651"/>
                  </a:lnTo>
                  <a:lnTo>
                    <a:pt x="805891" y="2614079"/>
                  </a:lnTo>
                  <a:lnTo>
                    <a:pt x="773277" y="2582265"/>
                  </a:lnTo>
                  <a:lnTo>
                    <a:pt x="737019" y="2554681"/>
                  </a:lnTo>
                  <a:lnTo>
                    <a:pt x="697661" y="2531732"/>
                  </a:lnTo>
                  <a:lnTo>
                    <a:pt x="655789" y="2513787"/>
                  </a:lnTo>
                  <a:lnTo>
                    <a:pt x="612038" y="2501100"/>
                  </a:lnTo>
                  <a:lnTo>
                    <a:pt x="567055" y="2493861"/>
                  </a:lnTo>
                  <a:lnTo>
                    <a:pt x="530644" y="2492070"/>
                  </a:lnTo>
                  <a:lnTo>
                    <a:pt x="502475" y="2492184"/>
                  </a:lnTo>
                  <a:lnTo>
                    <a:pt x="457085" y="2496096"/>
                  </a:lnTo>
                  <a:lnTo>
                    <a:pt x="412521" y="2505532"/>
                  </a:lnTo>
                  <a:lnTo>
                    <a:pt x="369430" y="2520353"/>
                  </a:lnTo>
                  <a:lnTo>
                    <a:pt x="328485" y="2540330"/>
                  </a:lnTo>
                  <a:lnTo>
                    <a:pt x="290309" y="2565171"/>
                  </a:lnTo>
                  <a:lnTo>
                    <a:pt x="255447" y="2594508"/>
                  </a:lnTo>
                  <a:lnTo>
                    <a:pt x="224434" y="2627884"/>
                  </a:lnTo>
                  <a:lnTo>
                    <a:pt x="197751" y="2664815"/>
                  </a:lnTo>
                  <a:lnTo>
                    <a:pt x="175780" y="2704719"/>
                  </a:lnTo>
                  <a:lnTo>
                    <a:pt x="158864" y="2747022"/>
                  </a:lnTo>
                  <a:lnTo>
                    <a:pt x="147256" y="2791079"/>
                  </a:lnTo>
                  <a:lnTo>
                    <a:pt x="141122" y="2836227"/>
                  </a:lnTo>
                  <a:lnTo>
                    <a:pt x="140119" y="2863545"/>
                  </a:lnTo>
                  <a:lnTo>
                    <a:pt x="140233" y="2872663"/>
                  </a:lnTo>
                  <a:lnTo>
                    <a:pt x="144132" y="2918053"/>
                  </a:lnTo>
                  <a:lnTo>
                    <a:pt x="153568" y="2962618"/>
                  </a:lnTo>
                  <a:lnTo>
                    <a:pt x="168389" y="3005709"/>
                  </a:lnTo>
                  <a:lnTo>
                    <a:pt x="188379" y="3046653"/>
                  </a:lnTo>
                  <a:lnTo>
                    <a:pt x="213220" y="3084830"/>
                  </a:lnTo>
                  <a:lnTo>
                    <a:pt x="242557" y="3119691"/>
                  </a:lnTo>
                  <a:lnTo>
                    <a:pt x="275932" y="3150705"/>
                  </a:lnTo>
                  <a:lnTo>
                    <a:pt x="312851" y="3177387"/>
                  </a:lnTo>
                  <a:lnTo>
                    <a:pt x="352767" y="3199358"/>
                  </a:lnTo>
                  <a:lnTo>
                    <a:pt x="395071" y="3216275"/>
                  </a:lnTo>
                  <a:lnTo>
                    <a:pt x="439127" y="3227882"/>
                  </a:lnTo>
                  <a:lnTo>
                    <a:pt x="484263" y="3234017"/>
                  </a:lnTo>
                  <a:lnTo>
                    <a:pt x="511594" y="3235020"/>
                  </a:lnTo>
                  <a:lnTo>
                    <a:pt x="539762" y="3234906"/>
                  </a:lnTo>
                  <a:lnTo>
                    <a:pt x="585152" y="3231007"/>
                  </a:lnTo>
                  <a:lnTo>
                    <a:pt x="629716" y="3221571"/>
                  </a:lnTo>
                  <a:lnTo>
                    <a:pt x="672795" y="3206750"/>
                  </a:lnTo>
                  <a:lnTo>
                    <a:pt x="713740" y="3186760"/>
                  </a:lnTo>
                  <a:lnTo>
                    <a:pt x="751928" y="3161919"/>
                  </a:lnTo>
                  <a:lnTo>
                    <a:pt x="786790" y="3132594"/>
                  </a:lnTo>
                  <a:lnTo>
                    <a:pt x="817791" y="3099206"/>
                  </a:lnTo>
                  <a:lnTo>
                    <a:pt x="844486" y="3062287"/>
                  </a:lnTo>
                  <a:lnTo>
                    <a:pt x="866457" y="3022371"/>
                  </a:lnTo>
                  <a:lnTo>
                    <a:pt x="883373" y="2980080"/>
                  </a:lnTo>
                  <a:lnTo>
                    <a:pt x="894981" y="2936024"/>
                  </a:lnTo>
                  <a:lnTo>
                    <a:pt x="901115" y="2890875"/>
                  </a:lnTo>
                  <a:lnTo>
                    <a:pt x="902119" y="2863545"/>
                  </a:lnTo>
                  <a:close/>
                </a:path>
                <a:path w="1276350" h="3235325">
                  <a:moveTo>
                    <a:pt x="1153858" y="1842960"/>
                  </a:moveTo>
                  <a:lnTo>
                    <a:pt x="1151382" y="1792541"/>
                  </a:lnTo>
                  <a:lnTo>
                    <a:pt x="1143977" y="1742617"/>
                  </a:lnTo>
                  <a:lnTo>
                    <a:pt x="1131722" y="1693646"/>
                  </a:lnTo>
                  <a:lnTo>
                    <a:pt x="1114717" y="1646123"/>
                  </a:lnTo>
                  <a:lnTo>
                    <a:pt x="1093127" y="1600492"/>
                  </a:lnTo>
                  <a:lnTo>
                    <a:pt x="1067181" y="1557197"/>
                  </a:lnTo>
                  <a:lnTo>
                    <a:pt x="1037107" y="1516659"/>
                  </a:lnTo>
                  <a:lnTo>
                    <a:pt x="1003211" y="1479257"/>
                  </a:lnTo>
                  <a:lnTo>
                    <a:pt x="965809" y="1445361"/>
                  </a:lnTo>
                  <a:lnTo>
                    <a:pt x="925271" y="1415288"/>
                  </a:lnTo>
                  <a:lnTo>
                    <a:pt x="881976" y="1389341"/>
                  </a:lnTo>
                  <a:lnTo>
                    <a:pt x="836345" y="1367764"/>
                  </a:lnTo>
                  <a:lnTo>
                    <a:pt x="788822" y="1350759"/>
                  </a:lnTo>
                  <a:lnTo>
                    <a:pt x="739863" y="1338491"/>
                  </a:lnTo>
                  <a:lnTo>
                    <a:pt x="689927" y="1331087"/>
                  </a:lnTo>
                  <a:lnTo>
                    <a:pt x="639508" y="1328610"/>
                  </a:lnTo>
                  <a:lnTo>
                    <a:pt x="626884" y="1328762"/>
                  </a:lnTo>
                  <a:lnTo>
                    <a:pt x="576554" y="1332484"/>
                  </a:lnTo>
                  <a:lnTo>
                    <a:pt x="526821" y="1341107"/>
                  </a:lnTo>
                  <a:lnTo>
                    <a:pt x="478167" y="1354569"/>
                  </a:lnTo>
                  <a:lnTo>
                    <a:pt x="431076" y="1372743"/>
                  </a:lnTo>
                  <a:lnTo>
                    <a:pt x="385991" y="1395437"/>
                  </a:lnTo>
                  <a:lnTo>
                    <a:pt x="343344" y="1422438"/>
                  </a:lnTo>
                  <a:lnTo>
                    <a:pt x="303555" y="1453489"/>
                  </a:lnTo>
                  <a:lnTo>
                    <a:pt x="266992" y="1488300"/>
                  </a:lnTo>
                  <a:lnTo>
                    <a:pt x="234022" y="1526514"/>
                  </a:lnTo>
                  <a:lnTo>
                    <a:pt x="204965" y="1567789"/>
                  </a:lnTo>
                  <a:lnTo>
                    <a:pt x="180086" y="1611706"/>
                  </a:lnTo>
                  <a:lnTo>
                    <a:pt x="159626" y="1657845"/>
                  </a:lnTo>
                  <a:lnTo>
                    <a:pt x="143789" y="1705775"/>
                  </a:lnTo>
                  <a:lnTo>
                    <a:pt x="132740" y="1755025"/>
                  </a:lnTo>
                  <a:lnTo>
                    <a:pt x="126555" y="1805127"/>
                  </a:lnTo>
                  <a:lnTo>
                    <a:pt x="125158" y="1842960"/>
                  </a:lnTo>
                  <a:lnTo>
                    <a:pt x="125158" y="1881060"/>
                  </a:lnTo>
                  <a:lnTo>
                    <a:pt x="127635" y="1931479"/>
                  </a:lnTo>
                  <a:lnTo>
                    <a:pt x="135051" y="1981403"/>
                  </a:lnTo>
                  <a:lnTo>
                    <a:pt x="147307" y="2030361"/>
                  </a:lnTo>
                  <a:lnTo>
                    <a:pt x="164312" y="2077897"/>
                  </a:lnTo>
                  <a:lnTo>
                    <a:pt x="185902" y="2123529"/>
                  </a:lnTo>
                  <a:lnTo>
                    <a:pt x="211848" y="2166823"/>
                  </a:lnTo>
                  <a:lnTo>
                    <a:pt x="241922" y="2207361"/>
                  </a:lnTo>
                  <a:lnTo>
                    <a:pt x="275818" y="2244763"/>
                  </a:lnTo>
                  <a:lnTo>
                    <a:pt x="313220" y="2278659"/>
                  </a:lnTo>
                  <a:lnTo>
                    <a:pt x="353758" y="2308720"/>
                  </a:lnTo>
                  <a:lnTo>
                    <a:pt x="397052" y="2334679"/>
                  </a:lnTo>
                  <a:lnTo>
                    <a:pt x="442683" y="2356256"/>
                  </a:lnTo>
                  <a:lnTo>
                    <a:pt x="490207" y="2373261"/>
                  </a:lnTo>
                  <a:lnTo>
                    <a:pt x="539165" y="2385530"/>
                  </a:lnTo>
                  <a:lnTo>
                    <a:pt x="589102" y="2392934"/>
                  </a:lnTo>
                  <a:lnTo>
                    <a:pt x="639508" y="2395410"/>
                  </a:lnTo>
                  <a:lnTo>
                    <a:pt x="652145" y="2395258"/>
                  </a:lnTo>
                  <a:lnTo>
                    <a:pt x="702475" y="2391537"/>
                  </a:lnTo>
                  <a:lnTo>
                    <a:pt x="752208" y="2382913"/>
                  </a:lnTo>
                  <a:lnTo>
                    <a:pt x="800862" y="2369451"/>
                  </a:lnTo>
                  <a:lnTo>
                    <a:pt x="847953" y="2351278"/>
                  </a:lnTo>
                  <a:lnTo>
                    <a:pt x="893038" y="2328583"/>
                  </a:lnTo>
                  <a:lnTo>
                    <a:pt x="935685" y="2301583"/>
                  </a:lnTo>
                  <a:lnTo>
                    <a:pt x="975474" y="2270531"/>
                  </a:lnTo>
                  <a:lnTo>
                    <a:pt x="1012037" y="2235720"/>
                  </a:lnTo>
                  <a:lnTo>
                    <a:pt x="1045006" y="2197506"/>
                  </a:lnTo>
                  <a:lnTo>
                    <a:pt x="1074064" y="2156231"/>
                  </a:lnTo>
                  <a:lnTo>
                    <a:pt x="1098943" y="2112314"/>
                  </a:lnTo>
                  <a:lnTo>
                    <a:pt x="1119403" y="2066163"/>
                  </a:lnTo>
                  <a:lnTo>
                    <a:pt x="1135227" y="2018245"/>
                  </a:lnTo>
                  <a:lnTo>
                    <a:pt x="1146289" y="1968995"/>
                  </a:lnTo>
                  <a:lnTo>
                    <a:pt x="1152474" y="1918893"/>
                  </a:lnTo>
                  <a:lnTo>
                    <a:pt x="1153858" y="1881060"/>
                  </a:lnTo>
                  <a:lnTo>
                    <a:pt x="1153858" y="1842960"/>
                  </a:lnTo>
                  <a:close/>
                </a:path>
                <a:path w="1276350" h="3235325">
                  <a:moveTo>
                    <a:pt x="1276350" y="590550"/>
                  </a:moveTo>
                  <a:lnTo>
                    <a:pt x="1274762" y="547103"/>
                  </a:lnTo>
                  <a:lnTo>
                    <a:pt x="1269961" y="503897"/>
                  </a:lnTo>
                  <a:lnTo>
                    <a:pt x="1262011" y="461149"/>
                  </a:lnTo>
                  <a:lnTo>
                    <a:pt x="1250924" y="419125"/>
                  </a:lnTo>
                  <a:lnTo>
                    <a:pt x="1236789" y="378015"/>
                  </a:lnTo>
                  <a:lnTo>
                    <a:pt x="1219657" y="338061"/>
                  </a:lnTo>
                  <a:lnTo>
                    <a:pt x="1199629" y="299466"/>
                  </a:lnTo>
                  <a:lnTo>
                    <a:pt x="1176832" y="262458"/>
                  </a:lnTo>
                  <a:lnTo>
                    <a:pt x="1151369" y="227228"/>
                  </a:lnTo>
                  <a:lnTo>
                    <a:pt x="1123378" y="193954"/>
                  </a:lnTo>
                  <a:lnTo>
                    <a:pt x="1093012" y="162839"/>
                  </a:lnTo>
                  <a:lnTo>
                    <a:pt x="1060450" y="134048"/>
                  </a:lnTo>
                  <a:lnTo>
                    <a:pt x="1025855" y="107721"/>
                  </a:lnTo>
                  <a:lnTo>
                    <a:pt x="989406" y="84010"/>
                  </a:lnTo>
                  <a:lnTo>
                    <a:pt x="951318" y="63055"/>
                  </a:lnTo>
                  <a:lnTo>
                    <a:pt x="911796" y="44945"/>
                  </a:lnTo>
                  <a:lnTo>
                    <a:pt x="871054" y="29806"/>
                  </a:lnTo>
                  <a:lnTo>
                    <a:pt x="829297" y="17691"/>
                  </a:lnTo>
                  <a:lnTo>
                    <a:pt x="786765" y="8686"/>
                  </a:lnTo>
                  <a:lnTo>
                    <a:pt x="743686" y="2844"/>
                  </a:lnTo>
                  <a:lnTo>
                    <a:pt x="700303" y="177"/>
                  </a:lnTo>
                  <a:lnTo>
                    <a:pt x="685800" y="0"/>
                  </a:lnTo>
                  <a:lnTo>
                    <a:pt x="590550" y="0"/>
                  </a:lnTo>
                  <a:lnTo>
                    <a:pt x="547116" y="1600"/>
                  </a:lnTo>
                  <a:lnTo>
                    <a:pt x="503897" y="6388"/>
                  </a:lnTo>
                  <a:lnTo>
                    <a:pt x="461162" y="14351"/>
                  </a:lnTo>
                  <a:lnTo>
                    <a:pt x="419125" y="25425"/>
                  </a:lnTo>
                  <a:lnTo>
                    <a:pt x="378028" y="39573"/>
                  </a:lnTo>
                  <a:lnTo>
                    <a:pt x="338061" y="56692"/>
                  </a:lnTo>
                  <a:lnTo>
                    <a:pt x="299466" y="76720"/>
                  </a:lnTo>
                  <a:lnTo>
                    <a:pt x="262458" y="99529"/>
                  </a:lnTo>
                  <a:lnTo>
                    <a:pt x="227228" y="124993"/>
                  </a:lnTo>
                  <a:lnTo>
                    <a:pt x="193967" y="152984"/>
                  </a:lnTo>
                  <a:lnTo>
                    <a:pt x="162852" y="183337"/>
                  </a:lnTo>
                  <a:lnTo>
                    <a:pt x="134048" y="215912"/>
                  </a:lnTo>
                  <a:lnTo>
                    <a:pt x="107734" y="250494"/>
                  </a:lnTo>
                  <a:lnTo>
                    <a:pt x="84023" y="286943"/>
                  </a:lnTo>
                  <a:lnTo>
                    <a:pt x="63055" y="325031"/>
                  </a:lnTo>
                  <a:lnTo>
                    <a:pt x="44958" y="364553"/>
                  </a:lnTo>
                  <a:lnTo>
                    <a:pt x="29806" y="405295"/>
                  </a:lnTo>
                  <a:lnTo>
                    <a:pt x="17703" y="447052"/>
                  </a:lnTo>
                  <a:lnTo>
                    <a:pt x="8699" y="489585"/>
                  </a:lnTo>
                  <a:lnTo>
                    <a:pt x="2844" y="532663"/>
                  </a:lnTo>
                  <a:lnTo>
                    <a:pt x="177" y="576046"/>
                  </a:lnTo>
                  <a:lnTo>
                    <a:pt x="0" y="590550"/>
                  </a:lnTo>
                  <a:lnTo>
                    <a:pt x="177" y="605040"/>
                  </a:lnTo>
                  <a:lnTo>
                    <a:pt x="2844" y="648436"/>
                  </a:lnTo>
                  <a:lnTo>
                    <a:pt x="8699" y="691502"/>
                  </a:lnTo>
                  <a:lnTo>
                    <a:pt x="17703" y="734034"/>
                  </a:lnTo>
                  <a:lnTo>
                    <a:pt x="29806" y="775792"/>
                  </a:lnTo>
                  <a:lnTo>
                    <a:pt x="44958" y="816546"/>
                  </a:lnTo>
                  <a:lnTo>
                    <a:pt x="63055" y="856056"/>
                  </a:lnTo>
                  <a:lnTo>
                    <a:pt x="84023" y="894156"/>
                  </a:lnTo>
                  <a:lnTo>
                    <a:pt x="107734" y="930592"/>
                  </a:lnTo>
                  <a:lnTo>
                    <a:pt x="134048" y="965187"/>
                  </a:lnTo>
                  <a:lnTo>
                    <a:pt x="162852" y="997750"/>
                  </a:lnTo>
                  <a:lnTo>
                    <a:pt x="193967" y="1028115"/>
                  </a:lnTo>
                  <a:lnTo>
                    <a:pt x="227228" y="1056106"/>
                  </a:lnTo>
                  <a:lnTo>
                    <a:pt x="262458" y="1081570"/>
                  </a:lnTo>
                  <a:lnTo>
                    <a:pt x="299466" y="1104379"/>
                  </a:lnTo>
                  <a:lnTo>
                    <a:pt x="338061" y="1124394"/>
                  </a:lnTo>
                  <a:lnTo>
                    <a:pt x="378028" y="1141526"/>
                  </a:lnTo>
                  <a:lnTo>
                    <a:pt x="419125" y="1155674"/>
                  </a:lnTo>
                  <a:lnTo>
                    <a:pt x="461162" y="1166749"/>
                  </a:lnTo>
                  <a:lnTo>
                    <a:pt x="503897" y="1174711"/>
                  </a:lnTo>
                  <a:lnTo>
                    <a:pt x="547116" y="1179499"/>
                  </a:lnTo>
                  <a:lnTo>
                    <a:pt x="590550" y="1181100"/>
                  </a:lnTo>
                  <a:lnTo>
                    <a:pt x="685800" y="1181100"/>
                  </a:lnTo>
                  <a:lnTo>
                    <a:pt x="729246" y="1179499"/>
                  </a:lnTo>
                  <a:lnTo>
                    <a:pt x="772452" y="1174711"/>
                  </a:lnTo>
                  <a:lnTo>
                    <a:pt x="815200" y="1166749"/>
                  </a:lnTo>
                  <a:lnTo>
                    <a:pt x="857237" y="1155674"/>
                  </a:lnTo>
                  <a:lnTo>
                    <a:pt x="898334" y="1141526"/>
                  </a:lnTo>
                  <a:lnTo>
                    <a:pt x="938301" y="1124394"/>
                  </a:lnTo>
                  <a:lnTo>
                    <a:pt x="976896" y="1104379"/>
                  </a:lnTo>
                  <a:lnTo>
                    <a:pt x="1013891" y="1081570"/>
                  </a:lnTo>
                  <a:lnTo>
                    <a:pt x="1049121" y="1056106"/>
                  </a:lnTo>
                  <a:lnTo>
                    <a:pt x="1082395" y="1028115"/>
                  </a:lnTo>
                  <a:lnTo>
                    <a:pt x="1113510" y="997750"/>
                  </a:lnTo>
                  <a:lnTo>
                    <a:pt x="1142301" y="965187"/>
                  </a:lnTo>
                  <a:lnTo>
                    <a:pt x="1168628" y="930592"/>
                  </a:lnTo>
                  <a:lnTo>
                    <a:pt x="1192339" y="894156"/>
                  </a:lnTo>
                  <a:lnTo>
                    <a:pt x="1213307" y="856056"/>
                  </a:lnTo>
                  <a:lnTo>
                    <a:pt x="1231404" y="816546"/>
                  </a:lnTo>
                  <a:lnTo>
                    <a:pt x="1246543" y="775792"/>
                  </a:lnTo>
                  <a:lnTo>
                    <a:pt x="1258658" y="734034"/>
                  </a:lnTo>
                  <a:lnTo>
                    <a:pt x="1267663" y="691502"/>
                  </a:lnTo>
                  <a:lnTo>
                    <a:pt x="1273517" y="648436"/>
                  </a:lnTo>
                  <a:lnTo>
                    <a:pt x="1276172" y="605040"/>
                  </a:lnTo>
                  <a:lnTo>
                    <a:pt x="1276350" y="590550"/>
                  </a:lnTo>
                  <a:close/>
                </a:path>
              </a:pathLst>
            </a:custGeom>
            <a:solidFill>
              <a:srgbClr val="CDCDCD"/>
            </a:solidFill>
          </p:spPr>
          <p:txBody>
            <a:bodyPr wrap="square" lIns="0" tIns="0" rIns="0" bIns="0" rtlCol="0"/>
            <a:lstStyle/>
            <a:p>
              <a:endParaRPr/>
            </a:p>
          </p:txBody>
        </p:sp>
        <p:sp>
          <p:nvSpPr>
            <p:cNvPr id="10" name="object 10"/>
            <p:cNvSpPr/>
            <p:nvPr/>
          </p:nvSpPr>
          <p:spPr>
            <a:xfrm>
              <a:off x="10335869" y="6994067"/>
              <a:ext cx="126364" cy="2268220"/>
            </a:xfrm>
            <a:custGeom>
              <a:avLst/>
              <a:gdLst/>
              <a:ahLst/>
              <a:cxnLst/>
              <a:rect l="l" t="t" r="r" b="b"/>
              <a:pathLst>
                <a:path w="126365" h="2268220">
                  <a:moveTo>
                    <a:pt x="125882" y="2266594"/>
                  </a:moveTo>
                  <a:lnTo>
                    <a:pt x="85712" y="0"/>
                  </a:lnTo>
                  <a:lnTo>
                    <a:pt x="0" y="1511"/>
                  </a:lnTo>
                  <a:lnTo>
                    <a:pt x="40170" y="2268105"/>
                  </a:lnTo>
                  <a:lnTo>
                    <a:pt x="125882" y="2266594"/>
                  </a:lnTo>
                  <a:close/>
                </a:path>
              </a:pathLst>
            </a:custGeom>
            <a:solidFill>
              <a:srgbClr val="1C1C1B"/>
            </a:solidFill>
          </p:spPr>
          <p:txBody>
            <a:bodyPr wrap="square" lIns="0" tIns="0" rIns="0" bIns="0" rtlCol="0"/>
            <a:lstStyle/>
            <a:p>
              <a:endParaRPr/>
            </a:p>
          </p:txBody>
        </p:sp>
        <p:sp>
          <p:nvSpPr>
            <p:cNvPr id="11" name="object 11"/>
            <p:cNvSpPr/>
            <p:nvPr/>
          </p:nvSpPr>
          <p:spPr>
            <a:xfrm>
              <a:off x="4264431" y="8404288"/>
              <a:ext cx="2781935" cy="536575"/>
            </a:xfrm>
            <a:custGeom>
              <a:avLst/>
              <a:gdLst/>
              <a:ahLst/>
              <a:cxnLst/>
              <a:rect l="l" t="t" r="r" b="b"/>
              <a:pathLst>
                <a:path w="2781934" h="536575">
                  <a:moveTo>
                    <a:pt x="2781871" y="498462"/>
                  </a:moveTo>
                  <a:lnTo>
                    <a:pt x="6743" y="0"/>
                  </a:lnTo>
                  <a:lnTo>
                    <a:pt x="0" y="37503"/>
                  </a:lnTo>
                  <a:lnTo>
                    <a:pt x="2775140" y="535965"/>
                  </a:lnTo>
                  <a:lnTo>
                    <a:pt x="2781871" y="498462"/>
                  </a:lnTo>
                  <a:close/>
                </a:path>
              </a:pathLst>
            </a:custGeom>
            <a:solidFill>
              <a:srgbClr val="FA9D9D"/>
            </a:solidFill>
          </p:spPr>
          <p:txBody>
            <a:bodyPr wrap="square" lIns="0" tIns="0" rIns="0" bIns="0" rtlCol="0"/>
            <a:lstStyle/>
            <a:p>
              <a:endParaRPr/>
            </a:p>
          </p:txBody>
        </p:sp>
        <p:pic>
          <p:nvPicPr>
            <p:cNvPr id="12" name="object 12"/>
            <p:cNvPicPr/>
            <p:nvPr/>
          </p:nvPicPr>
          <p:blipFill>
            <a:blip r:embed="rId4" cstate="print"/>
            <a:stretch>
              <a:fillRect/>
            </a:stretch>
          </p:blipFill>
          <p:spPr>
            <a:xfrm>
              <a:off x="6918162" y="8803326"/>
              <a:ext cx="197152" cy="203968"/>
            </a:xfrm>
            <a:prstGeom prst="rect">
              <a:avLst/>
            </a:prstGeom>
          </p:spPr>
        </p:pic>
        <p:sp>
          <p:nvSpPr>
            <p:cNvPr id="13" name="object 13"/>
            <p:cNvSpPr/>
            <p:nvPr/>
          </p:nvSpPr>
          <p:spPr>
            <a:xfrm>
              <a:off x="2981553" y="7822615"/>
              <a:ext cx="3877310" cy="113664"/>
            </a:xfrm>
            <a:custGeom>
              <a:avLst/>
              <a:gdLst/>
              <a:ahLst/>
              <a:cxnLst/>
              <a:rect l="l" t="t" r="r" b="b"/>
              <a:pathLst>
                <a:path w="3877309" h="113665">
                  <a:moveTo>
                    <a:pt x="3876814" y="75184"/>
                  </a:moveTo>
                  <a:lnTo>
                    <a:pt x="736" y="0"/>
                  </a:lnTo>
                  <a:lnTo>
                    <a:pt x="0" y="38100"/>
                  </a:lnTo>
                  <a:lnTo>
                    <a:pt x="3876078" y="113271"/>
                  </a:lnTo>
                  <a:lnTo>
                    <a:pt x="3876814" y="75184"/>
                  </a:lnTo>
                  <a:close/>
                </a:path>
              </a:pathLst>
            </a:custGeom>
            <a:solidFill>
              <a:srgbClr val="234B99"/>
            </a:solidFill>
          </p:spPr>
          <p:txBody>
            <a:bodyPr wrap="square" lIns="0" tIns="0" rIns="0" bIns="0" rtlCol="0"/>
            <a:lstStyle/>
            <a:p>
              <a:endParaRPr/>
            </a:p>
          </p:txBody>
        </p:sp>
        <p:pic>
          <p:nvPicPr>
            <p:cNvPr id="14" name="object 14"/>
            <p:cNvPicPr/>
            <p:nvPr/>
          </p:nvPicPr>
          <p:blipFill>
            <a:blip r:embed="rId5" cstate="print"/>
            <a:stretch>
              <a:fillRect/>
            </a:stretch>
          </p:blipFill>
          <p:spPr>
            <a:xfrm>
              <a:off x="6745050" y="7811819"/>
              <a:ext cx="185778" cy="206361"/>
            </a:xfrm>
            <a:prstGeom prst="rect">
              <a:avLst/>
            </a:prstGeom>
          </p:spPr>
        </p:pic>
        <p:sp>
          <p:nvSpPr>
            <p:cNvPr id="15" name="object 15"/>
            <p:cNvSpPr/>
            <p:nvPr/>
          </p:nvSpPr>
          <p:spPr>
            <a:xfrm>
              <a:off x="2643555" y="6878357"/>
              <a:ext cx="4237355" cy="198120"/>
            </a:xfrm>
            <a:custGeom>
              <a:avLst/>
              <a:gdLst/>
              <a:ahLst/>
              <a:cxnLst/>
              <a:rect l="l" t="t" r="r" b="b"/>
              <a:pathLst>
                <a:path w="4237355" h="198120">
                  <a:moveTo>
                    <a:pt x="4237190" y="38074"/>
                  </a:moveTo>
                  <a:lnTo>
                    <a:pt x="4235755" y="0"/>
                  </a:lnTo>
                  <a:lnTo>
                    <a:pt x="0" y="159677"/>
                  </a:lnTo>
                  <a:lnTo>
                    <a:pt x="1435" y="197751"/>
                  </a:lnTo>
                  <a:lnTo>
                    <a:pt x="4237190" y="38074"/>
                  </a:lnTo>
                  <a:close/>
                </a:path>
              </a:pathLst>
            </a:custGeom>
            <a:solidFill>
              <a:srgbClr val="61E6B5"/>
            </a:solidFill>
          </p:spPr>
          <p:txBody>
            <a:bodyPr wrap="square" lIns="0" tIns="0" rIns="0" bIns="0" rtlCol="0"/>
            <a:lstStyle/>
            <a:p>
              <a:endParaRPr/>
            </a:p>
          </p:txBody>
        </p:sp>
        <p:pic>
          <p:nvPicPr>
            <p:cNvPr id="16" name="object 16"/>
            <p:cNvPicPr/>
            <p:nvPr/>
          </p:nvPicPr>
          <p:blipFill>
            <a:blip r:embed="rId6" cstate="print"/>
            <a:stretch>
              <a:fillRect/>
            </a:stretch>
          </p:blipFill>
          <p:spPr>
            <a:xfrm>
              <a:off x="6765841" y="6797670"/>
              <a:ext cx="187100" cy="206369"/>
            </a:xfrm>
            <a:prstGeom prst="rect">
              <a:avLst/>
            </a:prstGeom>
          </p:spPr>
        </p:pic>
        <p:pic>
          <p:nvPicPr>
            <p:cNvPr id="17" name="object 17"/>
            <p:cNvPicPr/>
            <p:nvPr/>
          </p:nvPicPr>
          <p:blipFill>
            <a:blip r:embed="rId7" cstate="print"/>
            <a:stretch>
              <a:fillRect/>
            </a:stretch>
          </p:blipFill>
          <p:spPr>
            <a:xfrm>
              <a:off x="2258691" y="6729626"/>
              <a:ext cx="3427952" cy="2680308"/>
            </a:xfrm>
            <a:prstGeom prst="rect">
              <a:avLst/>
            </a:prstGeom>
          </p:spPr>
        </p:pic>
      </p:grpSp>
      <p:sp>
        <p:nvSpPr>
          <p:cNvPr id="18" name="object 18"/>
          <p:cNvSpPr txBox="1"/>
          <p:nvPr/>
        </p:nvSpPr>
        <p:spPr>
          <a:xfrm>
            <a:off x="2998342" y="8201542"/>
            <a:ext cx="1525905" cy="402590"/>
          </a:xfrm>
          <a:prstGeom prst="rect">
            <a:avLst/>
          </a:prstGeom>
        </p:spPr>
        <p:txBody>
          <a:bodyPr vert="horz" wrap="square" lIns="0" tIns="15875" rIns="0" bIns="0" rtlCol="0">
            <a:spAutoFit/>
          </a:bodyPr>
          <a:lstStyle/>
          <a:p>
            <a:pPr marL="12700">
              <a:lnSpc>
                <a:spcPct val="100000"/>
              </a:lnSpc>
              <a:spcBef>
                <a:spcPts val="125"/>
              </a:spcBef>
            </a:pPr>
            <a:r>
              <a:rPr sz="2450" spc="-170" dirty="0">
                <a:latin typeface="Trebuchet MS"/>
                <a:cs typeface="Trebuchet MS"/>
              </a:rPr>
              <a:t>l</a:t>
            </a:r>
            <a:r>
              <a:rPr sz="2450" spc="-145" dirty="0">
                <a:latin typeface="Trebuchet MS"/>
                <a:cs typeface="Trebuchet MS"/>
              </a:rPr>
              <a:t>i</a:t>
            </a:r>
            <a:r>
              <a:rPr sz="2450" spc="10" dirty="0">
                <a:latin typeface="Trebuchet MS"/>
                <a:cs typeface="Trebuchet MS"/>
              </a:rPr>
              <a:t>v</a:t>
            </a:r>
            <a:r>
              <a:rPr sz="2450" spc="-145" dirty="0">
                <a:latin typeface="Trebuchet MS"/>
                <a:cs typeface="Trebuchet MS"/>
              </a:rPr>
              <a:t>i</a:t>
            </a:r>
            <a:r>
              <a:rPr sz="2450" spc="15" dirty="0">
                <a:latin typeface="Trebuchet MS"/>
                <a:cs typeface="Trebuchet MS"/>
              </a:rPr>
              <a:t>n</a:t>
            </a:r>
            <a:r>
              <a:rPr sz="2450" spc="100" dirty="0">
                <a:latin typeface="Trebuchet MS"/>
                <a:cs typeface="Trebuchet MS"/>
              </a:rPr>
              <a:t>g</a:t>
            </a:r>
            <a:r>
              <a:rPr sz="2450" spc="-175" dirty="0">
                <a:latin typeface="Trebuchet MS"/>
                <a:cs typeface="Trebuchet MS"/>
              </a:rPr>
              <a:t> </a:t>
            </a:r>
            <a:r>
              <a:rPr sz="2450" spc="-160" dirty="0">
                <a:latin typeface="Trebuchet MS"/>
                <a:cs typeface="Trebuchet MS"/>
              </a:rPr>
              <a:t>r</a:t>
            </a:r>
            <a:r>
              <a:rPr sz="2450" spc="105" dirty="0">
                <a:latin typeface="Trebuchet MS"/>
                <a:cs typeface="Trebuchet MS"/>
              </a:rPr>
              <a:t>oo</a:t>
            </a:r>
            <a:r>
              <a:rPr sz="2450" spc="10" dirty="0">
                <a:latin typeface="Trebuchet MS"/>
                <a:cs typeface="Trebuchet MS"/>
              </a:rPr>
              <a:t>m</a:t>
            </a:r>
            <a:endParaRPr sz="2450">
              <a:latin typeface="Trebuchet MS"/>
              <a:cs typeface="Trebuchet MS"/>
            </a:endParaRPr>
          </a:p>
        </p:txBody>
      </p:sp>
      <p:sp>
        <p:nvSpPr>
          <p:cNvPr id="19" name="object 19"/>
          <p:cNvSpPr txBox="1"/>
          <p:nvPr/>
        </p:nvSpPr>
        <p:spPr>
          <a:xfrm>
            <a:off x="3655137" y="6978310"/>
            <a:ext cx="986790" cy="322580"/>
          </a:xfrm>
          <a:prstGeom prst="rect">
            <a:avLst/>
          </a:prstGeom>
        </p:spPr>
        <p:txBody>
          <a:bodyPr vert="horz" wrap="square" lIns="0" tIns="12700" rIns="0" bIns="0" rtlCol="0">
            <a:spAutoFit/>
          </a:bodyPr>
          <a:lstStyle/>
          <a:p>
            <a:pPr marL="12700">
              <a:lnSpc>
                <a:spcPct val="100000"/>
              </a:lnSpc>
              <a:spcBef>
                <a:spcPts val="100"/>
              </a:spcBef>
            </a:pPr>
            <a:r>
              <a:rPr sz="1950" spc="-25" dirty="0">
                <a:latin typeface="Trebuchet MS"/>
                <a:cs typeface="Trebuchet MS"/>
              </a:rPr>
              <a:t>bedroom</a:t>
            </a:r>
            <a:endParaRPr sz="1950">
              <a:latin typeface="Trebuchet MS"/>
              <a:cs typeface="Trebuchet MS"/>
            </a:endParaRPr>
          </a:p>
        </p:txBody>
      </p:sp>
      <p:sp>
        <p:nvSpPr>
          <p:cNvPr id="20" name="object 20"/>
          <p:cNvSpPr txBox="1"/>
          <p:nvPr/>
        </p:nvSpPr>
        <p:spPr>
          <a:xfrm>
            <a:off x="2322304" y="7181405"/>
            <a:ext cx="798830" cy="322580"/>
          </a:xfrm>
          <a:prstGeom prst="rect">
            <a:avLst/>
          </a:prstGeom>
        </p:spPr>
        <p:txBody>
          <a:bodyPr vert="horz" wrap="square" lIns="0" tIns="12700" rIns="0" bIns="0" rtlCol="0">
            <a:spAutoFit/>
          </a:bodyPr>
          <a:lstStyle/>
          <a:p>
            <a:pPr marL="12700">
              <a:lnSpc>
                <a:spcPct val="100000"/>
              </a:lnSpc>
              <a:spcBef>
                <a:spcPts val="100"/>
              </a:spcBef>
            </a:pPr>
            <a:r>
              <a:rPr sz="1950" spc="-60" dirty="0">
                <a:latin typeface="Trebuchet MS"/>
                <a:cs typeface="Trebuchet MS"/>
              </a:rPr>
              <a:t>kitchen</a:t>
            </a:r>
            <a:endParaRPr sz="1950">
              <a:latin typeface="Trebuchet MS"/>
              <a:cs typeface="Trebuchet MS"/>
            </a:endParaRPr>
          </a:p>
        </p:txBody>
      </p:sp>
      <p:sp>
        <p:nvSpPr>
          <p:cNvPr id="21" name="object 21"/>
          <p:cNvSpPr txBox="1"/>
          <p:nvPr/>
        </p:nvSpPr>
        <p:spPr>
          <a:xfrm>
            <a:off x="4812381" y="7500747"/>
            <a:ext cx="834390" cy="254000"/>
          </a:xfrm>
          <a:prstGeom prst="rect">
            <a:avLst/>
          </a:prstGeom>
        </p:spPr>
        <p:txBody>
          <a:bodyPr vert="horz" wrap="square" lIns="0" tIns="12700" rIns="0" bIns="0" rtlCol="0">
            <a:spAutoFit/>
          </a:bodyPr>
          <a:lstStyle/>
          <a:p>
            <a:pPr marL="12700">
              <a:lnSpc>
                <a:spcPct val="100000"/>
              </a:lnSpc>
              <a:spcBef>
                <a:spcPts val="100"/>
              </a:spcBef>
            </a:pPr>
            <a:r>
              <a:rPr sz="1500" spc="-30" dirty="0">
                <a:latin typeface="Trebuchet MS"/>
                <a:cs typeface="Trebuchet MS"/>
              </a:rPr>
              <a:t>b</a:t>
            </a:r>
            <a:r>
              <a:rPr sz="1500" spc="-40" dirty="0">
                <a:latin typeface="Trebuchet MS"/>
                <a:cs typeface="Trebuchet MS"/>
              </a:rPr>
              <a:t>a</a:t>
            </a:r>
            <a:r>
              <a:rPr sz="1500" spc="-50" dirty="0">
                <a:latin typeface="Trebuchet MS"/>
                <a:cs typeface="Trebuchet MS"/>
              </a:rPr>
              <a:t>t</a:t>
            </a:r>
            <a:r>
              <a:rPr sz="1500" spc="-5" dirty="0">
                <a:latin typeface="Trebuchet MS"/>
                <a:cs typeface="Trebuchet MS"/>
              </a:rPr>
              <a:t>h</a:t>
            </a:r>
            <a:r>
              <a:rPr sz="1500" spc="-105" dirty="0">
                <a:latin typeface="Trebuchet MS"/>
                <a:cs typeface="Trebuchet MS"/>
              </a:rPr>
              <a:t>r</a:t>
            </a:r>
            <a:r>
              <a:rPr sz="1500" spc="55" dirty="0">
                <a:latin typeface="Trebuchet MS"/>
                <a:cs typeface="Trebuchet MS"/>
              </a:rPr>
              <a:t>oo</a:t>
            </a:r>
            <a:r>
              <a:rPr sz="1500" spc="-5" dirty="0">
                <a:latin typeface="Trebuchet MS"/>
                <a:cs typeface="Trebuchet MS"/>
              </a:rPr>
              <a:t>m</a:t>
            </a:r>
            <a:endParaRPr sz="1500">
              <a:latin typeface="Trebuchet MS"/>
              <a:cs typeface="Trebuchet MS"/>
            </a:endParaRPr>
          </a:p>
        </p:txBody>
      </p:sp>
      <p:grpSp>
        <p:nvGrpSpPr>
          <p:cNvPr id="22" name="object 22"/>
          <p:cNvGrpSpPr/>
          <p:nvPr/>
        </p:nvGrpSpPr>
        <p:grpSpPr>
          <a:xfrm>
            <a:off x="7357842" y="6975439"/>
            <a:ext cx="6029325" cy="2190115"/>
            <a:chOff x="7357842" y="6975439"/>
            <a:chExt cx="6029325" cy="2190115"/>
          </a:xfrm>
        </p:grpSpPr>
        <p:sp>
          <p:nvSpPr>
            <p:cNvPr id="23" name="object 23"/>
            <p:cNvSpPr/>
            <p:nvPr/>
          </p:nvSpPr>
          <p:spPr>
            <a:xfrm>
              <a:off x="7357842" y="8650238"/>
              <a:ext cx="285750" cy="514350"/>
            </a:xfrm>
            <a:custGeom>
              <a:avLst/>
              <a:gdLst/>
              <a:ahLst/>
              <a:cxnLst/>
              <a:rect l="l" t="t" r="r" b="b"/>
              <a:pathLst>
                <a:path w="285750" h="514350">
                  <a:moveTo>
                    <a:pt x="285749" y="514349"/>
                  </a:moveTo>
                  <a:lnTo>
                    <a:pt x="0" y="514349"/>
                  </a:lnTo>
                  <a:lnTo>
                    <a:pt x="0" y="0"/>
                  </a:lnTo>
                  <a:lnTo>
                    <a:pt x="285749" y="0"/>
                  </a:lnTo>
                  <a:lnTo>
                    <a:pt x="285749" y="514349"/>
                  </a:lnTo>
                  <a:close/>
                </a:path>
              </a:pathLst>
            </a:custGeom>
            <a:solidFill>
              <a:srgbClr val="FA9D9D"/>
            </a:solidFill>
          </p:spPr>
          <p:txBody>
            <a:bodyPr wrap="square" lIns="0" tIns="0" rIns="0" bIns="0" rtlCol="0"/>
            <a:lstStyle/>
            <a:p>
              <a:endParaRPr/>
            </a:p>
          </p:txBody>
        </p:sp>
        <p:sp>
          <p:nvSpPr>
            <p:cNvPr id="24" name="object 24"/>
            <p:cNvSpPr/>
            <p:nvPr/>
          </p:nvSpPr>
          <p:spPr>
            <a:xfrm>
              <a:off x="7747777" y="8650960"/>
              <a:ext cx="285750" cy="514350"/>
            </a:xfrm>
            <a:custGeom>
              <a:avLst/>
              <a:gdLst/>
              <a:ahLst/>
              <a:cxnLst/>
              <a:rect l="l" t="t" r="r" b="b"/>
              <a:pathLst>
                <a:path w="285750" h="514350">
                  <a:moveTo>
                    <a:pt x="285749" y="514349"/>
                  </a:moveTo>
                  <a:lnTo>
                    <a:pt x="0" y="514349"/>
                  </a:lnTo>
                  <a:lnTo>
                    <a:pt x="0" y="0"/>
                  </a:lnTo>
                  <a:lnTo>
                    <a:pt x="285749" y="0"/>
                  </a:lnTo>
                  <a:lnTo>
                    <a:pt x="285749" y="514349"/>
                  </a:lnTo>
                  <a:close/>
                </a:path>
              </a:pathLst>
            </a:custGeom>
            <a:solidFill>
              <a:srgbClr val="FFFFFF"/>
            </a:solidFill>
          </p:spPr>
          <p:txBody>
            <a:bodyPr wrap="square" lIns="0" tIns="0" rIns="0" bIns="0" rtlCol="0"/>
            <a:lstStyle/>
            <a:p>
              <a:endParaRPr/>
            </a:p>
          </p:txBody>
        </p:sp>
        <p:sp>
          <p:nvSpPr>
            <p:cNvPr id="25" name="object 25"/>
            <p:cNvSpPr/>
            <p:nvPr/>
          </p:nvSpPr>
          <p:spPr>
            <a:xfrm>
              <a:off x="7776352" y="8679535"/>
              <a:ext cx="228600" cy="457200"/>
            </a:xfrm>
            <a:custGeom>
              <a:avLst/>
              <a:gdLst/>
              <a:ahLst/>
              <a:cxnLst/>
              <a:rect l="l" t="t" r="r" b="b"/>
              <a:pathLst>
                <a:path w="228600" h="457200">
                  <a:moveTo>
                    <a:pt x="0" y="0"/>
                  </a:moveTo>
                  <a:lnTo>
                    <a:pt x="228599" y="0"/>
                  </a:lnTo>
                  <a:lnTo>
                    <a:pt x="228599" y="457199"/>
                  </a:lnTo>
                  <a:lnTo>
                    <a:pt x="0" y="457199"/>
                  </a:lnTo>
                  <a:lnTo>
                    <a:pt x="0" y="0"/>
                  </a:lnTo>
                  <a:close/>
                </a:path>
              </a:pathLst>
            </a:custGeom>
            <a:ln w="57149">
              <a:solidFill>
                <a:srgbClr val="000000"/>
              </a:solidFill>
            </a:ln>
          </p:spPr>
          <p:txBody>
            <a:bodyPr wrap="square" lIns="0" tIns="0" rIns="0" bIns="0" rtlCol="0"/>
            <a:lstStyle/>
            <a:p>
              <a:endParaRPr/>
            </a:p>
          </p:txBody>
        </p:sp>
        <p:sp>
          <p:nvSpPr>
            <p:cNvPr id="26" name="object 26"/>
            <p:cNvSpPr/>
            <p:nvPr/>
          </p:nvSpPr>
          <p:spPr>
            <a:xfrm>
              <a:off x="9498324" y="7727368"/>
              <a:ext cx="353060" cy="51435"/>
            </a:xfrm>
            <a:custGeom>
              <a:avLst/>
              <a:gdLst/>
              <a:ahLst/>
              <a:cxnLst/>
              <a:rect l="l" t="t" r="r" b="b"/>
              <a:pathLst>
                <a:path w="353059" h="51434">
                  <a:moveTo>
                    <a:pt x="352406" y="51208"/>
                  </a:moveTo>
                  <a:lnTo>
                    <a:pt x="0" y="47622"/>
                  </a:lnTo>
                  <a:lnTo>
                    <a:pt x="484" y="0"/>
                  </a:lnTo>
                  <a:lnTo>
                    <a:pt x="352891" y="3586"/>
                  </a:lnTo>
                  <a:lnTo>
                    <a:pt x="352406" y="51208"/>
                  </a:lnTo>
                  <a:close/>
                </a:path>
              </a:pathLst>
            </a:custGeom>
            <a:solidFill>
              <a:srgbClr val="000000"/>
            </a:solidFill>
          </p:spPr>
          <p:txBody>
            <a:bodyPr wrap="square" lIns="0" tIns="0" rIns="0" bIns="0" rtlCol="0"/>
            <a:lstStyle/>
            <a:p>
              <a:endParaRPr/>
            </a:p>
          </p:txBody>
        </p:sp>
        <p:pic>
          <p:nvPicPr>
            <p:cNvPr id="27" name="object 27"/>
            <p:cNvPicPr/>
            <p:nvPr/>
          </p:nvPicPr>
          <p:blipFill>
            <a:blip r:embed="rId8" cstate="print"/>
            <a:stretch>
              <a:fillRect/>
            </a:stretch>
          </p:blipFill>
          <p:spPr>
            <a:xfrm>
              <a:off x="9736111" y="7647972"/>
              <a:ext cx="181282" cy="211754"/>
            </a:xfrm>
            <a:prstGeom prst="rect">
              <a:avLst/>
            </a:prstGeom>
          </p:spPr>
        </p:pic>
        <p:sp>
          <p:nvSpPr>
            <p:cNvPr id="28" name="object 28"/>
            <p:cNvSpPr/>
            <p:nvPr/>
          </p:nvSpPr>
          <p:spPr>
            <a:xfrm>
              <a:off x="11417948" y="7622437"/>
              <a:ext cx="436880" cy="296545"/>
            </a:xfrm>
            <a:custGeom>
              <a:avLst/>
              <a:gdLst/>
              <a:ahLst/>
              <a:cxnLst/>
              <a:rect l="l" t="t" r="r" b="b"/>
              <a:pathLst>
                <a:path w="436879" h="296545">
                  <a:moveTo>
                    <a:pt x="436448" y="139573"/>
                  </a:moveTo>
                  <a:lnTo>
                    <a:pt x="235356" y="1879"/>
                  </a:lnTo>
                  <a:lnTo>
                    <a:pt x="214134" y="0"/>
                  </a:lnTo>
                  <a:lnTo>
                    <a:pt x="207391" y="1828"/>
                  </a:lnTo>
                  <a:lnTo>
                    <a:pt x="194894" y="9144"/>
                  </a:lnTo>
                  <a:lnTo>
                    <a:pt x="190004" y="14135"/>
                  </a:lnTo>
                  <a:lnTo>
                    <a:pt x="182943" y="26771"/>
                  </a:lnTo>
                  <a:lnTo>
                    <a:pt x="181254" y="33553"/>
                  </a:lnTo>
                  <a:lnTo>
                    <a:pt x="181419" y="40805"/>
                  </a:lnTo>
                  <a:lnTo>
                    <a:pt x="183210" y="115684"/>
                  </a:lnTo>
                  <a:lnTo>
                    <a:pt x="0" y="120065"/>
                  </a:lnTo>
                  <a:lnTo>
                    <a:pt x="1600" y="186728"/>
                  </a:lnTo>
                  <a:lnTo>
                    <a:pt x="184797" y="182333"/>
                  </a:lnTo>
                  <a:lnTo>
                    <a:pt x="186766" y="264350"/>
                  </a:lnTo>
                  <a:lnTo>
                    <a:pt x="214376" y="294881"/>
                  </a:lnTo>
                  <a:lnTo>
                    <a:pt x="221208" y="296392"/>
                  </a:lnTo>
                  <a:lnTo>
                    <a:pt x="235699" y="295668"/>
                  </a:lnTo>
                  <a:lnTo>
                    <a:pt x="421487" y="175310"/>
                  </a:lnTo>
                  <a:lnTo>
                    <a:pt x="436270" y="149656"/>
                  </a:lnTo>
                  <a:lnTo>
                    <a:pt x="436448" y="139573"/>
                  </a:lnTo>
                  <a:close/>
                </a:path>
              </a:pathLst>
            </a:custGeom>
            <a:solidFill>
              <a:srgbClr val="000000"/>
            </a:solidFill>
          </p:spPr>
          <p:txBody>
            <a:bodyPr wrap="square" lIns="0" tIns="0" rIns="0" bIns="0" rtlCol="0"/>
            <a:lstStyle/>
            <a:p>
              <a:endParaRPr/>
            </a:p>
          </p:txBody>
        </p:sp>
        <p:sp>
          <p:nvSpPr>
            <p:cNvPr id="29" name="object 29"/>
            <p:cNvSpPr/>
            <p:nvPr/>
          </p:nvSpPr>
          <p:spPr>
            <a:xfrm>
              <a:off x="11948291" y="6975439"/>
              <a:ext cx="1438275" cy="1371600"/>
            </a:xfrm>
            <a:custGeom>
              <a:avLst/>
              <a:gdLst/>
              <a:ahLst/>
              <a:cxnLst/>
              <a:rect l="l" t="t" r="r" b="b"/>
              <a:pathLst>
                <a:path w="1438275" h="1371600">
                  <a:moveTo>
                    <a:pt x="1163589" y="1371600"/>
                  </a:moveTo>
                  <a:lnTo>
                    <a:pt x="274685" y="1371600"/>
                  </a:lnTo>
                  <a:lnTo>
                    <a:pt x="0" y="523903"/>
                  </a:lnTo>
                  <a:lnTo>
                    <a:pt x="719137" y="0"/>
                  </a:lnTo>
                  <a:lnTo>
                    <a:pt x="1438274" y="523903"/>
                  </a:lnTo>
                  <a:lnTo>
                    <a:pt x="1163589" y="1371600"/>
                  </a:lnTo>
                  <a:close/>
                </a:path>
              </a:pathLst>
            </a:custGeom>
            <a:solidFill>
              <a:srgbClr val="CDCDCD"/>
            </a:solidFill>
          </p:spPr>
          <p:txBody>
            <a:bodyPr wrap="square" lIns="0" tIns="0" rIns="0" bIns="0" rtlCol="0"/>
            <a:lstStyle/>
            <a:p>
              <a:endParaRPr/>
            </a:p>
          </p:txBody>
        </p:sp>
      </p:grpSp>
      <p:sp>
        <p:nvSpPr>
          <p:cNvPr id="30" name="object 30"/>
          <p:cNvSpPr txBox="1"/>
          <p:nvPr/>
        </p:nvSpPr>
        <p:spPr>
          <a:xfrm>
            <a:off x="7384128" y="9206159"/>
            <a:ext cx="679450" cy="440690"/>
          </a:xfrm>
          <a:prstGeom prst="rect">
            <a:avLst/>
          </a:prstGeom>
        </p:spPr>
        <p:txBody>
          <a:bodyPr vert="horz" wrap="square" lIns="0" tIns="8890" rIns="0" bIns="0" rtlCol="0">
            <a:spAutoFit/>
          </a:bodyPr>
          <a:lstStyle/>
          <a:p>
            <a:pPr marL="12700" marR="5080" indent="71120">
              <a:lnSpc>
                <a:spcPct val="101899"/>
              </a:lnSpc>
              <a:spcBef>
                <a:spcPts val="70"/>
              </a:spcBef>
            </a:pPr>
            <a:r>
              <a:rPr sz="1350" spc="-30" dirty="0">
                <a:latin typeface="Trebuchet MS"/>
                <a:cs typeface="Trebuchet MS"/>
              </a:rPr>
              <a:t>8x8x16 </a:t>
            </a:r>
            <a:r>
              <a:rPr sz="1350" spc="-25" dirty="0">
                <a:latin typeface="Trebuchet MS"/>
                <a:cs typeface="Trebuchet MS"/>
              </a:rPr>
              <a:t> </a:t>
            </a:r>
            <a:r>
              <a:rPr sz="1350" spc="60" dirty="0">
                <a:latin typeface="Trebuchet MS"/>
                <a:cs typeface="Trebuchet MS"/>
              </a:rPr>
              <a:t>S</a:t>
            </a:r>
            <a:r>
              <a:rPr sz="1350" spc="-55" dirty="0">
                <a:latin typeface="Trebuchet MS"/>
                <a:cs typeface="Trebuchet MS"/>
              </a:rPr>
              <a:t>e</a:t>
            </a:r>
            <a:r>
              <a:rPr sz="1350" spc="45" dirty="0">
                <a:latin typeface="Trebuchet MS"/>
                <a:cs typeface="Trebuchet MS"/>
              </a:rPr>
              <a:t>g</a:t>
            </a:r>
            <a:r>
              <a:rPr sz="1350" spc="-5" dirty="0">
                <a:latin typeface="Trebuchet MS"/>
                <a:cs typeface="Trebuchet MS"/>
              </a:rPr>
              <a:t>m</a:t>
            </a:r>
            <a:r>
              <a:rPr sz="1350" spc="-55" dirty="0">
                <a:latin typeface="Trebuchet MS"/>
                <a:cs typeface="Trebuchet MS"/>
              </a:rPr>
              <a:t>e</a:t>
            </a:r>
            <a:r>
              <a:rPr sz="1350" dirty="0">
                <a:latin typeface="Trebuchet MS"/>
                <a:cs typeface="Trebuchet MS"/>
              </a:rPr>
              <a:t>n</a:t>
            </a:r>
            <a:r>
              <a:rPr sz="1350" spc="-45" dirty="0">
                <a:latin typeface="Trebuchet MS"/>
                <a:cs typeface="Trebuchet MS"/>
              </a:rPr>
              <a:t>t</a:t>
            </a:r>
            <a:endParaRPr sz="1350">
              <a:latin typeface="Trebuchet MS"/>
              <a:cs typeface="Trebuchet MS"/>
            </a:endParaRPr>
          </a:p>
        </p:txBody>
      </p:sp>
      <p:sp>
        <p:nvSpPr>
          <p:cNvPr id="31" name="object 31"/>
          <p:cNvSpPr txBox="1"/>
          <p:nvPr/>
        </p:nvSpPr>
        <p:spPr>
          <a:xfrm>
            <a:off x="12006989" y="7542336"/>
            <a:ext cx="1268095" cy="345440"/>
          </a:xfrm>
          <a:prstGeom prst="rect">
            <a:avLst/>
          </a:prstGeom>
        </p:spPr>
        <p:txBody>
          <a:bodyPr vert="horz" wrap="square" lIns="0" tIns="12700" rIns="0" bIns="0" rtlCol="0">
            <a:spAutoFit/>
          </a:bodyPr>
          <a:lstStyle/>
          <a:p>
            <a:pPr marL="12700">
              <a:lnSpc>
                <a:spcPct val="100000"/>
              </a:lnSpc>
              <a:spcBef>
                <a:spcPts val="100"/>
              </a:spcBef>
            </a:pPr>
            <a:r>
              <a:rPr sz="2100" spc="-35" dirty="0">
                <a:latin typeface="Trebuchet MS"/>
                <a:cs typeface="Trebuchet MS"/>
              </a:rPr>
              <a:t>C</a:t>
            </a:r>
            <a:r>
              <a:rPr sz="2100" spc="75" dirty="0">
                <a:latin typeface="Trebuchet MS"/>
                <a:cs typeface="Trebuchet MS"/>
              </a:rPr>
              <a:t>o</a:t>
            </a:r>
            <a:r>
              <a:rPr sz="2100" dirty="0">
                <a:latin typeface="Trebuchet MS"/>
                <a:cs typeface="Trebuchet MS"/>
              </a:rPr>
              <a:t>n</a:t>
            </a:r>
            <a:r>
              <a:rPr sz="2100" spc="-35" dirty="0">
                <a:latin typeface="Trebuchet MS"/>
                <a:cs typeface="Trebuchet MS"/>
              </a:rPr>
              <a:t>v</a:t>
            </a:r>
            <a:r>
              <a:rPr sz="2100" spc="50" dirty="0">
                <a:latin typeface="Trebuchet MS"/>
                <a:cs typeface="Trebuchet MS"/>
              </a:rPr>
              <a:t>-</a:t>
            </a:r>
            <a:r>
              <a:rPr sz="2100" spc="310" dirty="0">
                <a:latin typeface="Trebuchet MS"/>
                <a:cs typeface="Trebuchet MS"/>
              </a:rPr>
              <a:t>M</a:t>
            </a:r>
            <a:r>
              <a:rPr sz="2100" spc="-40" dirty="0">
                <a:latin typeface="Trebuchet MS"/>
                <a:cs typeface="Trebuchet MS"/>
              </a:rPr>
              <a:t>P</a:t>
            </a:r>
            <a:r>
              <a:rPr sz="2100" spc="105" dirty="0">
                <a:latin typeface="Trebuchet MS"/>
                <a:cs typeface="Trebuchet MS"/>
              </a:rPr>
              <a:t>N</a:t>
            </a:r>
            <a:endParaRPr sz="2100">
              <a:latin typeface="Trebuchet MS"/>
              <a:cs typeface="Trebuchet MS"/>
            </a:endParaRPr>
          </a:p>
        </p:txBody>
      </p:sp>
      <p:grpSp>
        <p:nvGrpSpPr>
          <p:cNvPr id="32" name="object 32"/>
          <p:cNvGrpSpPr/>
          <p:nvPr/>
        </p:nvGrpSpPr>
        <p:grpSpPr>
          <a:xfrm>
            <a:off x="8466990" y="6414417"/>
            <a:ext cx="6184265" cy="2745740"/>
            <a:chOff x="8466990" y="6414417"/>
            <a:chExt cx="6184265" cy="2745740"/>
          </a:xfrm>
        </p:grpSpPr>
        <p:sp>
          <p:nvSpPr>
            <p:cNvPr id="33" name="object 33"/>
            <p:cNvSpPr/>
            <p:nvPr/>
          </p:nvSpPr>
          <p:spPr>
            <a:xfrm>
              <a:off x="14254587" y="7166565"/>
              <a:ext cx="106045" cy="1505585"/>
            </a:xfrm>
            <a:custGeom>
              <a:avLst/>
              <a:gdLst/>
              <a:ahLst/>
              <a:cxnLst/>
              <a:rect l="l" t="t" r="r" b="b"/>
              <a:pathLst>
                <a:path w="106044" h="1505584">
                  <a:moveTo>
                    <a:pt x="104774" y="0"/>
                  </a:moveTo>
                  <a:lnTo>
                    <a:pt x="105905" y="1504949"/>
                  </a:lnTo>
                  <a:lnTo>
                    <a:pt x="1130" y="1505028"/>
                  </a:lnTo>
                  <a:lnTo>
                    <a:pt x="0" y="78"/>
                  </a:lnTo>
                  <a:lnTo>
                    <a:pt x="104774" y="0"/>
                  </a:lnTo>
                  <a:close/>
                </a:path>
              </a:pathLst>
            </a:custGeom>
            <a:solidFill>
              <a:srgbClr val="1C1C1B"/>
            </a:solidFill>
          </p:spPr>
          <p:txBody>
            <a:bodyPr wrap="square" lIns="0" tIns="0" rIns="0" bIns="0" rtlCol="0"/>
            <a:lstStyle/>
            <a:p>
              <a:endParaRPr/>
            </a:p>
          </p:txBody>
        </p:sp>
        <p:sp>
          <p:nvSpPr>
            <p:cNvPr id="34" name="object 34"/>
            <p:cNvSpPr/>
            <p:nvPr/>
          </p:nvSpPr>
          <p:spPr>
            <a:xfrm>
              <a:off x="13981113" y="6558241"/>
              <a:ext cx="669925" cy="2192020"/>
            </a:xfrm>
            <a:custGeom>
              <a:avLst/>
              <a:gdLst/>
              <a:ahLst/>
              <a:cxnLst/>
              <a:rect l="l" t="t" r="r" b="b"/>
              <a:pathLst>
                <a:path w="669925" h="2192020">
                  <a:moveTo>
                    <a:pt x="659701" y="1874888"/>
                  </a:moveTo>
                  <a:lnTo>
                    <a:pt x="655243" y="1829562"/>
                  </a:lnTo>
                  <a:lnTo>
                    <a:pt x="644169" y="1785378"/>
                  </a:lnTo>
                  <a:lnTo>
                    <a:pt x="626745" y="1743303"/>
                  </a:lnTo>
                  <a:lnTo>
                    <a:pt x="603326" y="1704225"/>
                  </a:lnTo>
                  <a:lnTo>
                    <a:pt x="574433" y="1669021"/>
                  </a:lnTo>
                  <a:lnTo>
                    <a:pt x="540689" y="1638439"/>
                  </a:lnTo>
                  <a:lnTo>
                    <a:pt x="502818" y="1613141"/>
                  </a:lnTo>
                  <a:lnTo>
                    <a:pt x="461645" y="1593659"/>
                  </a:lnTo>
                  <a:lnTo>
                    <a:pt x="418058" y="1580438"/>
                  </a:lnTo>
                  <a:lnTo>
                    <a:pt x="372999" y="1573758"/>
                  </a:lnTo>
                  <a:lnTo>
                    <a:pt x="340715" y="1572920"/>
                  </a:lnTo>
                  <a:lnTo>
                    <a:pt x="325513" y="1573288"/>
                  </a:lnTo>
                  <a:lnTo>
                    <a:pt x="280314" y="1578864"/>
                  </a:lnTo>
                  <a:lnTo>
                    <a:pt x="236423" y="1591017"/>
                  </a:lnTo>
                  <a:lnTo>
                    <a:pt x="194779" y="1609471"/>
                  </a:lnTo>
                  <a:lnTo>
                    <a:pt x="156298" y="1633842"/>
                  </a:lnTo>
                  <a:lnTo>
                    <a:pt x="121818" y="1663585"/>
                  </a:lnTo>
                  <a:lnTo>
                    <a:pt x="92062" y="1698078"/>
                  </a:lnTo>
                  <a:lnTo>
                    <a:pt x="67703" y="1736559"/>
                  </a:lnTo>
                  <a:lnTo>
                    <a:pt x="49237" y="1778190"/>
                  </a:lnTo>
                  <a:lnTo>
                    <a:pt x="37096" y="1822094"/>
                  </a:lnTo>
                  <a:lnTo>
                    <a:pt x="31521" y="1867293"/>
                  </a:lnTo>
                  <a:lnTo>
                    <a:pt x="31153" y="1882482"/>
                  </a:lnTo>
                  <a:lnTo>
                    <a:pt x="31242" y="1890077"/>
                  </a:lnTo>
                  <a:lnTo>
                    <a:pt x="35699" y="1935403"/>
                  </a:lnTo>
                  <a:lnTo>
                    <a:pt x="46774" y="1979587"/>
                  </a:lnTo>
                  <a:lnTo>
                    <a:pt x="64198" y="2021662"/>
                  </a:lnTo>
                  <a:lnTo>
                    <a:pt x="87617" y="2060727"/>
                  </a:lnTo>
                  <a:lnTo>
                    <a:pt x="116509" y="2095931"/>
                  </a:lnTo>
                  <a:lnTo>
                    <a:pt x="150253" y="2126526"/>
                  </a:lnTo>
                  <a:lnTo>
                    <a:pt x="188125" y="2151824"/>
                  </a:lnTo>
                  <a:lnTo>
                    <a:pt x="229298" y="2171306"/>
                  </a:lnTo>
                  <a:lnTo>
                    <a:pt x="272884" y="2184527"/>
                  </a:lnTo>
                  <a:lnTo>
                    <a:pt x="317944" y="2191207"/>
                  </a:lnTo>
                  <a:lnTo>
                    <a:pt x="333108" y="2191956"/>
                  </a:lnTo>
                  <a:lnTo>
                    <a:pt x="357835" y="2191956"/>
                  </a:lnTo>
                  <a:lnTo>
                    <a:pt x="403161" y="2187486"/>
                  </a:lnTo>
                  <a:lnTo>
                    <a:pt x="447344" y="2176424"/>
                  </a:lnTo>
                  <a:lnTo>
                    <a:pt x="489419" y="2158987"/>
                  </a:lnTo>
                  <a:lnTo>
                    <a:pt x="528485" y="2135568"/>
                  </a:lnTo>
                  <a:lnTo>
                    <a:pt x="563689" y="2106688"/>
                  </a:lnTo>
                  <a:lnTo>
                    <a:pt x="594283" y="2072932"/>
                  </a:lnTo>
                  <a:lnTo>
                    <a:pt x="619582" y="2035060"/>
                  </a:lnTo>
                  <a:lnTo>
                    <a:pt x="639051" y="1993887"/>
                  </a:lnTo>
                  <a:lnTo>
                    <a:pt x="652272" y="1950313"/>
                  </a:lnTo>
                  <a:lnTo>
                    <a:pt x="658952" y="1905254"/>
                  </a:lnTo>
                  <a:lnTo>
                    <a:pt x="659701" y="1890077"/>
                  </a:lnTo>
                  <a:lnTo>
                    <a:pt x="659701" y="1874888"/>
                  </a:lnTo>
                  <a:close/>
                </a:path>
                <a:path w="669925" h="2192020">
                  <a:moveTo>
                    <a:pt x="666750" y="323850"/>
                  </a:moveTo>
                  <a:lnTo>
                    <a:pt x="664311" y="284200"/>
                  </a:lnTo>
                  <a:lnTo>
                    <a:pt x="657047" y="245160"/>
                  </a:lnTo>
                  <a:lnTo>
                    <a:pt x="645045" y="207302"/>
                  </a:lnTo>
                  <a:lnTo>
                    <a:pt x="628510" y="171183"/>
                  </a:lnTo>
                  <a:lnTo>
                    <a:pt x="607669" y="137363"/>
                  </a:lnTo>
                  <a:lnTo>
                    <a:pt x="582853" y="106362"/>
                  </a:lnTo>
                  <a:lnTo>
                    <a:pt x="554431" y="78625"/>
                  </a:lnTo>
                  <a:lnTo>
                    <a:pt x="522820" y="54571"/>
                  </a:lnTo>
                  <a:lnTo>
                    <a:pt x="488505" y="34569"/>
                  </a:lnTo>
                  <a:lnTo>
                    <a:pt x="452005" y="18923"/>
                  </a:lnTo>
                  <a:lnTo>
                    <a:pt x="413854" y="7861"/>
                  </a:lnTo>
                  <a:lnTo>
                    <a:pt x="374637" y="1549"/>
                  </a:lnTo>
                  <a:lnTo>
                    <a:pt x="342900" y="0"/>
                  </a:lnTo>
                  <a:lnTo>
                    <a:pt x="315899" y="88"/>
                  </a:lnTo>
                  <a:lnTo>
                    <a:pt x="276326" y="3505"/>
                  </a:lnTo>
                  <a:lnTo>
                    <a:pt x="237477" y="11722"/>
                  </a:lnTo>
                  <a:lnTo>
                    <a:pt x="199923" y="24650"/>
                  </a:lnTo>
                  <a:lnTo>
                    <a:pt x="164223" y="42075"/>
                  </a:lnTo>
                  <a:lnTo>
                    <a:pt x="130937" y="63728"/>
                  </a:lnTo>
                  <a:lnTo>
                    <a:pt x="100545" y="89293"/>
                  </a:lnTo>
                  <a:lnTo>
                    <a:pt x="73507" y="118402"/>
                  </a:lnTo>
                  <a:lnTo>
                    <a:pt x="50241" y="150583"/>
                  </a:lnTo>
                  <a:lnTo>
                    <a:pt x="31089" y="185381"/>
                  </a:lnTo>
                  <a:lnTo>
                    <a:pt x="16344" y="222262"/>
                  </a:lnTo>
                  <a:lnTo>
                    <a:pt x="6223" y="260667"/>
                  </a:lnTo>
                  <a:lnTo>
                    <a:pt x="876" y="300024"/>
                  </a:lnTo>
                  <a:lnTo>
                    <a:pt x="0" y="323850"/>
                  </a:lnTo>
                  <a:lnTo>
                    <a:pt x="101" y="331800"/>
                  </a:lnTo>
                  <a:lnTo>
                    <a:pt x="3505" y="371360"/>
                  </a:lnTo>
                  <a:lnTo>
                    <a:pt x="11734" y="410222"/>
                  </a:lnTo>
                  <a:lnTo>
                    <a:pt x="24650" y="447776"/>
                  </a:lnTo>
                  <a:lnTo>
                    <a:pt x="42075" y="483476"/>
                  </a:lnTo>
                  <a:lnTo>
                    <a:pt x="63728" y="516763"/>
                  </a:lnTo>
                  <a:lnTo>
                    <a:pt x="89306" y="547154"/>
                  </a:lnTo>
                  <a:lnTo>
                    <a:pt x="118402" y="574179"/>
                  </a:lnTo>
                  <a:lnTo>
                    <a:pt x="150596" y="597458"/>
                  </a:lnTo>
                  <a:lnTo>
                    <a:pt x="185381" y="616597"/>
                  </a:lnTo>
                  <a:lnTo>
                    <a:pt x="222262" y="631355"/>
                  </a:lnTo>
                  <a:lnTo>
                    <a:pt x="260667" y="641477"/>
                  </a:lnTo>
                  <a:lnTo>
                    <a:pt x="300024" y="646823"/>
                  </a:lnTo>
                  <a:lnTo>
                    <a:pt x="323850" y="647700"/>
                  </a:lnTo>
                  <a:lnTo>
                    <a:pt x="350850" y="647598"/>
                  </a:lnTo>
                  <a:lnTo>
                    <a:pt x="390423" y="644194"/>
                  </a:lnTo>
                  <a:lnTo>
                    <a:pt x="429272" y="635965"/>
                  </a:lnTo>
                  <a:lnTo>
                    <a:pt x="466826" y="623049"/>
                  </a:lnTo>
                  <a:lnTo>
                    <a:pt x="502526" y="605624"/>
                  </a:lnTo>
                  <a:lnTo>
                    <a:pt x="535813" y="583958"/>
                  </a:lnTo>
                  <a:lnTo>
                    <a:pt x="566204" y="558393"/>
                  </a:lnTo>
                  <a:lnTo>
                    <a:pt x="593242" y="529297"/>
                  </a:lnTo>
                  <a:lnTo>
                    <a:pt x="616508" y="497103"/>
                  </a:lnTo>
                  <a:lnTo>
                    <a:pt x="635660" y="462305"/>
                  </a:lnTo>
                  <a:lnTo>
                    <a:pt x="650405" y="425437"/>
                  </a:lnTo>
                  <a:lnTo>
                    <a:pt x="660527" y="387019"/>
                  </a:lnTo>
                  <a:lnTo>
                    <a:pt x="665873" y="347662"/>
                  </a:lnTo>
                  <a:lnTo>
                    <a:pt x="666750" y="323850"/>
                  </a:lnTo>
                  <a:close/>
                </a:path>
                <a:path w="669925" h="2192020">
                  <a:moveTo>
                    <a:pt x="669886" y="1088809"/>
                  </a:moveTo>
                  <a:lnTo>
                    <a:pt x="669505" y="1044346"/>
                  </a:lnTo>
                  <a:lnTo>
                    <a:pt x="665124" y="1004874"/>
                  </a:lnTo>
                  <a:lnTo>
                    <a:pt x="655942" y="966228"/>
                  </a:lnTo>
                  <a:lnTo>
                    <a:pt x="642112" y="928992"/>
                  </a:lnTo>
                  <a:lnTo>
                    <a:pt x="623811" y="893737"/>
                  </a:lnTo>
                  <a:lnTo>
                    <a:pt x="601345" y="860996"/>
                  </a:lnTo>
                  <a:lnTo>
                    <a:pt x="575043" y="831240"/>
                  </a:lnTo>
                  <a:lnTo>
                    <a:pt x="545287" y="804926"/>
                  </a:lnTo>
                  <a:lnTo>
                    <a:pt x="512533" y="782459"/>
                  </a:lnTo>
                  <a:lnTo>
                    <a:pt x="477278" y="764171"/>
                  </a:lnTo>
                  <a:lnTo>
                    <a:pt x="440055" y="750328"/>
                  </a:lnTo>
                  <a:lnTo>
                    <a:pt x="401408" y="741146"/>
                  </a:lnTo>
                  <a:lnTo>
                    <a:pt x="361937" y="736777"/>
                  </a:lnTo>
                  <a:lnTo>
                    <a:pt x="346036" y="736384"/>
                  </a:lnTo>
                  <a:lnTo>
                    <a:pt x="338086" y="736485"/>
                  </a:lnTo>
                  <a:lnTo>
                    <a:pt x="298526" y="739889"/>
                  </a:lnTo>
                  <a:lnTo>
                    <a:pt x="259664" y="748118"/>
                  </a:lnTo>
                  <a:lnTo>
                    <a:pt x="222110" y="761034"/>
                  </a:lnTo>
                  <a:lnTo>
                    <a:pt x="186410" y="778459"/>
                  </a:lnTo>
                  <a:lnTo>
                    <a:pt x="153123" y="800112"/>
                  </a:lnTo>
                  <a:lnTo>
                    <a:pt x="122732" y="825690"/>
                  </a:lnTo>
                  <a:lnTo>
                    <a:pt x="95707" y="854786"/>
                  </a:lnTo>
                  <a:lnTo>
                    <a:pt x="72440" y="886980"/>
                  </a:lnTo>
                  <a:lnTo>
                    <a:pt x="53289" y="921766"/>
                  </a:lnTo>
                  <a:lnTo>
                    <a:pt x="38531" y="958646"/>
                  </a:lnTo>
                  <a:lnTo>
                    <a:pt x="28409" y="997051"/>
                  </a:lnTo>
                  <a:lnTo>
                    <a:pt x="23063" y="1036408"/>
                  </a:lnTo>
                  <a:lnTo>
                    <a:pt x="22186" y="1088809"/>
                  </a:lnTo>
                  <a:lnTo>
                    <a:pt x="22288" y="1096759"/>
                  </a:lnTo>
                  <a:lnTo>
                    <a:pt x="25692" y="1136332"/>
                  </a:lnTo>
                  <a:lnTo>
                    <a:pt x="33921" y="1175181"/>
                  </a:lnTo>
                  <a:lnTo>
                    <a:pt x="46837" y="1212735"/>
                  </a:lnTo>
                  <a:lnTo>
                    <a:pt x="64262" y="1248435"/>
                  </a:lnTo>
                  <a:lnTo>
                    <a:pt x="85928" y="1281722"/>
                  </a:lnTo>
                  <a:lnTo>
                    <a:pt x="111493" y="1312113"/>
                  </a:lnTo>
                  <a:lnTo>
                    <a:pt x="140589" y="1339151"/>
                  </a:lnTo>
                  <a:lnTo>
                    <a:pt x="172783" y="1362417"/>
                  </a:lnTo>
                  <a:lnTo>
                    <a:pt x="207581" y="1381569"/>
                  </a:lnTo>
                  <a:lnTo>
                    <a:pt x="244449" y="1396314"/>
                  </a:lnTo>
                  <a:lnTo>
                    <a:pt x="282867" y="1406436"/>
                  </a:lnTo>
                  <a:lnTo>
                    <a:pt x="322224" y="1411782"/>
                  </a:lnTo>
                  <a:lnTo>
                    <a:pt x="346036" y="1412659"/>
                  </a:lnTo>
                  <a:lnTo>
                    <a:pt x="353987" y="1412557"/>
                  </a:lnTo>
                  <a:lnTo>
                    <a:pt x="393560" y="1409153"/>
                  </a:lnTo>
                  <a:lnTo>
                    <a:pt x="432409" y="1400924"/>
                  </a:lnTo>
                  <a:lnTo>
                    <a:pt x="469976" y="1388008"/>
                  </a:lnTo>
                  <a:lnTo>
                    <a:pt x="505663" y="1370584"/>
                  </a:lnTo>
                  <a:lnTo>
                    <a:pt x="538962" y="1348930"/>
                  </a:lnTo>
                  <a:lnTo>
                    <a:pt x="569353" y="1323352"/>
                  </a:lnTo>
                  <a:lnTo>
                    <a:pt x="596379" y="1294257"/>
                  </a:lnTo>
                  <a:lnTo>
                    <a:pt x="619645" y="1262062"/>
                  </a:lnTo>
                  <a:lnTo>
                    <a:pt x="638797" y="1227277"/>
                  </a:lnTo>
                  <a:lnTo>
                    <a:pt x="653542" y="1190396"/>
                  </a:lnTo>
                  <a:lnTo>
                    <a:pt x="663663" y="1151991"/>
                  </a:lnTo>
                  <a:lnTo>
                    <a:pt x="669010" y="1112634"/>
                  </a:lnTo>
                  <a:lnTo>
                    <a:pt x="669886" y="1088809"/>
                  </a:lnTo>
                  <a:close/>
                </a:path>
              </a:pathLst>
            </a:custGeom>
            <a:solidFill>
              <a:srgbClr val="CDCDCD"/>
            </a:solidFill>
          </p:spPr>
          <p:txBody>
            <a:bodyPr wrap="square" lIns="0" tIns="0" rIns="0" bIns="0" rtlCol="0"/>
            <a:lstStyle/>
            <a:p>
              <a:endParaRPr/>
            </a:p>
          </p:txBody>
        </p:sp>
        <p:sp>
          <p:nvSpPr>
            <p:cNvPr id="35" name="object 35"/>
            <p:cNvSpPr/>
            <p:nvPr/>
          </p:nvSpPr>
          <p:spPr>
            <a:xfrm>
              <a:off x="14140375" y="6615480"/>
              <a:ext cx="209550" cy="447675"/>
            </a:xfrm>
            <a:custGeom>
              <a:avLst/>
              <a:gdLst/>
              <a:ahLst/>
              <a:cxnLst/>
              <a:rect l="l" t="t" r="r" b="b"/>
              <a:pathLst>
                <a:path w="209550" h="447675">
                  <a:moveTo>
                    <a:pt x="209549" y="447674"/>
                  </a:moveTo>
                  <a:lnTo>
                    <a:pt x="0" y="447674"/>
                  </a:lnTo>
                  <a:lnTo>
                    <a:pt x="0" y="0"/>
                  </a:lnTo>
                  <a:lnTo>
                    <a:pt x="209549" y="0"/>
                  </a:lnTo>
                  <a:lnTo>
                    <a:pt x="209549" y="447674"/>
                  </a:lnTo>
                  <a:close/>
                </a:path>
              </a:pathLst>
            </a:custGeom>
            <a:solidFill>
              <a:srgbClr val="61E6B5"/>
            </a:solidFill>
          </p:spPr>
          <p:txBody>
            <a:bodyPr wrap="square" lIns="0" tIns="0" rIns="0" bIns="0" rtlCol="0"/>
            <a:lstStyle/>
            <a:p>
              <a:endParaRPr/>
            </a:p>
          </p:txBody>
        </p:sp>
        <p:sp>
          <p:nvSpPr>
            <p:cNvPr id="36" name="object 36"/>
            <p:cNvSpPr/>
            <p:nvPr/>
          </p:nvSpPr>
          <p:spPr>
            <a:xfrm>
              <a:off x="14340782" y="7451391"/>
              <a:ext cx="104775" cy="247650"/>
            </a:xfrm>
            <a:custGeom>
              <a:avLst/>
              <a:gdLst/>
              <a:ahLst/>
              <a:cxnLst/>
              <a:rect l="l" t="t" r="r" b="b"/>
              <a:pathLst>
                <a:path w="104775" h="247650">
                  <a:moveTo>
                    <a:pt x="104774" y="247649"/>
                  </a:moveTo>
                  <a:lnTo>
                    <a:pt x="0" y="247649"/>
                  </a:lnTo>
                  <a:lnTo>
                    <a:pt x="0" y="0"/>
                  </a:lnTo>
                  <a:lnTo>
                    <a:pt x="104774" y="0"/>
                  </a:lnTo>
                  <a:lnTo>
                    <a:pt x="104774" y="247649"/>
                  </a:lnTo>
                  <a:close/>
                </a:path>
              </a:pathLst>
            </a:custGeom>
            <a:solidFill>
              <a:srgbClr val="234B99"/>
            </a:solidFill>
          </p:spPr>
          <p:txBody>
            <a:bodyPr wrap="square" lIns="0" tIns="0" rIns="0" bIns="0" rtlCol="0"/>
            <a:lstStyle/>
            <a:p>
              <a:endParaRPr/>
            </a:p>
          </p:txBody>
        </p:sp>
        <p:sp>
          <p:nvSpPr>
            <p:cNvPr id="37" name="object 37"/>
            <p:cNvSpPr/>
            <p:nvPr/>
          </p:nvSpPr>
          <p:spPr>
            <a:xfrm>
              <a:off x="14391360" y="8279420"/>
              <a:ext cx="171450" cy="314325"/>
            </a:xfrm>
            <a:custGeom>
              <a:avLst/>
              <a:gdLst/>
              <a:ahLst/>
              <a:cxnLst/>
              <a:rect l="l" t="t" r="r" b="b"/>
              <a:pathLst>
                <a:path w="171450" h="314325">
                  <a:moveTo>
                    <a:pt x="171449" y="314324"/>
                  </a:moveTo>
                  <a:lnTo>
                    <a:pt x="0" y="314324"/>
                  </a:lnTo>
                  <a:lnTo>
                    <a:pt x="0" y="0"/>
                  </a:lnTo>
                  <a:lnTo>
                    <a:pt x="171449" y="0"/>
                  </a:lnTo>
                  <a:lnTo>
                    <a:pt x="171449" y="314324"/>
                  </a:lnTo>
                  <a:close/>
                </a:path>
              </a:pathLst>
            </a:custGeom>
            <a:solidFill>
              <a:srgbClr val="FA9D9D"/>
            </a:solidFill>
          </p:spPr>
          <p:txBody>
            <a:bodyPr wrap="square" lIns="0" tIns="0" rIns="0" bIns="0" rtlCol="0"/>
            <a:lstStyle/>
            <a:p>
              <a:endParaRPr/>
            </a:p>
          </p:txBody>
        </p:sp>
        <p:sp>
          <p:nvSpPr>
            <p:cNvPr id="38" name="object 38"/>
            <p:cNvSpPr/>
            <p:nvPr/>
          </p:nvSpPr>
          <p:spPr>
            <a:xfrm>
              <a:off x="13303603" y="7710481"/>
              <a:ext cx="419734" cy="51435"/>
            </a:xfrm>
            <a:custGeom>
              <a:avLst/>
              <a:gdLst/>
              <a:ahLst/>
              <a:cxnLst/>
              <a:rect l="l" t="t" r="r" b="b"/>
              <a:pathLst>
                <a:path w="419734" h="51434">
                  <a:moveTo>
                    <a:pt x="419085" y="51150"/>
                  </a:moveTo>
                  <a:lnTo>
                    <a:pt x="0" y="47623"/>
                  </a:lnTo>
                  <a:lnTo>
                    <a:pt x="400" y="0"/>
                  </a:lnTo>
                  <a:lnTo>
                    <a:pt x="419486" y="3527"/>
                  </a:lnTo>
                  <a:lnTo>
                    <a:pt x="419085" y="51150"/>
                  </a:lnTo>
                  <a:close/>
                </a:path>
              </a:pathLst>
            </a:custGeom>
            <a:solidFill>
              <a:srgbClr val="000000"/>
            </a:solidFill>
          </p:spPr>
          <p:txBody>
            <a:bodyPr wrap="square" lIns="0" tIns="0" rIns="0" bIns="0" rtlCol="0"/>
            <a:lstStyle/>
            <a:p>
              <a:endParaRPr/>
            </a:p>
          </p:txBody>
        </p:sp>
        <p:pic>
          <p:nvPicPr>
            <p:cNvPr id="39" name="object 39"/>
            <p:cNvPicPr/>
            <p:nvPr/>
          </p:nvPicPr>
          <p:blipFill>
            <a:blip r:embed="rId9" cstate="print"/>
            <a:stretch>
              <a:fillRect/>
            </a:stretch>
          </p:blipFill>
          <p:spPr>
            <a:xfrm>
              <a:off x="13608168" y="7631183"/>
              <a:ext cx="181136" cy="211757"/>
            </a:xfrm>
            <a:prstGeom prst="rect">
              <a:avLst/>
            </a:prstGeom>
          </p:spPr>
        </p:pic>
        <p:sp>
          <p:nvSpPr>
            <p:cNvPr id="40" name="object 40"/>
            <p:cNvSpPr/>
            <p:nvPr/>
          </p:nvSpPr>
          <p:spPr>
            <a:xfrm>
              <a:off x="8507691" y="6663104"/>
              <a:ext cx="666750" cy="619125"/>
            </a:xfrm>
            <a:custGeom>
              <a:avLst/>
              <a:gdLst/>
              <a:ahLst/>
              <a:cxnLst/>
              <a:rect l="l" t="t" r="r" b="b"/>
              <a:pathLst>
                <a:path w="666750" h="619125">
                  <a:moveTo>
                    <a:pt x="666749" y="619124"/>
                  </a:moveTo>
                  <a:lnTo>
                    <a:pt x="0" y="619124"/>
                  </a:lnTo>
                  <a:lnTo>
                    <a:pt x="0" y="0"/>
                  </a:lnTo>
                  <a:lnTo>
                    <a:pt x="666749" y="0"/>
                  </a:lnTo>
                  <a:lnTo>
                    <a:pt x="666749" y="619124"/>
                  </a:lnTo>
                  <a:close/>
                </a:path>
              </a:pathLst>
            </a:custGeom>
            <a:solidFill>
              <a:srgbClr val="61E6B5"/>
            </a:solidFill>
          </p:spPr>
          <p:txBody>
            <a:bodyPr wrap="square" lIns="0" tIns="0" rIns="0" bIns="0" rtlCol="0"/>
            <a:lstStyle/>
            <a:p>
              <a:endParaRPr/>
            </a:p>
          </p:txBody>
        </p:sp>
        <p:sp>
          <p:nvSpPr>
            <p:cNvPr id="41" name="object 41"/>
            <p:cNvSpPr/>
            <p:nvPr/>
          </p:nvSpPr>
          <p:spPr>
            <a:xfrm>
              <a:off x="8536266" y="6691679"/>
              <a:ext cx="609600" cy="561975"/>
            </a:xfrm>
            <a:custGeom>
              <a:avLst/>
              <a:gdLst/>
              <a:ahLst/>
              <a:cxnLst/>
              <a:rect l="l" t="t" r="r" b="b"/>
              <a:pathLst>
                <a:path w="609600" h="561975">
                  <a:moveTo>
                    <a:pt x="0" y="0"/>
                  </a:moveTo>
                  <a:lnTo>
                    <a:pt x="609599" y="0"/>
                  </a:lnTo>
                  <a:lnTo>
                    <a:pt x="609599" y="561974"/>
                  </a:lnTo>
                  <a:lnTo>
                    <a:pt x="0" y="561974"/>
                  </a:lnTo>
                  <a:lnTo>
                    <a:pt x="0" y="0"/>
                  </a:lnTo>
                  <a:close/>
                </a:path>
              </a:pathLst>
            </a:custGeom>
            <a:ln w="57149">
              <a:solidFill>
                <a:srgbClr val="000000"/>
              </a:solidFill>
            </a:ln>
          </p:spPr>
          <p:txBody>
            <a:bodyPr wrap="square" lIns="0" tIns="0" rIns="0" bIns="0" rtlCol="0"/>
            <a:lstStyle/>
            <a:p>
              <a:endParaRPr/>
            </a:p>
          </p:txBody>
        </p:sp>
        <p:sp>
          <p:nvSpPr>
            <p:cNvPr id="42" name="object 42"/>
            <p:cNvSpPr/>
            <p:nvPr/>
          </p:nvSpPr>
          <p:spPr>
            <a:xfrm>
              <a:off x="8544772" y="6619196"/>
              <a:ext cx="666750" cy="619125"/>
            </a:xfrm>
            <a:custGeom>
              <a:avLst/>
              <a:gdLst/>
              <a:ahLst/>
              <a:cxnLst/>
              <a:rect l="l" t="t" r="r" b="b"/>
              <a:pathLst>
                <a:path w="666750" h="619125">
                  <a:moveTo>
                    <a:pt x="666749" y="619124"/>
                  </a:moveTo>
                  <a:lnTo>
                    <a:pt x="0" y="619124"/>
                  </a:lnTo>
                  <a:lnTo>
                    <a:pt x="0" y="0"/>
                  </a:lnTo>
                  <a:lnTo>
                    <a:pt x="666749" y="0"/>
                  </a:lnTo>
                  <a:lnTo>
                    <a:pt x="666749" y="619124"/>
                  </a:lnTo>
                  <a:close/>
                </a:path>
              </a:pathLst>
            </a:custGeom>
            <a:solidFill>
              <a:srgbClr val="61E6B5"/>
            </a:solidFill>
          </p:spPr>
          <p:txBody>
            <a:bodyPr wrap="square" lIns="0" tIns="0" rIns="0" bIns="0" rtlCol="0"/>
            <a:lstStyle/>
            <a:p>
              <a:endParaRPr/>
            </a:p>
          </p:txBody>
        </p:sp>
        <p:sp>
          <p:nvSpPr>
            <p:cNvPr id="43" name="object 43"/>
            <p:cNvSpPr/>
            <p:nvPr/>
          </p:nvSpPr>
          <p:spPr>
            <a:xfrm>
              <a:off x="8573347" y="6647771"/>
              <a:ext cx="609600" cy="561975"/>
            </a:xfrm>
            <a:custGeom>
              <a:avLst/>
              <a:gdLst/>
              <a:ahLst/>
              <a:cxnLst/>
              <a:rect l="l" t="t" r="r" b="b"/>
              <a:pathLst>
                <a:path w="609600" h="561975">
                  <a:moveTo>
                    <a:pt x="0" y="0"/>
                  </a:moveTo>
                  <a:lnTo>
                    <a:pt x="609599" y="0"/>
                  </a:lnTo>
                  <a:lnTo>
                    <a:pt x="609599" y="561974"/>
                  </a:lnTo>
                  <a:lnTo>
                    <a:pt x="0" y="561974"/>
                  </a:lnTo>
                  <a:lnTo>
                    <a:pt x="0" y="0"/>
                  </a:lnTo>
                  <a:close/>
                </a:path>
              </a:pathLst>
            </a:custGeom>
            <a:ln w="57149">
              <a:solidFill>
                <a:srgbClr val="000000"/>
              </a:solidFill>
            </a:ln>
          </p:spPr>
          <p:txBody>
            <a:bodyPr wrap="square" lIns="0" tIns="0" rIns="0" bIns="0" rtlCol="0"/>
            <a:lstStyle/>
            <a:p>
              <a:endParaRPr/>
            </a:p>
          </p:txBody>
        </p:sp>
        <p:sp>
          <p:nvSpPr>
            <p:cNvPr id="44" name="object 44"/>
            <p:cNvSpPr/>
            <p:nvPr/>
          </p:nvSpPr>
          <p:spPr>
            <a:xfrm>
              <a:off x="8606894" y="6572789"/>
              <a:ext cx="666750" cy="619125"/>
            </a:xfrm>
            <a:custGeom>
              <a:avLst/>
              <a:gdLst/>
              <a:ahLst/>
              <a:cxnLst/>
              <a:rect l="l" t="t" r="r" b="b"/>
              <a:pathLst>
                <a:path w="666750" h="619125">
                  <a:moveTo>
                    <a:pt x="666749" y="619124"/>
                  </a:moveTo>
                  <a:lnTo>
                    <a:pt x="0" y="619124"/>
                  </a:lnTo>
                  <a:lnTo>
                    <a:pt x="0" y="0"/>
                  </a:lnTo>
                  <a:lnTo>
                    <a:pt x="666749" y="0"/>
                  </a:lnTo>
                  <a:lnTo>
                    <a:pt x="666749" y="619124"/>
                  </a:lnTo>
                  <a:close/>
                </a:path>
              </a:pathLst>
            </a:custGeom>
            <a:solidFill>
              <a:srgbClr val="61E6B5"/>
            </a:solidFill>
          </p:spPr>
          <p:txBody>
            <a:bodyPr wrap="square" lIns="0" tIns="0" rIns="0" bIns="0" rtlCol="0"/>
            <a:lstStyle/>
            <a:p>
              <a:endParaRPr/>
            </a:p>
          </p:txBody>
        </p:sp>
        <p:sp>
          <p:nvSpPr>
            <p:cNvPr id="45" name="object 45"/>
            <p:cNvSpPr/>
            <p:nvPr/>
          </p:nvSpPr>
          <p:spPr>
            <a:xfrm>
              <a:off x="8635469" y="6601364"/>
              <a:ext cx="609600" cy="561975"/>
            </a:xfrm>
            <a:custGeom>
              <a:avLst/>
              <a:gdLst/>
              <a:ahLst/>
              <a:cxnLst/>
              <a:rect l="l" t="t" r="r" b="b"/>
              <a:pathLst>
                <a:path w="609600" h="561975">
                  <a:moveTo>
                    <a:pt x="0" y="0"/>
                  </a:moveTo>
                  <a:lnTo>
                    <a:pt x="609599" y="0"/>
                  </a:lnTo>
                  <a:lnTo>
                    <a:pt x="609599" y="561974"/>
                  </a:lnTo>
                  <a:lnTo>
                    <a:pt x="0" y="561974"/>
                  </a:lnTo>
                  <a:lnTo>
                    <a:pt x="0" y="0"/>
                  </a:lnTo>
                  <a:close/>
                </a:path>
              </a:pathLst>
            </a:custGeom>
            <a:ln w="57149">
              <a:solidFill>
                <a:srgbClr val="000000"/>
              </a:solidFill>
            </a:ln>
          </p:spPr>
          <p:txBody>
            <a:bodyPr wrap="square" lIns="0" tIns="0" rIns="0" bIns="0" rtlCol="0"/>
            <a:lstStyle/>
            <a:p>
              <a:endParaRPr/>
            </a:p>
          </p:txBody>
        </p:sp>
        <p:sp>
          <p:nvSpPr>
            <p:cNvPr id="46" name="object 46"/>
            <p:cNvSpPr/>
            <p:nvPr/>
          </p:nvSpPr>
          <p:spPr>
            <a:xfrm>
              <a:off x="8659863" y="6526127"/>
              <a:ext cx="666750" cy="619125"/>
            </a:xfrm>
            <a:custGeom>
              <a:avLst/>
              <a:gdLst/>
              <a:ahLst/>
              <a:cxnLst/>
              <a:rect l="l" t="t" r="r" b="b"/>
              <a:pathLst>
                <a:path w="666750" h="619125">
                  <a:moveTo>
                    <a:pt x="666749" y="619124"/>
                  </a:moveTo>
                  <a:lnTo>
                    <a:pt x="0" y="619124"/>
                  </a:lnTo>
                  <a:lnTo>
                    <a:pt x="0" y="0"/>
                  </a:lnTo>
                  <a:lnTo>
                    <a:pt x="666749" y="0"/>
                  </a:lnTo>
                  <a:lnTo>
                    <a:pt x="666749" y="619124"/>
                  </a:lnTo>
                  <a:close/>
                </a:path>
              </a:pathLst>
            </a:custGeom>
            <a:solidFill>
              <a:srgbClr val="61E6B5"/>
            </a:solidFill>
          </p:spPr>
          <p:txBody>
            <a:bodyPr wrap="square" lIns="0" tIns="0" rIns="0" bIns="0" rtlCol="0"/>
            <a:lstStyle/>
            <a:p>
              <a:endParaRPr/>
            </a:p>
          </p:txBody>
        </p:sp>
        <p:sp>
          <p:nvSpPr>
            <p:cNvPr id="47" name="object 47"/>
            <p:cNvSpPr/>
            <p:nvPr/>
          </p:nvSpPr>
          <p:spPr>
            <a:xfrm>
              <a:off x="8688438" y="6554702"/>
              <a:ext cx="609600" cy="561975"/>
            </a:xfrm>
            <a:custGeom>
              <a:avLst/>
              <a:gdLst/>
              <a:ahLst/>
              <a:cxnLst/>
              <a:rect l="l" t="t" r="r" b="b"/>
              <a:pathLst>
                <a:path w="609600" h="561975">
                  <a:moveTo>
                    <a:pt x="0" y="0"/>
                  </a:moveTo>
                  <a:lnTo>
                    <a:pt x="609599" y="0"/>
                  </a:lnTo>
                  <a:lnTo>
                    <a:pt x="609599" y="561974"/>
                  </a:lnTo>
                  <a:lnTo>
                    <a:pt x="0" y="561974"/>
                  </a:lnTo>
                  <a:lnTo>
                    <a:pt x="0" y="0"/>
                  </a:lnTo>
                  <a:close/>
                </a:path>
              </a:pathLst>
            </a:custGeom>
            <a:ln w="57149">
              <a:solidFill>
                <a:srgbClr val="000000"/>
              </a:solidFill>
            </a:ln>
          </p:spPr>
          <p:txBody>
            <a:bodyPr wrap="square" lIns="0" tIns="0" rIns="0" bIns="0" rtlCol="0"/>
            <a:lstStyle/>
            <a:p>
              <a:endParaRPr/>
            </a:p>
          </p:txBody>
        </p:sp>
        <p:sp>
          <p:nvSpPr>
            <p:cNvPr id="48" name="object 48"/>
            <p:cNvSpPr/>
            <p:nvPr/>
          </p:nvSpPr>
          <p:spPr>
            <a:xfrm>
              <a:off x="8708345" y="6475478"/>
              <a:ext cx="666750" cy="619125"/>
            </a:xfrm>
            <a:custGeom>
              <a:avLst/>
              <a:gdLst/>
              <a:ahLst/>
              <a:cxnLst/>
              <a:rect l="l" t="t" r="r" b="b"/>
              <a:pathLst>
                <a:path w="666750" h="619125">
                  <a:moveTo>
                    <a:pt x="666749" y="619124"/>
                  </a:moveTo>
                  <a:lnTo>
                    <a:pt x="0" y="619124"/>
                  </a:lnTo>
                  <a:lnTo>
                    <a:pt x="0" y="0"/>
                  </a:lnTo>
                  <a:lnTo>
                    <a:pt x="666749" y="0"/>
                  </a:lnTo>
                  <a:lnTo>
                    <a:pt x="666749" y="619124"/>
                  </a:lnTo>
                  <a:close/>
                </a:path>
              </a:pathLst>
            </a:custGeom>
            <a:solidFill>
              <a:srgbClr val="61E6B5"/>
            </a:solidFill>
          </p:spPr>
          <p:txBody>
            <a:bodyPr wrap="square" lIns="0" tIns="0" rIns="0" bIns="0" rtlCol="0"/>
            <a:lstStyle/>
            <a:p>
              <a:endParaRPr/>
            </a:p>
          </p:txBody>
        </p:sp>
        <p:sp>
          <p:nvSpPr>
            <p:cNvPr id="49" name="object 49"/>
            <p:cNvSpPr/>
            <p:nvPr/>
          </p:nvSpPr>
          <p:spPr>
            <a:xfrm>
              <a:off x="8736920" y="6504053"/>
              <a:ext cx="609600" cy="561975"/>
            </a:xfrm>
            <a:custGeom>
              <a:avLst/>
              <a:gdLst/>
              <a:ahLst/>
              <a:cxnLst/>
              <a:rect l="l" t="t" r="r" b="b"/>
              <a:pathLst>
                <a:path w="609600" h="561975">
                  <a:moveTo>
                    <a:pt x="0" y="0"/>
                  </a:moveTo>
                  <a:lnTo>
                    <a:pt x="609599" y="0"/>
                  </a:lnTo>
                  <a:lnTo>
                    <a:pt x="609599" y="561974"/>
                  </a:lnTo>
                  <a:lnTo>
                    <a:pt x="0" y="561974"/>
                  </a:lnTo>
                  <a:lnTo>
                    <a:pt x="0" y="0"/>
                  </a:lnTo>
                  <a:close/>
                </a:path>
              </a:pathLst>
            </a:custGeom>
            <a:ln w="57149">
              <a:solidFill>
                <a:srgbClr val="000000"/>
              </a:solidFill>
            </a:ln>
          </p:spPr>
          <p:txBody>
            <a:bodyPr wrap="square" lIns="0" tIns="0" rIns="0" bIns="0" rtlCol="0"/>
            <a:lstStyle/>
            <a:p>
              <a:endParaRPr/>
            </a:p>
          </p:txBody>
        </p:sp>
        <p:sp>
          <p:nvSpPr>
            <p:cNvPr id="50" name="object 50"/>
            <p:cNvSpPr/>
            <p:nvPr/>
          </p:nvSpPr>
          <p:spPr>
            <a:xfrm>
              <a:off x="8765161" y="6414417"/>
              <a:ext cx="666750" cy="619125"/>
            </a:xfrm>
            <a:custGeom>
              <a:avLst/>
              <a:gdLst/>
              <a:ahLst/>
              <a:cxnLst/>
              <a:rect l="l" t="t" r="r" b="b"/>
              <a:pathLst>
                <a:path w="666750" h="619125">
                  <a:moveTo>
                    <a:pt x="666749" y="619124"/>
                  </a:moveTo>
                  <a:lnTo>
                    <a:pt x="0" y="619124"/>
                  </a:lnTo>
                  <a:lnTo>
                    <a:pt x="0" y="0"/>
                  </a:lnTo>
                  <a:lnTo>
                    <a:pt x="666749" y="0"/>
                  </a:lnTo>
                  <a:lnTo>
                    <a:pt x="666749" y="619124"/>
                  </a:lnTo>
                  <a:close/>
                </a:path>
              </a:pathLst>
            </a:custGeom>
            <a:solidFill>
              <a:srgbClr val="61E6B5"/>
            </a:solidFill>
          </p:spPr>
          <p:txBody>
            <a:bodyPr wrap="square" lIns="0" tIns="0" rIns="0" bIns="0" rtlCol="0"/>
            <a:lstStyle/>
            <a:p>
              <a:endParaRPr/>
            </a:p>
          </p:txBody>
        </p:sp>
        <p:sp>
          <p:nvSpPr>
            <p:cNvPr id="51" name="object 51"/>
            <p:cNvSpPr/>
            <p:nvPr/>
          </p:nvSpPr>
          <p:spPr>
            <a:xfrm>
              <a:off x="8793736" y="6442992"/>
              <a:ext cx="609600" cy="561975"/>
            </a:xfrm>
            <a:custGeom>
              <a:avLst/>
              <a:gdLst/>
              <a:ahLst/>
              <a:cxnLst/>
              <a:rect l="l" t="t" r="r" b="b"/>
              <a:pathLst>
                <a:path w="609600" h="561975">
                  <a:moveTo>
                    <a:pt x="0" y="0"/>
                  </a:moveTo>
                  <a:lnTo>
                    <a:pt x="609599" y="0"/>
                  </a:lnTo>
                  <a:lnTo>
                    <a:pt x="609599" y="561974"/>
                  </a:lnTo>
                  <a:lnTo>
                    <a:pt x="0" y="561974"/>
                  </a:lnTo>
                  <a:lnTo>
                    <a:pt x="0" y="0"/>
                  </a:lnTo>
                  <a:close/>
                </a:path>
              </a:pathLst>
            </a:custGeom>
            <a:ln w="57149">
              <a:solidFill>
                <a:srgbClr val="000000"/>
              </a:solidFill>
            </a:ln>
          </p:spPr>
          <p:txBody>
            <a:bodyPr wrap="square" lIns="0" tIns="0" rIns="0" bIns="0" rtlCol="0"/>
            <a:lstStyle/>
            <a:p>
              <a:endParaRPr/>
            </a:p>
          </p:txBody>
        </p:sp>
        <p:sp>
          <p:nvSpPr>
            <p:cNvPr id="52" name="object 52"/>
            <p:cNvSpPr/>
            <p:nvPr/>
          </p:nvSpPr>
          <p:spPr>
            <a:xfrm>
              <a:off x="8480068" y="7563399"/>
              <a:ext cx="666750" cy="619125"/>
            </a:xfrm>
            <a:custGeom>
              <a:avLst/>
              <a:gdLst/>
              <a:ahLst/>
              <a:cxnLst/>
              <a:rect l="l" t="t" r="r" b="b"/>
              <a:pathLst>
                <a:path w="666750" h="619125">
                  <a:moveTo>
                    <a:pt x="666749" y="619124"/>
                  </a:moveTo>
                  <a:lnTo>
                    <a:pt x="0" y="619124"/>
                  </a:lnTo>
                  <a:lnTo>
                    <a:pt x="0" y="0"/>
                  </a:lnTo>
                  <a:lnTo>
                    <a:pt x="666749" y="0"/>
                  </a:lnTo>
                  <a:lnTo>
                    <a:pt x="666749" y="619124"/>
                  </a:lnTo>
                  <a:close/>
                </a:path>
              </a:pathLst>
            </a:custGeom>
            <a:solidFill>
              <a:srgbClr val="234B99"/>
            </a:solidFill>
          </p:spPr>
          <p:txBody>
            <a:bodyPr wrap="square" lIns="0" tIns="0" rIns="0" bIns="0" rtlCol="0"/>
            <a:lstStyle/>
            <a:p>
              <a:endParaRPr/>
            </a:p>
          </p:txBody>
        </p:sp>
        <p:sp>
          <p:nvSpPr>
            <p:cNvPr id="53" name="object 53"/>
            <p:cNvSpPr/>
            <p:nvPr/>
          </p:nvSpPr>
          <p:spPr>
            <a:xfrm>
              <a:off x="8508643" y="7591974"/>
              <a:ext cx="609600" cy="561975"/>
            </a:xfrm>
            <a:custGeom>
              <a:avLst/>
              <a:gdLst/>
              <a:ahLst/>
              <a:cxnLst/>
              <a:rect l="l" t="t" r="r" b="b"/>
              <a:pathLst>
                <a:path w="609600" h="561975">
                  <a:moveTo>
                    <a:pt x="0" y="0"/>
                  </a:moveTo>
                  <a:lnTo>
                    <a:pt x="609599" y="0"/>
                  </a:lnTo>
                  <a:lnTo>
                    <a:pt x="609599" y="561974"/>
                  </a:lnTo>
                  <a:lnTo>
                    <a:pt x="0" y="561974"/>
                  </a:lnTo>
                  <a:lnTo>
                    <a:pt x="0" y="0"/>
                  </a:lnTo>
                  <a:close/>
                </a:path>
              </a:pathLst>
            </a:custGeom>
            <a:ln w="57149">
              <a:solidFill>
                <a:srgbClr val="000000"/>
              </a:solidFill>
            </a:ln>
          </p:spPr>
          <p:txBody>
            <a:bodyPr wrap="square" lIns="0" tIns="0" rIns="0" bIns="0" rtlCol="0"/>
            <a:lstStyle/>
            <a:p>
              <a:endParaRPr/>
            </a:p>
          </p:txBody>
        </p:sp>
        <p:sp>
          <p:nvSpPr>
            <p:cNvPr id="54" name="object 54"/>
            <p:cNvSpPr/>
            <p:nvPr/>
          </p:nvSpPr>
          <p:spPr>
            <a:xfrm>
              <a:off x="8517150" y="7519475"/>
              <a:ext cx="666750" cy="619125"/>
            </a:xfrm>
            <a:custGeom>
              <a:avLst/>
              <a:gdLst/>
              <a:ahLst/>
              <a:cxnLst/>
              <a:rect l="l" t="t" r="r" b="b"/>
              <a:pathLst>
                <a:path w="666750" h="619125">
                  <a:moveTo>
                    <a:pt x="666749" y="619124"/>
                  </a:moveTo>
                  <a:lnTo>
                    <a:pt x="0" y="619124"/>
                  </a:lnTo>
                  <a:lnTo>
                    <a:pt x="0" y="0"/>
                  </a:lnTo>
                  <a:lnTo>
                    <a:pt x="666749" y="0"/>
                  </a:lnTo>
                  <a:lnTo>
                    <a:pt x="666749" y="619124"/>
                  </a:lnTo>
                  <a:close/>
                </a:path>
              </a:pathLst>
            </a:custGeom>
            <a:solidFill>
              <a:srgbClr val="234B99"/>
            </a:solidFill>
          </p:spPr>
          <p:txBody>
            <a:bodyPr wrap="square" lIns="0" tIns="0" rIns="0" bIns="0" rtlCol="0"/>
            <a:lstStyle/>
            <a:p>
              <a:endParaRPr/>
            </a:p>
          </p:txBody>
        </p:sp>
        <p:sp>
          <p:nvSpPr>
            <p:cNvPr id="55" name="object 55"/>
            <p:cNvSpPr/>
            <p:nvPr/>
          </p:nvSpPr>
          <p:spPr>
            <a:xfrm>
              <a:off x="8545725" y="7548050"/>
              <a:ext cx="609600" cy="561975"/>
            </a:xfrm>
            <a:custGeom>
              <a:avLst/>
              <a:gdLst/>
              <a:ahLst/>
              <a:cxnLst/>
              <a:rect l="l" t="t" r="r" b="b"/>
              <a:pathLst>
                <a:path w="609600" h="561975">
                  <a:moveTo>
                    <a:pt x="0" y="0"/>
                  </a:moveTo>
                  <a:lnTo>
                    <a:pt x="609599" y="0"/>
                  </a:lnTo>
                  <a:lnTo>
                    <a:pt x="609599" y="561974"/>
                  </a:lnTo>
                  <a:lnTo>
                    <a:pt x="0" y="561974"/>
                  </a:lnTo>
                  <a:lnTo>
                    <a:pt x="0" y="0"/>
                  </a:lnTo>
                  <a:close/>
                </a:path>
              </a:pathLst>
            </a:custGeom>
            <a:ln w="57149">
              <a:solidFill>
                <a:srgbClr val="000000"/>
              </a:solidFill>
            </a:ln>
          </p:spPr>
          <p:txBody>
            <a:bodyPr wrap="square" lIns="0" tIns="0" rIns="0" bIns="0" rtlCol="0"/>
            <a:lstStyle/>
            <a:p>
              <a:endParaRPr/>
            </a:p>
          </p:txBody>
        </p:sp>
        <p:sp>
          <p:nvSpPr>
            <p:cNvPr id="56" name="object 56"/>
            <p:cNvSpPr/>
            <p:nvPr/>
          </p:nvSpPr>
          <p:spPr>
            <a:xfrm>
              <a:off x="8579271" y="7473073"/>
              <a:ext cx="666750" cy="619125"/>
            </a:xfrm>
            <a:custGeom>
              <a:avLst/>
              <a:gdLst/>
              <a:ahLst/>
              <a:cxnLst/>
              <a:rect l="l" t="t" r="r" b="b"/>
              <a:pathLst>
                <a:path w="666750" h="619125">
                  <a:moveTo>
                    <a:pt x="666749" y="619124"/>
                  </a:moveTo>
                  <a:lnTo>
                    <a:pt x="0" y="619124"/>
                  </a:lnTo>
                  <a:lnTo>
                    <a:pt x="0" y="0"/>
                  </a:lnTo>
                  <a:lnTo>
                    <a:pt x="666749" y="0"/>
                  </a:lnTo>
                  <a:lnTo>
                    <a:pt x="666749" y="619124"/>
                  </a:lnTo>
                  <a:close/>
                </a:path>
              </a:pathLst>
            </a:custGeom>
            <a:solidFill>
              <a:srgbClr val="234B99"/>
            </a:solidFill>
          </p:spPr>
          <p:txBody>
            <a:bodyPr wrap="square" lIns="0" tIns="0" rIns="0" bIns="0" rtlCol="0"/>
            <a:lstStyle/>
            <a:p>
              <a:endParaRPr/>
            </a:p>
          </p:txBody>
        </p:sp>
        <p:sp>
          <p:nvSpPr>
            <p:cNvPr id="57" name="object 57"/>
            <p:cNvSpPr/>
            <p:nvPr/>
          </p:nvSpPr>
          <p:spPr>
            <a:xfrm>
              <a:off x="8607846" y="7501648"/>
              <a:ext cx="609600" cy="561975"/>
            </a:xfrm>
            <a:custGeom>
              <a:avLst/>
              <a:gdLst/>
              <a:ahLst/>
              <a:cxnLst/>
              <a:rect l="l" t="t" r="r" b="b"/>
              <a:pathLst>
                <a:path w="609600" h="561975">
                  <a:moveTo>
                    <a:pt x="0" y="0"/>
                  </a:moveTo>
                  <a:lnTo>
                    <a:pt x="609599" y="0"/>
                  </a:lnTo>
                  <a:lnTo>
                    <a:pt x="609599" y="561974"/>
                  </a:lnTo>
                  <a:lnTo>
                    <a:pt x="0" y="561974"/>
                  </a:lnTo>
                  <a:lnTo>
                    <a:pt x="0" y="0"/>
                  </a:lnTo>
                  <a:close/>
                </a:path>
              </a:pathLst>
            </a:custGeom>
            <a:ln w="57149">
              <a:solidFill>
                <a:srgbClr val="000000"/>
              </a:solidFill>
            </a:ln>
          </p:spPr>
          <p:txBody>
            <a:bodyPr wrap="square" lIns="0" tIns="0" rIns="0" bIns="0" rtlCol="0"/>
            <a:lstStyle/>
            <a:p>
              <a:endParaRPr/>
            </a:p>
          </p:txBody>
        </p:sp>
        <p:sp>
          <p:nvSpPr>
            <p:cNvPr id="58" name="object 58"/>
            <p:cNvSpPr/>
            <p:nvPr/>
          </p:nvSpPr>
          <p:spPr>
            <a:xfrm>
              <a:off x="8632240" y="7426388"/>
              <a:ext cx="666750" cy="619125"/>
            </a:xfrm>
            <a:custGeom>
              <a:avLst/>
              <a:gdLst/>
              <a:ahLst/>
              <a:cxnLst/>
              <a:rect l="l" t="t" r="r" b="b"/>
              <a:pathLst>
                <a:path w="666750" h="619125">
                  <a:moveTo>
                    <a:pt x="666749" y="619124"/>
                  </a:moveTo>
                  <a:lnTo>
                    <a:pt x="0" y="619124"/>
                  </a:lnTo>
                  <a:lnTo>
                    <a:pt x="0" y="0"/>
                  </a:lnTo>
                  <a:lnTo>
                    <a:pt x="666749" y="0"/>
                  </a:lnTo>
                  <a:lnTo>
                    <a:pt x="666749" y="619124"/>
                  </a:lnTo>
                  <a:close/>
                </a:path>
              </a:pathLst>
            </a:custGeom>
            <a:solidFill>
              <a:srgbClr val="234B99"/>
            </a:solidFill>
          </p:spPr>
          <p:txBody>
            <a:bodyPr wrap="square" lIns="0" tIns="0" rIns="0" bIns="0" rtlCol="0"/>
            <a:lstStyle/>
            <a:p>
              <a:endParaRPr/>
            </a:p>
          </p:txBody>
        </p:sp>
        <p:sp>
          <p:nvSpPr>
            <p:cNvPr id="59" name="object 59"/>
            <p:cNvSpPr/>
            <p:nvPr/>
          </p:nvSpPr>
          <p:spPr>
            <a:xfrm>
              <a:off x="8660815" y="7454963"/>
              <a:ext cx="609600" cy="561975"/>
            </a:xfrm>
            <a:custGeom>
              <a:avLst/>
              <a:gdLst/>
              <a:ahLst/>
              <a:cxnLst/>
              <a:rect l="l" t="t" r="r" b="b"/>
              <a:pathLst>
                <a:path w="609600" h="561975">
                  <a:moveTo>
                    <a:pt x="0" y="0"/>
                  </a:moveTo>
                  <a:lnTo>
                    <a:pt x="609599" y="0"/>
                  </a:lnTo>
                  <a:lnTo>
                    <a:pt x="609599" y="561974"/>
                  </a:lnTo>
                  <a:lnTo>
                    <a:pt x="0" y="561974"/>
                  </a:lnTo>
                  <a:lnTo>
                    <a:pt x="0" y="0"/>
                  </a:lnTo>
                  <a:close/>
                </a:path>
              </a:pathLst>
            </a:custGeom>
            <a:ln w="57149">
              <a:solidFill>
                <a:srgbClr val="000000"/>
              </a:solidFill>
            </a:ln>
          </p:spPr>
          <p:txBody>
            <a:bodyPr wrap="square" lIns="0" tIns="0" rIns="0" bIns="0" rtlCol="0"/>
            <a:lstStyle/>
            <a:p>
              <a:endParaRPr/>
            </a:p>
          </p:txBody>
        </p:sp>
        <p:sp>
          <p:nvSpPr>
            <p:cNvPr id="60" name="object 60"/>
            <p:cNvSpPr/>
            <p:nvPr/>
          </p:nvSpPr>
          <p:spPr>
            <a:xfrm>
              <a:off x="8680722" y="7375754"/>
              <a:ext cx="666750" cy="619125"/>
            </a:xfrm>
            <a:custGeom>
              <a:avLst/>
              <a:gdLst/>
              <a:ahLst/>
              <a:cxnLst/>
              <a:rect l="l" t="t" r="r" b="b"/>
              <a:pathLst>
                <a:path w="666750" h="619125">
                  <a:moveTo>
                    <a:pt x="666749" y="619124"/>
                  </a:moveTo>
                  <a:lnTo>
                    <a:pt x="0" y="619124"/>
                  </a:lnTo>
                  <a:lnTo>
                    <a:pt x="0" y="0"/>
                  </a:lnTo>
                  <a:lnTo>
                    <a:pt x="666749" y="0"/>
                  </a:lnTo>
                  <a:lnTo>
                    <a:pt x="666749" y="619124"/>
                  </a:lnTo>
                  <a:close/>
                </a:path>
              </a:pathLst>
            </a:custGeom>
            <a:solidFill>
              <a:srgbClr val="234B99"/>
            </a:solidFill>
          </p:spPr>
          <p:txBody>
            <a:bodyPr wrap="square" lIns="0" tIns="0" rIns="0" bIns="0" rtlCol="0"/>
            <a:lstStyle/>
            <a:p>
              <a:endParaRPr/>
            </a:p>
          </p:txBody>
        </p:sp>
        <p:sp>
          <p:nvSpPr>
            <p:cNvPr id="61" name="object 61"/>
            <p:cNvSpPr/>
            <p:nvPr/>
          </p:nvSpPr>
          <p:spPr>
            <a:xfrm>
              <a:off x="8709297" y="7404329"/>
              <a:ext cx="609600" cy="561975"/>
            </a:xfrm>
            <a:custGeom>
              <a:avLst/>
              <a:gdLst/>
              <a:ahLst/>
              <a:cxnLst/>
              <a:rect l="l" t="t" r="r" b="b"/>
              <a:pathLst>
                <a:path w="609600" h="561975">
                  <a:moveTo>
                    <a:pt x="0" y="0"/>
                  </a:moveTo>
                  <a:lnTo>
                    <a:pt x="609599" y="0"/>
                  </a:lnTo>
                  <a:lnTo>
                    <a:pt x="609599" y="561974"/>
                  </a:lnTo>
                  <a:lnTo>
                    <a:pt x="0" y="561974"/>
                  </a:lnTo>
                  <a:lnTo>
                    <a:pt x="0" y="0"/>
                  </a:lnTo>
                  <a:close/>
                </a:path>
              </a:pathLst>
            </a:custGeom>
            <a:ln w="57149">
              <a:solidFill>
                <a:srgbClr val="000000"/>
              </a:solidFill>
            </a:ln>
          </p:spPr>
          <p:txBody>
            <a:bodyPr wrap="square" lIns="0" tIns="0" rIns="0" bIns="0" rtlCol="0"/>
            <a:lstStyle/>
            <a:p>
              <a:endParaRPr/>
            </a:p>
          </p:txBody>
        </p:sp>
        <p:sp>
          <p:nvSpPr>
            <p:cNvPr id="62" name="object 62"/>
            <p:cNvSpPr/>
            <p:nvPr/>
          </p:nvSpPr>
          <p:spPr>
            <a:xfrm>
              <a:off x="8737558" y="7314679"/>
              <a:ext cx="666750" cy="619125"/>
            </a:xfrm>
            <a:custGeom>
              <a:avLst/>
              <a:gdLst/>
              <a:ahLst/>
              <a:cxnLst/>
              <a:rect l="l" t="t" r="r" b="b"/>
              <a:pathLst>
                <a:path w="666750" h="619125">
                  <a:moveTo>
                    <a:pt x="666749" y="619124"/>
                  </a:moveTo>
                  <a:lnTo>
                    <a:pt x="0" y="619124"/>
                  </a:lnTo>
                  <a:lnTo>
                    <a:pt x="0" y="0"/>
                  </a:lnTo>
                  <a:lnTo>
                    <a:pt x="666749" y="0"/>
                  </a:lnTo>
                  <a:lnTo>
                    <a:pt x="666749" y="619124"/>
                  </a:lnTo>
                  <a:close/>
                </a:path>
              </a:pathLst>
            </a:custGeom>
            <a:solidFill>
              <a:srgbClr val="234B99"/>
            </a:solidFill>
          </p:spPr>
          <p:txBody>
            <a:bodyPr wrap="square" lIns="0" tIns="0" rIns="0" bIns="0" rtlCol="0"/>
            <a:lstStyle/>
            <a:p>
              <a:endParaRPr/>
            </a:p>
          </p:txBody>
        </p:sp>
        <p:sp>
          <p:nvSpPr>
            <p:cNvPr id="63" name="object 63"/>
            <p:cNvSpPr/>
            <p:nvPr/>
          </p:nvSpPr>
          <p:spPr>
            <a:xfrm>
              <a:off x="8766133" y="7343254"/>
              <a:ext cx="609600" cy="561975"/>
            </a:xfrm>
            <a:custGeom>
              <a:avLst/>
              <a:gdLst/>
              <a:ahLst/>
              <a:cxnLst/>
              <a:rect l="l" t="t" r="r" b="b"/>
              <a:pathLst>
                <a:path w="609600" h="561975">
                  <a:moveTo>
                    <a:pt x="0" y="0"/>
                  </a:moveTo>
                  <a:lnTo>
                    <a:pt x="609599" y="0"/>
                  </a:lnTo>
                  <a:lnTo>
                    <a:pt x="609599" y="561974"/>
                  </a:lnTo>
                  <a:lnTo>
                    <a:pt x="0" y="561974"/>
                  </a:lnTo>
                  <a:lnTo>
                    <a:pt x="0" y="0"/>
                  </a:lnTo>
                  <a:close/>
                </a:path>
              </a:pathLst>
            </a:custGeom>
            <a:ln w="57149">
              <a:solidFill>
                <a:srgbClr val="000000"/>
              </a:solidFill>
            </a:ln>
          </p:spPr>
          <p:txBody>
            <a:bodyPr wrap="square" lIns="0" tIns="0" rIns="0" bIns="0" rtlCol="0"/>
            <a:lstStyle/>
            <a:p>
              <a:endParaRPr/>
            </a:p>
          </p:txBody>
        </p:sp>
        <p:sp>
          <p:nvSpPr>
            <p:cNvPr id="64" name="object 64"/>
            <p:cNvSpPr/>
            <p:nvPr/>
          </p:nvSpPr>
          <p:spPr>
            <a:xfrm>
              <a:off x="8466990" y="8540520"/>
              <a:ext cx="666750" cy="619125"/>
            </a:xfrm>
            <a:custGeom>
              <a:avLst/>
              <a:gdLst/>
              <a:ahLst/>
              <a:cxnLst/>
              <a:rect l="l" t="t" r="r" b="b"/>
              <a:pathLst>
                <a:path w="666750" h="619125">
                  <a:moveTo>
                    <a:pt x="666749" y="619124"/>
                  </a:moveTo>
                  <a:lnTo>
                    <a:pt x="0" y="619124"/>
                  </a:lnTo>
                  <a:lnTo>
                    <a:pt x="0" y="0"/>
                  </a:lnTo>
                  <a:lnTo>
                    <a:pt x="666749" y="0"/>
                  </a:lnTo>
                  <a:lnTo>
                    <a:pt x="666749" y="619124"/>
                  </a:lnTo>
                  <a:close/>
                </a:path>
              </a:pathLst>
            </a:custGeom>
            <a:solidFill>
              <a:srgbClr val="FA9D9D"/>
            </a:solidFill>
          </p:spPr>
          <p:txBody>
            <a:bodyPr wrap="square" lIns="0" tIns="0" rIns="0" bIns="0" rtlCol="0"/>
            <a:lstStyle/>
            <a:p>
              <a:endParaRPr/>
            </a:p>
          </p:txBody>
        </p:sp>
        <p:sp>
          <p:nvSpPr>
            <p:cNvPr id="65" name="object 65"/>
            <p:cNvSpPr/>
            <p:nvPr/>
          </p:nvSpPr>
          <p:spPr>
            <a:xfrm>
              <a:off x="8495565" y="8569095"/>
              <a:ext cx="609600" cy="561975"/>
            </a:xfrm>
            <a:custGeom>
              <a:avLst/>
              <a:gdLst/>
              <a:ahLst/>
              <a:cxnLst/>
              <a:rect l="l" t="t" r="r" b="b"/>
              <a:pathLst>
                <a:path w="609600" h="561975">
                  <a:moveTo>
                    <a:pt x="0" y="0"/>
                  </a:moveTo>
                  <a:lnTo>
                    <a:pt x="609599" y="0"/>
                  </a:lnTo>
                  <a:lnTo>
                    <a:pt x="609599" y="561974"/>
                  </a:lnTo>
                  <a:lnTo>
                    <a:pt x="0" y="561974"/>
                  </a:lnTo>
                  <a:lnTo>
                    <a:pt x="0" y="0"/>
                  </a:lnTo>
                  <a:close/>
                </a:path>
              </a:pathLst>
            </a:custGeom>
            <a:ln w="57149">
              <a:solidFill>
                <a:srgbClr val="000000"/>
              </a:solidFill>
            </a:ln>
          </p:spPr>
          <p:txBody>
            <a:bodyPr wrap="square" lIns="0" tIns="0" rIns="0" bIns="0" rtlCol="0"/>
            <a:lstStyle/>
            <a:p>
              <a:endParaRPr/>
            </a:p>
          </p:txBody>
        </p:sp>
        <p:sp>
          <p:nvSpPr>
            <p:cNvPr id="66" name="object 66"/>
            <p:cNvSpPr/>
            <p:nvPr/>
          </p:nvSpPr>
          <p:spPr>
            <a:xfrm>
              <a:off x="8504071" y="8496588"/>
              <a:ext cx="666750" cy="619125"/>
            </a:xfrm>
            <a:custGeom>
              <a:avLst/>
              <a:gdLst/>
              <a:ahLst/>
              <a:cxnLst/>
              <a:rect l="l" t="t" r="r" b="b"/>
              <a:pathLst>
                <a:path w="666750" h="619125">
                  <a:moveTo>
                    <a:pt x="666749" y="619124"/>
                  </a:moveTo>
                  <a:lnTo>
                    <a:pt x="0" y="619124"/>
                  </a:lnTo>
                  <a:lnTo>
                    <a:pt x="0" y="0"/>
                  </a:lnTo>
                  <a:lnTo>
                    <a:pt x="666749" y="0"/>
                  </a:lnTo>
                  <a:lnTo>
                    <a:pt x="666749" y="619124"/>
                  </a:lnTo>
                  <a:close/>
                </a:path>
              </a:pathLst>
            </a:custGeom>
            <a:solidFill>
              <a:srgbClr val="FA9D9D"/>
            </a:solidFill>
          </p:spPr>
          <p:txBody>
            <a:bodyPr wrap="square" lIns="0" tIns="0" rIns="0" bIns="0" rtlCol="0"/>
            <a:lstStyle/>
            <a:p>
              <a:endParaRPr/>
            </a:p>
          </p:txBody>
        </p:sp>
        <p:sp>
          <p:nvSpPr>
            <p:cNvPr id="67" name="object 67"/>
            <p:cNvSpPr/>
            <p:nvPr/>
          </p:nvSpPr>
          <p:spPr>
            <a:xfrm>
              <a:off x="8532646" y="8525163"/>
              <a:ext cx="609600" cy="561975"/>
            </a:xfrm>
            <a:custGeom>
              <a:avLst/>
              <a:gdLst/>
              <a:ahLst/>
              <a:cxnLst/>
              <a:rect l="l" t="t" r="r" b="b"/>
              <a:pathLst>
                <a:path w="609600" h="561975">
                  <a:moveTo>
                    <a:pt x="0" y="0"/>
                  </a:moveTo>
                  <a:lnTo>
                    <a:pt x="609599" y="0"/>
                  </a:lnTo>
                  <a:lnTo>
                    <a:pt x="609599" y="561974"/>
                  </a:lnTo>
                  <a:lnTo>
                    <a:pt x="0" y="561974"/>
                  </a:lnTo>
                  <a:lnTo>
                    <a:pt x="0" y="0"/>
                  </a:lnTo>
                  <a:close/>
                </a:path>
              </a:pathLst>
            </a:custGeom>
            <a:ln w="57149">
              <a:solidFill>
                <a:srgbClr val="000000"/>
              </a:solidFill>
            </a:ln>
          </p:spPr>
          <p:txBody>
            <a:bodyPr wrap="square" lIns="0" tIns="0" rIns="0" bIns="0" rtlCol="0"/>
            <a:lstStyle/>
            <a:p>
              <a:endParaRPr/>
            </a:p>
          </p:txBody>
        </p:sp>
        <p:sp>
          <p:nvSpPr>
            <p:cNvPr id="68" name="object 68"/>
            <p:cNvSpPr/>
            <p:nvPr/>
          </p:nvSpPr>
          <p:spPr>
            <a:xfrm>
              <a:off x="8566194" y="8450195"/>
              <a:ext cx="666750" cy="619125"/>
            </a:xfrm>
            <a:custGeom>
              <a:avLst/>
              <a:gdLst/>
              <a:ahLst/>
              <a:cxnLst/>
              <a:rect l="l" t="t" r="r" b="b"/>
              <a:pathLst>
                <a:path w="666750" h="619125">
                  <a:moveTo>
                    <a:pt x="666749" y="619124"/>
                  </a:moveTo>
                  <a:lnTo>
                    <a:pt x="0" y="619124"/>
                  </a:lnTo>
                  <a:lnTo>
                    <a:pt x="0" y="0"/>
                  </a:lnTo>
                  <a:lnTo>
                    <a:pt x="666749" y="0"/>
                  </a:lnTo>
                  <a:lnTo>
                    <a:pt x="666749" y="619124"/>
                  </a:lnTo>
                  <a:close/>
                </a:path>
              </a:pathLst>
            </a:custGeom>
            <a:solidFill>
              <a:srgbClr val="FA9D9D"/>
            </a:solidFill>
          </p:spPr>
          <p:txBody>
            <a:bodyPr wrap="square" lIns="0" tIns="0" rIns="0" bIns="0" rtlCol="0"/>
            <a:lstStyle/>
            <a:p>
              <a:endParaRPr/>
            </a:p>
          </p:txBody>
        </p:sp>
        <p:sp>
          <p:nvSpPr>
            <p:cNvPr id="69" name="object 69"/>
            <p:cNvSpPr/>
            <p:nvPr/>
          </p:nvSpPr>
          <p:spPr>
            <a:xfrm>
              <a:off x="8594769" y="8478770"/>
              <a:ext cx="609600" cy="561975"/>
            </a:xfrm>
            <a:custGeom>
              <a:avLst/>
              <a:gdLst/>
              <a:ahLst/>
              <a:cxnLst/>
              <a:rect l="l" t="t" r="r" b="b"/>
              <a:pathLst>
                <a:path w="609600" h="561975">
                  <a:moveTo>
                    <a:pt x="0" y="0"/>
                  </a:moveTo>
                  <a:lnTo>
                    <a:pt x="609599" y="0"/>
                  </a:lnTo>
                  <a:lnTo>
                    <a:pt x="609599" y="561974"/>
                  </a:lnTo>
                  <a:lnTo>
                    <a:pt x="0" y="561974"/>
                  </a:lnTo>
                  <a:lnTo>
                    <a:pt x="0" y="0"/>
                  </a:lnTo>
                  <a:close/>
                </a:path>
              </a:pathLst>
            </a:custGeom>
            <a:ln w="57149">
              <a:solidFill>
                <a:srgbClr val="000000"/>
              </a:solidFill>
            </a:ln>
          </p:spPr>
          <p:txBody>
            <a:bodyPr wrap="square" lIns="0" tIns="0" rIns="0" bIns="0" rtlCol="0"/>
            <a:lstStyle/>
            <a:p>
              <a:endParaRPr/>
            </a:p>
          </p:txBody>
        </p:sp>
        <p:sp>
          <p:nvSpPr>
            <p:cNvPr id="70" name="object 70"/>
            <p:cNvSpPr/>
            <p:nvPr/>
          </p:nvSpPr>
          <p:spPr>
            <a:xfrm>
              <a:off x="8619153" y="8403524"/>
              <a:ext cx="666750" cy="619125"/>
            </a:xfrm>
            <a:custGeom>
              <a:avLst/>
              <a:gdLst/>
              <a:ahLst/>
              <a:cxnLst/>
              <a:rect l="l" t="t" r="r" b="b"/>
              <a:pathLst>
                <a:path w="666750" h="619125">
                  <a:moveTo>
                    <a:pt x="666749" y="619124"/>
                  </a:moveTo>
                  <a:lnTo>
                    <a:pt x="0" y="619124"/>
                  </a:lnTo>
                  <a:lnTo>
                    <a:pt x="0" y="0"/>
                  </a:lnTo>
                  <a:lnTo>
                    <a:pt x="666749" y="0"/>
                  </a:lnTo>
                  <a:lnTo>
                    <a:pt x="666749" y="619124"/>
                  </a:lnTo>
                  <a:close/>
                </a:path>
              </a:pathLst>
            </a:custGeom>
            <a:solidFill>
              <a:srgbClr val="FA9D9D"/>
            </a:solidFill>
          </p:spPr>
          <p:txBody>
            <a:bodyPr wrap="square" lIns="0" tIns="0" rIns="0" bIns="0" rtlCol="0"/>
            <a:lstStyle/>
            <a:p>
              <a:endParaRPr/>
            </a:p>
          </p:txBody>
        </p:sp>
        <p:sp>
          <p:nvSpPr>
            <p:cNvPr id="71" name="object 71"/>
            <p:cNvSpPr/>
            <p:nvPr/>
          </p:nvSpPr>
          <p:spPr>
            <a:xfrm>
              <a:off x="8647728" y="8432099"/>
              <a:ext cx="609600" cy="561975"/>
            </a:xfrm>
            <a:custGeom>
              <a:avLst/>
              <a:gdLst/>
              <a:ahLst/>
              <a:cxnLst/>
              <a:rect l="l" t="t" r="r" b="b"/>
              <a:pathLst>
                <a:path w="609600" h="561975">
                  <a:moveTo>
                    <a:pt x="0" y="0"/>
                  </a:moveTo>
                  <a:lnTo>
                    <a:pt x="609599" y="0"/>
                  </a:lnTo>
                  <a:lnTo>
                    <a:pt x="609599" y="561974"/>
                  </a:lnTo>
                  <a:lnTo>
                    <a:pt x="0" y="561974"/>
                  </a:lnTo>
                  <a:lnTo>
                    <a:pt x="0" y="0"/>
                  </a:lnTo>
                  <a:close/>
                </a:path>
              </a:pathLst>
            </a:custGeom>
            <a:ln w="57149">
              <a:solidFill>
                <a:srgbClr val="000000"/>
              </a:solidFill>
            </a:ln>
          </p:spPr>
          <p:txBody>
            <a:bodyPr wrap="square" lIns="0" tIns="0" rIns="0" bIns="0" rtlCol="0"/>
            <a:lstStyle/>
            <a:p>
              <a:endParaRPr/>
            </a:p>
          </p:txBody>
        </p:sp>
        <p:sp>
          <p:nvSpPr>
            <p:cNvPr id="72" name="object 72"/>
            <p:cNvSpPr/>
            <p:nvPr/>
          </p:nvSpPr>
          <p:spPr>
            <a:xfrm>
              <a:off x="8667634" y="8352866"/>
              <a:ext cx="666750" cy="619125"/>
            </a:xfrm>
            <a:custGeom>
              <a:avLst/>
              <a:gdLst/>
              <a:ahLst/>
              <a:cxnLst/>
              <a:rect l="l" t="t" r="r" b="b"/>
              <a:pathLst>
                <a:path w="666750" h="619125">
                  <a:moveTo>
                    <a:pt x="666749" y="619124"/>
                  </a:moveTo>
                  <a:lnTo>
                    <a:pt x="0" y="619124"/>
                  </a:lnTo>
                  <a:lnTo>
                    <a:pt x="0" y="0"/>
                  </a:lnTo>
                  <a:lnTo>
                    <a:pt x="666749" y="0"/>
                  </a:lnTo>
                  <a:lnTo>
                    <a:pt x="666749" y="619124"/>
                  </a:lnTo>
                  <a:close/>
                </a:path>
              </a:pathLst>
            </a:custGeom>
            <a:solidFill>
              <a:srgbClr val="FA9D9D"/>
            </a:solidFill>
          </p:spPr>
          <p:txBody>
            <a:bodyPr wrap="square" lIns="0" tIns="0" rIns="0" bIns="0" rtlCol="0"/>
            <a:lstStyle/>
            <a:p>
              <a:endParaRPr/>
            </a:p>
          </p:txBody>
        </p:sp>
        <p:sp>
          <p:nvSpPr>
            <p:cNvPr id="73" name="object 73"/>
            <p:cNvSpPr/>
            <p:nvPr/>
          </p:nvSpPr>
          <p:spPr>
            <a:xfrm>
              <a:off x="8696209" y="8381441"/>
              <a:ext cx="609600" cy="561975"/>
            </a:xfrm>
            <a:custGeom>
              <a:avLst/>
              <a:gdLst/>
              <a:ahLst/>
              <a:cxnLst/>
              <a:rect l="l" t="t" r="r" b="b"/>
              <a:pathLst>
                <a:path w="609600" h="561975">
                  <a:moveTo>
                    <a:pt x="0" y="0"/>
                  </a:moveTo>
                  <a:lnTo>
                    <a:pt x="609599" y="0"/>
                  </a:lnTo>
                  <a:lnTo>
                    <a:pt x="609599" y="561974"/>
                  </a:lnTo>
                  <a:lnTo>
                    <a:pt x="0" y="561974"/>
                  </a:lnTo>
                  <a:lnTo>
                    <a:pt x="0" y="0"/>
                  </a:lnTo>
                  <a:close/>
                </a:path>
              </a:pathLst>
            </a:custGeom>
            <a:ln w="57149">
              <a:solidFill>
                <a:srgbClr val="000000"/>
              </a:solidFill>
            </a:ln>
          </p:spPr>
          <p:txBody>
            <a:bodyPr wrap="square" lIns="0" tIns="0" rIns="0" bIns="0" rtlCol="0"/>
            <a:lstStyle/>
            <a:p>
              <a:endParaRPr/>
            </a:p>
          </p:txBody>
        </p:sp>
        <p:sp>
          <p:nvSpPr>
            <p:cNvPr id="74" name="object 74"/>
            <p:cNvSpPr/>
            <p:nvPr/>
          </p:nvSpPr>
          <p:spPr>
            <a:xfrm>
              <a:off x="8724461" y="8291810"/>
              <a:ext cx="666750" cy="619125"/>
            </a:xfrm>
            <a:custGeom>
              <a:avLst/>
              <a:gdLst/>
              <a:ahLst/>
              <a:cxnLst/>
              <a:rect l="l" t="t" r="r" b="b"/>
              <a:pathLst>
                <a:path w="666750" h="619125">
                  <a:moveTo>
                    <a:pt x="666749" y="619124"/>
                  </a:moveTo>
                  <a:lnTo>
                    <a:pt x="0" y="619124"/>
                  </a:lnTo>
                  <a:lnTo>
                    <a:pt x="0" y="0"/>
                  </a:lnTo>
                  <a:lnTo>
                    <a:pt x="666749" y="0"/>
                  </a:lnTo>
                  <a:lnTo>
                    <a:pt x="666749" y="619124"/>
                  </a:lnTo>
                  <a:close/>
                </a:path>
              </a:pathLst>
            </a:custGeom>
            <a:solidFill>
              <a:srgbClr val="FA9D9D"/>
            </a:solidFill>
          </p:spPr>
          <p:txBody>
            <a:bodyPr wrap="square" lIns="0" tIns="0" rIns="0" bIns="0" rtlCol="0"/>
            <a:lstStyle/>
            <a:p>
              <a:endParaRPr/>
            </a:p>
          </p:txBody>
        </p:sp>
        <p:sp>
          <p:nvSpPr>
            <p:cNvPr id="75" name="object 75"/>
            <p:cNvSpPr/>
            <p:nvPr/>
          </p:nvSpPr>
          <p:spPr>
            <a:xfrm>
              <a:off x="8753036" y="8320385"/>
              <a:ext cx="609600" cy="561975"/>
            </a:xfrm>
            <a:custGeom>
              <a:avLst/>
              <a:gdLst/>
              <a:ahLst/>
              <a:cxnLst/>
              <a:rect l="l" t="t" r="r" b="b"/>
              <a:pathLst>
                <a:path w="609600" h="561975">
                  <a:moveTo>
                    <a:pt x="0" y="0"/>
                  </a:moveTo>
                  <a:lnTo>
                    <a:pt x="609599" y="0"/>
                  </a:lnTo>
                  <a:lnTo>
                    <a:pt x="609599" y="561974"/>
                  </a:lnTo>
                  <a:lnTo>
                    <a:pt x="0" y="561974"/>
                  </a:lnTo>
                  <a:lnTo>
                    <a:pt x="0" y="0"/>
                  </a:lnTo>
                  <a:close/>
                </a:path>
              </a:pathLst>
            </a:custGeom>
            <a:ln w="57149">
              <a:solidFill>
                <a:srgbClr val="000000"/>
              </a:solidFill>
            </a:ln>
          </p:spPr>
          <p:txBody>
            <a:bodyPr wrap="square" lIns="0" tIns="0" rIns="0" bIns="0" rtlCol="0"/>
            <a:lstStyle/>
            <a:p>
              <a:endParaRPr/>
            </a:p>
          </p:txBody>
        </p:sp>
      </p:grpSp>
      <p:sp>
        <p:nvSpPr>
          <p:cNvPr id="76" name="object 76"/>
          <p:cNvSpPr txBox="1"/>
          <p:nvPr/>
        </p:nvSpPr>
        <p:spPr>
          <a:xfrm>
            <a:off x="8803709" y="9135295"/>
            <a:ext cx="593725" cy="254000"/>
          </a:xfrm>
          <a:prstGeom prst="rect">
            <a:avLst/>
          </a:prstGeom>
        </p:spPr>
        <p:txBody>
          <a:bodyPr vert="horz" wrap="square" lIns="0" tIns="12700" rIns="0" bIns="0" rtlCol="0">
            <a:spAutoFit/>
          </a:bodyPr>
          <a:lstStyle/>
          <a:p>
            <a:pPr marL="12700">
              <a:lnSpc>
                <a:spcPct val="100000"/>
              </a:lnSpc>
              <a:spcBef>
                <a:spcPts val="100"/>
              </a:spcBef>
            </a:pPr>
            <a:r>
              <a:rPr sz="1500" spc="35" dirty="0">
                <a:latin typeface="Trebuchet MS"/>
                <a:cs typeface="Trebuchet MS"/>
              </a:rPr>
              <a:t>8</a:t>
            </a:r>
            <a:r>
              <a:rPr sz="1500" spc="15" dirty="0">
                <a:latin typeface="Trebuchet MS"/>
                <a:cs typeface="Trebuchet MS"/>
              </a:rPr>
              <a:t>x</a:t>
            </a:r>
            <a:r>
              <a:rPr sz="1500" spc="35" dirty="0">
                <a:latin typeface="Trebuchet MS"/>
                <a:cs typeface="Trebuchet MS"/>
              </a:rPr>
              <a:t>8</a:t>
            </a:r>
            <a:r>
              <a:rPr sz="1500" spc="15" dirty="0">
                <a:latin typeface="Trebuchet MS"/>
                <a:cs typeface="Trebuchet MS"/>
              </a:rPr>
              <a:t>x</a:t>
            </a:r>
            <a:r>
              <a:rPr sz="1500" spc="-295" dirty="0">
                <a:latin typeface="Trebuchet MS"/>
                <a:cs typeface="Trebuchet MS"/>
              </a:rPr>
              <a:t>1</a:t>
            </a:r>
            <a:r>
              <a:rPr sz="1500" dirty="0">
                <a:latin typeface="Trebuchet MS"/>
                <a:cs typeface="Trebuchet MS"/>
              </a:rPr>
              <a:t>6</a:t>
            </a:r>
            <a:endParaRPr sz="1500">
              <a:latin typeface="Trebuchet MS"/>
              <a:cs typeface="Trebuchet MS"/>
            </a:endParaRPr>
          </a:p>
        </p:txBody>
      </p:sp>
      <p:sp>
        <p:nvSpPr>
          <p:cNvPr id="77" name="object 77"/>
          <p:cNvSpPr txBox="1"/>
          <p:nvPr/>
        </p:nvSpPr>
        <p:spPr>
          <a:xfrm>
            <a:off x="8475840" y="9363895"/>
            <a:ext cx="1249680" cy="254000"/>
          </a:xfrm>
          <a:prstGeom prst="rect">
            <a:avLst/>
          </a:prstGeom>
        </p:spPr>
        <p:txBody>
          <a:bodyPr vert="horz" wrap="square" lIns="0" tIns="12700" rIns="0" bIns="0" rtlCol="0">
            <a:spAutoFit/>
          </a:bodyPr>
          <a:lstStyle/>
          <a:p>
            <a:pPr marL="12700">
              <a:lnSpc>
                <a:spcPct val="100000"/>
              </a:lnSpc>
              <a:spcBef>
                <a:spcPts val="100"/>
              </a:spcBef>
            </a:pPr>
            <a:r>
              <a:rPr sz="1500" spc="-60" dirty="0">
                <a:latin typeface="Trebuchet MS"/>
                <a:cs typeface="Trebuchet MS"/>
              </a:rPr>
              <a:t>fe</a:t>
            </a:r>
            <a:r>
              <a:rPr sz="1500" spc="-40" dirty="0">
                <a:latin typeface="Trebuchet MS"/>
                <a:cs typeface="Trebuchet MS"/>
              </a:rPr>
              <a:t>a</a:t>
            </a:r>
            <a:r>
              <a:rPr sz="1500" spc="-50" dirty="0">
                <a:latin typeface="Trebuchet MS"/>
                <a:cs typeface="Trebuchet MS"/>
              </a:rPr>
              <a:t>t</a:t>
            </a:r>
            <a:r>
              <a:rPr sz="1500" spc="-35" dirty="0">
                <a:latin typeface="Trebuchet MS"/>
                <a:cs typeface="Trebuchet MS"/>
              </a:rPr>
              <a:t>u</a:t>
            </a:r>
            <a:r>
              <a:rPr sz="1500" spc="-105" dirty="0">
                <a:latin typeface="Trebuchet MS"/>
                <a:cs typeface="Trebuchet MS"/>
              </a:rPr>
              <a:t>r</a:t>
            </a:r>
            <a:r>
              <a:rPr sz="1500" spc="-60" dirty="0">
                <a:latin typeface="Trebuchet MS"/>
                <a:cs typeface="Trebuchet MS"/>
              </a:rPr>
              <a:t>e</a:t>
            </a:r>
            <a:r>
              <a:rPr sz="1500" spc="-110" dirty="0">
                <a:latin typeface="Trebuchet MS"/>
                <a:cs typeface="Trebuchet MS"/>
              </a:rPr>
              <a:t> </a:t>
            </a:r>
            <a:r>
              <a:rPr sz="1500" spc="-15" dirty="0">
                <a:latin typeface="Trebuchet MS"/>
                <a:cs typeface="Trebuchet MS"/>
              </a:rPr>
              <a:t>v</a:t>
            </a:r>
            <a:r>
              <a:rPr sz="1500" spc="55" dirty="0">
                <a:latin typeface="Trebuchet MS"/>
                <a:cs typeface="Trebuchet MS"/>
              </a:rPr>
              <a:t>o</a:t>
            </a:r>
            <a:r>
              <a:rPr sz="1500" spc="-110" dirty="0">
                <a:latin typeface="Trebuchet MS"/>
                <a:cs typeface="Trebuchet MS"/>
              </a:rPr>
              <a:t>l</a:t>
            </a:r>
            <a:r>
              <a:rPr sz="1500" spc="-35" dirty="0">
                <a:latin typeface="Trebuchet MS"/>
                <a:cs typeface="Trebuchet MS"/>
              </a:rPr>
              <a:t>u</a:t>
            </a:r>
            <a:r>
              <a:rPr sz="1500" spc="-5" dirty="0">
                <a:latin typeface="Trebuchet MS"/>
                <a:cs typeface="Trebuchet MS"/>
              </a:rPr>
              <a:t>m</a:t>
            </a:r>
            <a:r>
              <a:rPr sz="1500" spc="-60" dirty="0">
                <a:latin typeface="Trebuchet MS"/>
                <a:cs typeface="Trebuchet MS"/>
              </a:rPr>
              <a:t>e</a:t>
            </a:r>
            <a:endParaRPr sz="1500">
              <a:latin typeface="Trebuchet MS"/>
              <a:cs typeface="Trebuchet MS"/>
            </a:endParaRPr>
          </a:p>
        </p:txBody>
      </p:sp>
      <p:grpSp>
        <p:nvGrpSpPr>
          <p:cNvPr id="78" name="object 78"/>
          <p:cNvGrpSpPr/>
          <p:nvPr/>
        </p:nvGrpSpPr>
        <p:grpSpPr>
          <a:xfrm>
            <a:off x="7168457" y="6517723"/>
            <a:ext cx="908685" cy="892810"/>
            <a:chOff x="7168457" y="6517723"/>
            <a:chExt cx="908685" cy="892810"/>
          </a:xfrm>
        </p:grpSpPr>
        <p:sp>
          <p:nvSpPr>
            <p:cNvPr id="79" name="object 79"/>
            <p:cNvSpPr/>
            <p:nvPr/>
          </p:nvSpPr>
          <p:spPr>
            <a:xfrm>
              <a:off x="7305319" y="6619367"/>
              <a:ext cx="771525" cy="790575"/>
            </a:xfrm>
            <a:custGeom>
              <a:avLst/>
              <a:gdLst/>
              <a:ahLst/>
              <a:cxnLst/>
              <a:rect l="l" t="t" r="r" b="b"/>
              <a:pathLst>
                <a:path w="771525" h="790575">
                  <a:moveTo>
                    <a:pt x="771525" y="0"/>
                  </a:moveTo>
                  <a:lnTo>
                    <a:pt x="697890" y="0"/>
                  </a:lnTo>
                  <a:lnTo>
                    <a:pt x="697890" y="433120"/>
                  </a:lnTo>
                  <a:lnTo>
                    <a:pt x="697890" y="699731"/>
                  </a:lnTo>
                  <a:lnTo>
                    <a:pt x="697890" y="700100"/>
                  </a:lnTo>
                  <a:lnTo>
                    <a:pt x="412140" y="700100"/>
                  </a:lnTo>
                  <a:lnTo>
                    <a:pt x="412140" y="699731"/>
                  </a:lnTo>
                  <a:lnTo>
                    <a:pt x="148882" y="699731"/>
                  </a:lnTo>
                  <a:lnTo>
                    <a:pt x="148882" y="433120"/>
                  </a:lnTo>
                  <a:lnTo>
                    <a:pt x="697890" y="433120"/>
                  </a:lnTo>
                  <a:lnTo>
                    <a:pt x="697890" y="0"/>
                  </a:lnTo>
                  <a:lnTo>
                    <a:pt x="0" y="0"/>
                  </a:lnTo>
                  <a:lnTo>
                    <a:pt x="0" y="156895"/>
                  </a:lnTo>
                  <a:lnTo>
                    <a:pt x="0" y="176161"/>
                  </a:lnTo>
                  <a:lnTo>
                    <a:pt x="0" y="790575"/>
                  </a:lnTo>
                  <a:lnTo>
                    <a:pt x="771525" y="790575"/>
                  </a:lnTo>
                  <a:lnTo>
                    <a:pt x="771525" y="156895"/>
                  </a:lnTo>
                  <a:lnTo>
                    <a:pt x="771525" y="0"/>
                  </a:lnTo>
                  <a:close/>
                </a:path>
              </a:pathLst>
            </a:custGeom>
            <a:solidFill>
              <a:srgbClr val="000000"/>
            </a:solidFill>
          </p:spPr>
          <p:txBody>
            <a:bodyPr wrap="square" lIns="0" tIns="0" rIns="0" bIns="0" rtlCol="0"/>
            <a:lstStyle/>
            <a:p>
              <a:endParaRPr/>
            </a:p>
          </p:txBody>
        </p:sp>
        <p:sp>
          <p:nvSpPr>
            <p:cNvPr id="80" name="object 80"/>
            <p:cNvSpPr/>
            <p:nvPr/>
          </p:nvSpPr>
          <p:spPr>
            <a:xfrm>
              <a:off x="7168457" y="6518095"/>
              <a:ext cx="838200" cy="819150"/>
            </a:xfrm>
            <a:custGeom>
              <a:avLst/>
              <a:gdLst/>
              <a:ahLst/>
              <a:cxnLst/>
              <a:rect l="l" t="t" r="r" b="b"/>
              <a:pathLst>
                <a:path w="838200" h="819150">
                  <a:moveTo>
                    <a:pt x="838199" y="819149"/>
                  </a:moveTo>
                  <a:lnTo>
                    <a:pt x="0" y="819149"/>
                  </a:lnTo>
                  <a:lnTo>
                    <a:pt x="0" y="0"/>
                  </a:lnTo>
                  <a:lnTo>
                    <a:pt x="838199" y="0"/>
                  </a:lnTo>
                  <a:lnTo>
                    <a:pt x="838199" y="819149"/>
                  </a:lnTo>
                  <a:close/>
                </a:path>
              </a:pathLst>
            </a:custGeom>
            <a:solidFill>
              <a:srgbClr val="CDCDCD"/>
            </a:solidFill>
          </p:spPr>
          <p:txBody>
            <a:bodyPr wrap="square" lIns="0" tIns="0" rIns="0" bIns="0" rtlCol="0"/>
            <a:lstStyle/>
            <a:p>
              <a:endParaRPr/>
            </a:p>
          </p:txBody>
        </p:sp>
        <p:sp>
          <p:nvSpPr>
            <p:cNvPr id="81" name="object 81"/>
            <p:cNvSpPr/>
            <p:nvPr/>
          </p:nvSpPr>
          <p:spPr>
            <a:xfrm>
              <a:off x="7187507" y="6537145"/>
              <a:ext cx="800100" cy="781050"/>
            </a:xfrm>
            <a:custGeom>
              <a:avLst/>
              <a:gdLst/>
              <a:ahLst/>
              <a:cxnLst/>
              <a:rect l="l" t="t" r="r" b="b"/>
              <a:pathLst>
                <a:path w="800100" h="781050">
                  <a:moveTo>
                    <a:pt x="0" y="0"/>
                  </a:moveTo>
                  <a:lnTo>
                    <a:pt x="800099" y="0"/>
                  </a:lnTo>
                  <a:lnTo>
                    <a:pt x="800099" y="781049"/>
                  </a:lnTo>
                  <a:lnTo>
                    <a:pt x="0" y="781049"/>
                  </a:lnTo>
                  <a:lnTo>
                    <a:pt x="0" y="0"/>
                  </a:lnTo>
                  <a:close/>
                </a:path>
              </a:pathLst>
            </a:custGeom>
            <a:ln w="38099">
              <a:solidFill>
                <a:srgbClr val="000000"/>
              </a:solidFill>
            </a:ln>
          </p:spPr>
          <p:txBody>
            <a:bodyPr wrap="square" lIns="0" tIns="0" rIns="0" bIns="0" rtlCol="0"/>
            <a:lstStyle/>
            <a:p>
              <a:endParaRPr/>
            </a:p>
          </p:txBody>
        </p:sp>
        <p:sp>
          <p:nvSpPr>
            <p:cNvPr id="82" name="object 82"/>
            <p:cNvSpPr/>
            <p:nvPr/>
          </p:nvSpPr>
          <p:spPr>
            <a:xfrm>
              <a:off x="7172133" y="6519295"/>
              <a:ext cx="285750" cy="276225"/>
            </a:xfrm>
            <a:custGeom>
              <a:avLst/>
              <a:gdLst/>
              <a:ahLst/>
              <a:cxnLst/>
              <a:rect l="l" t="t" r="r" b="b"/>
              <a:pathLst>
                <a:path w="285750" h="276225">
                  <a:moveTo>
                    <a:pt x="285749" y="276224"/>
                  </a:moveTo>
                  <a:lnTo>
                    <a:pt x="0" y="276224"/>
                  </a:lnTo>
                  <a:lnTo>
                    <a:pt x="0" y="0"/>
                  </a:lnTo>
                  <a:lnTo>
                    <a:pt x="285749" y="0"/>
                  </a:lnTo>
                  <a:lnTo>
                    <a:pt x="285749" y="276224"/>
                  </a:lnTo>
                  <a:close/>
                </a:path>
              </a:pathLst>
            </a:custGeom>
            <a:solidFill>
              <a:srgbClr val="61E6B5"/>
            </a:solidFill>
          </p:spPr>
          <p:txBody>
            <a:bodyPr wrap="square" lIns="0" tIns="0" rIns="0" bIns="0" rtlCol="0"/>
            <a:lstStyle/>
            <a:p>
              <a:endParaRPr/>
            </a:p>
          </p:txBody>
        </p:sp>
        <p:sp>
          <p:nvSpPr>
            <p:cNvPr id="83" name="object 83"/>
            <p:cNvSpPr/>
            <p:nvPr/>
          </p:nvSpPr>
          <p:spPr>
            <a:xfrm>
              <a:off x="7191183" y="6538345"/>
              <a:ext cx="247650" cy="238125"/>
            </a:xfrm>
            <a:custGeom>
              <a:avLst/>
              <a:gdLst/>
              <a:ahLst/>
              <a:cxnLst/>
              <a:rect l="l" t="t" r="r" b="b"/>
              <a:pathLst>
                <a:path w="247650" h="238125">
                  <a:moveTo>
                    <a:pt x="0" y="0"/>
                  </a:moveTo>
                  <a:lnTo>
                    <a:pt x="247649" y="0"/>
                  </a:lnTo>
                  <a:lnTo>
                    <a:pt x="247649" y="238124"/>
                  </a:lnTo>
                  <a:lnTo>
                    <a:pt x="0" y="238124"/>
                  </a:lnTo>
                  <a:lnTo>
                    <a:pt x="0" y="0"/>
                  </a:lnTo>
                  <a:close/>
                </a:path>
              </a:pathLst>
            </a:custGeom>
            <a:ln w="38099">
              <a:solidFill>
                <a:srgbClr val="000000"/>
              </a:solidFill>
            </a:ln>
          </p:spPr>
          <p:txBody>
            <a:bodyPr wrap="square" lIns="0" tIns="0" rIns="0" bIns="0" rtlCol="0"/>
            <a:lstStyle/>
            <a:p>
              <a:endParaRPr/>
            </a:p>
          </p:txBody>
        </p:sp>
        <p:sp>
          <p:nvSpPr>
            <p:cNvPr id="84" name="object 84"/>
            <p:cNvSpPr/>
            <p:nvPr/>
          </p:nvSpPr>
          <p:spPr>
            <a:xfrm>
              <a:off x="7443367" y="6517723"/>
              <a:ext cx="273685" cy="276225"/>
            </a:xfrm>
            <a:custGeom>
              <a:avLst/>
              <a:gdLst/>
              <a:ahLst/>
              <a:cxnLst/>
              <a:rect l="l" t="t" r="r" b="b"/>
              <a:pathLst>
                <a:path w="273684" h="276225">
                  <a:moveTo>
                    <a:pt x="0" y="276224"/>
                  </a:moveTo>
                  <a:lnTo>
                    <a:pt x="273063" y="276224"/>
                  </a:lnTo>
                  <a:lnTo>
                    <a:pt x="273063" y="0"/>
                  </a:lnTo>
                  <a:lnTo>
                    <a:pt x="0" y="0"/>
                  </a:lnTo>
                  <a:lnTo>
                    <a:pt x="0" y="276224"/>
                  </a:lnTo>
                  <a:close/>
                </a:path>
              </a:pathLst>
            </a:custGeom>
            <a:solidFill>
              <a:srgbClr val="61E6B5"/>
            </a:solidFill>
          </p:spPr>
          <p:txBody>
            <a:bodyPr wrap="square" lIns="0" tIns="0" rIns="0" bIns="0" rtlCol="0"/>
            <a:lstStyle/>
            <a:p>
              <a:endParaRPr/>
            </a:p>
          </p:txBody>
        </p:sp>
        <p:sp>
          <p:nvSpPr>
            <p:cNvPr id="85" name="object 85"/>
            <p:cNvSpPr/>
            <p:nvPr/>
          </p:nvSpPr>
          <p:spPr>
            <a:xfrm>
              <a:off x="7462417" y="6536773"/>
              <a:ext cx="247650" cy="238125"/>
            </a:xfrm>
            <a:custGeom>
              <a:avLst/>
              <a:gdLst/>
              <a:ahLst/>
              <a:cxnLst/>
              <a:rect l="l" t="t" r="r" b="b"/>
              <a:pathLst>
                <a:path w="247650" h="238125">
                  <a:moveTo>
                    <a:pt x="0" y="0"/>
                  </a:moveTo>
                  <a:lnTo>
                    <a:pt x="247649" y="0"/>
                  </a:lnTo>
                  <a:lnTo>
                    <a:pt x="247649" y="238124"/>
                  </a:lnTo>
                  <a:lnTo>
                    <a:pt x="0" y="238124"/>
                  </a:lnTo>
                  <a:lnTo>
                    <a:pt x="0" y="0"/>
                  </a:lnTo>
                  <a:close/>
                </a:path>
              </a:pathLst>
            </a:custGeom>
            <a:ln w="38099">
              <a:solidFill>
                <a:srgbClr val="000000"/>
              </a:solidFill>
            </a:ln>
          </p:spPr>
          <p:txBody>
            <a:bodyPr wrap="square" lIns="0" tIns="0" rIns="0" bIns="0" rtlCol="0"/>
            <a:lstStyle/>
            <a:p>
              <a:endParaRPr/>
            </a:p>
          </p:txBody>
        </p:sp>
        <p:sp>
          <p:nvSpPr>
            <p:cNvPr id="86" name="object 86"/>
            <p:cNvSpPr/>
            <p:nvPr/>
          </p:nvSpPr>
          <p:spPr>
            <a:xfrm>
              <a:off x="7716431" y="6519295"/>
              <a:ext cx="285750" cy="257175"/>
            </a:xfrm>
            <a:custGeom>
              <a:avLst/>
              <a:gdLst/>
              <a:ahLst/>
              <a:cxnLst/>
              <a:rect l="l" t="t" r="r" b="b"/>
              <a:pathLst>
                <a:path w="285750" h="257175">
                  <a:moveTo>
                    <a:pt x="0" y="256956"/>
                  </a:moveTo>
                  <a:lnTo>
                    <a:pt x="285749" y="256956"/>
                  </a:lnTo>
                  <a:lnTo>
                    <a:pt x="285749" y="0"/>
                  </a:lnTo>
                  <a:lnTo>
                    <a:pt x="0" y="0"/>
                  </a:lnTo>
                  <a:lnTo>
                    <a:pt x="0" y="256956"/>
                  </a:lnTo>
                  <a:close/>
                </a:path>
              </a:pathLst>
            </a:custGeom>
            <a:solidFill>
              <a:srgbClr val="CDCDCD"/>
            </a:solidFill>
          </p:spPr>
          <p:txBody>
            <a:bodyPr wrap="square" lIns="0" tIns="0" rIns="0" bIns="0" rtlCol="0"/>
            <a:lstStyle/>
            <a:p>
              <a:endParaRPr/>
            </a:p>
          </p:txBody>
        </p:sp>
        <p:sp>
          <p:nvSpPr>
            <p:cNvPr id="87" name="object 87"/>
            <p:cNvSpPr/>
            <p:nvPr/>
          </p:nvSpPr>
          <p:spPr>
            <a:xfrm>
              <a:off x="7735480" y="6538345"/>
              <a:ext cx="247650" cy="238125"/>
            </a:xfrm>
            <a:custGeom>
              <a:avLst/>
              <a:gdLst/>
              <a:ahLst/>
              <a:cxnLst/>
              <a:rect l="l" t="t" r="r" b="b"/>
              <a:pathLst>
                <a:path w="247650" h="238125">
                  <a:moveTo>
                    <a:pt x="0" y="0"/>
                  </a:moveTo>
                  <a:lnTo>
                    <a:pt x="247649" y="0"/>
                  </a:lnTo>
                  <a:lnTo>
                    <a:pt x="247649" y="238124"/>
                  </a:lnTo>
                  <a:lnTo>
                    <a:pt x="0" y="238124"/>
                  </a:lnTo>
                  <a:lnTo>
                    <a:pt x="0" y="0"/>
                  </a:lnTo>
                  <a:close/>
                </a:path>
              </a:pathLst>
            </a:custGeom>
            <a:ln w="38099">
              <a:solidFill>
                <a:srgbClr val="000000"/>
              </a:solidFill>
            </a:ln>
          </p:spPr>
          <p:txBody>
            <a:bodyPr wrap="square" lIns="0" tIns="0" rIns="0" bIns="0" rtlCol="0"/>
            <a:lstStyle/>
            <a:p>
              <a:endParaRPr/>
            </a:p>
          </p:txBody>
        </p:sp>
        <p:sp>
          <p:nvSpPr>
            <p:cNvPr id="88" name="object 88"/>
            <p:cNvSpPr/>
            <p:nvPr/>
          </p:nvSpPr>
          <p:spPr>
            <a:xfrm>
              <a:off x="7171207" y="6776262"/>
              <a:ext cx="285750" cy="276225"/>
            </a:xfrm>
            <a:custGeom>
              <a:avLst/>
              <a:gdLst/>
              <a:ahLst/>
              <a:cxnLst/>
              <a:rect l="l" t="t" r="r" b="b"/>
              <a:pathLst>
                <a:path w="285750" h="276225">
                  <a:moveTo>
                    <a:pt x="285750" y="0"/>
                  </a:moveTo>
                  <a:lnTo>
                    <a:pt x="0" y="0"/>
                  </a:lnTo>
                  <a:lnTo>
                    <a:pt x="0" y="266611"/>
                  </a:lnTo>
                  <a:lnTo>
                    <a:pt x="0" y="276225"/>
                  </a:lnTo>
                  <a:lnTo>
                    <a:pt x="285750" y="276225"/>
                  </a:lnTo>
                  <a:lnTo>
                    <a:pt x="285750" y="266611"/>
                  </a:lnTo>
                  <a:lnTo>
                    <a:pt x="285750" y="0"/>
                  </a:lnTo>
                  <a:close/>
                </a:path>
              </a:pathLst>
            </a:custGeom>
            <a:solidFill>
              <a:srgbClr val="61E6B5"/>
            </a:solidFill>
          </p:spPr>
          <p:txBody>
            <a:bodyPr wrap="square" lIns="0" tIns="0" rIns="0" bIns="0" rtlCol="0"/>
            <a:lstStyle/>
            <a:p>
              <a:endParaRPr/>
            </a:p>
          </p:txBody>
        </p:sp>
        <p:sp>
          <p:nvSpPr>
            <p:cNvPr id="89" name="object 89"/>
            <p:cNvSpPr/>
            <p:nvPr/>
          </p:nvSpPr>
          <p:spPr>
            <a:xfrm>
              <a:off x="7190269" y="6795301"/>
              <a:ext cx="247650" cy="238125"/>
            </a:xfrm>
            <a:custGeom>
              <a:avLst/>
              <a:gdLst/>
              <a:ahLst/>
              <a:cxnLst/>
              <a:rect l="l" t="t" r="r" b="b"/>
              <a:pathLst>
                <a:path w="247650" h="238125">
                  <a:moveTo>
                    <a:pt x="0" y="0"/>
                  </a:moveTo>
                  <a:lnTo>
                    <a:pt x="247649" y="0"/>
                  </a:lnTo>
                  <a:lnTo>
                    <a:pt x="247649" y="238124"/>
                  </a:lnTo>
                  <a:lnTo>
                    <a:pt x="0" y="238124"/>
                  </a:lnTo>
                  <a:lnTo>
                    <a:pt x="0" y="0"/>
                  </a:lnTo>
                  <a:close/>
                </a:path>
              </a:pathLst>
            </a:custGeom>
            <a:ln w="38099">
              <a:solidFill>
                <a:srgbClr val="000000"/>
              </a:solidFill>
            </a:ln>
          </p:spPr>
          <p:txBody>
            <a:bodyPr wrap="square" lIns="0" tIns="0" rIns="0" bIns="0" rtlCol="0"/>
            <a:lstStyle/>
            <a:p>
              <a:endParaRPr/>
            </a:p>
          </p:txBody>
        </p:sp>
        <p:sp>
          <p:nvSpPr>
            <p:cNvPr id="90" name="object 90"/>
            <p:cNvSpPr/>
            <p:nvPr/>
          </p:nvSpPr>
          <p:spPr>
            <a:xfrm>
              <a:off x="7461484" y="6795301"/>
              <a:ext cx="247650" cy="238125"/>
            </a:xfrm>
            <a:custGeom>
              <a:avLst/>
              <a:gdLst/>
              <a:ahLst/>
              <a:cxnLst/>
              <a:rect l="l" t="t" r="r" b="b"/>
              <a:pathLst>
                <a:path w="247650" h="238125">
                  <a:moveTo>
                    <a:pt x="0" y="0"/>
                  </a:moveTo>
                  <a:lnTo>
                    <a:pt x="247649" y="0"/>
                  </a:lnTo>
                  <a:lnTo>
                    <a:pt x="247649" y="238124"/>
                  </a:lnTo>
                  <a:lnTo>
                    <a:pt x="0" y="238124"/>
                  </a:lnTo>
                  <a:lnTo>
                    <a:pt x="0" y="0"/>
                  </a:lnTo>
                  <a:close/>
                </a:path>
              </a:pathLst>
            </a:custGeom>
            <a:ln w="38099">
              <a:solidFill>
                <a:srgbClr val="000000"/>
              </a:solidFill>
            </a:ln>
          </p:spPr>
          <p:txBody>
            <a:bodyPr wrap="square" lIns="0" tIns="0" rIns="0" bIns="0" rtlCol="0"/>
            <a:lstStyle/>
            <a:p>
              <a:endParaRPr/>
            </a:p>
          </p:txBody>
        </p:sp>
        <p:sp>
          <p:nvSpPr>
            <p:cNvPr id="91" name="object 91"/>
            <p:cNvSpPr/>
            <p:nvPr/>
          </p:nvSpPr>
          <p:spPr>
            <a:xfrm>
              <a:off x="7734547" y="6795301"/>
              <a:ext cx="247650" cy="238125"/>
            </a:xfrm>
            <a:custGeom>
              <a:avLst/>
              <a:gdLst/>
              <a:ahLst/>
              <a:cxnLst/>
              <a:rect l="l" t="t" r="r" b="b"/>
              <a:pathLst>
                <a:path w="247650" h="238125">
                  <a:moveTo>
                    <a:pt x="0" y="0"/>
                  </a:moveTo>
                  <a:lnTo>
                    <a:pt x="247649" y="0"/>
                  </a:lnTo>
                  <a:lnTo>
                    <a:pt x="247649" y="238124"/>
                  </a:lnTo>
                  <a:lnTo>
                    <a:pt x="0" y="238124"/>
                  </a:lnTo>
                  <a:lnTo>
                    <a:pt x="0" y="0"/>
                  </a:lnTo>
                  <a:close/>
                </a:path>
              </a:pathLst>
            </a:custGeom>
            <a:ln w="38099">
              <a:solidFill>
                <a:srgbClr val="000000"/>
              </a:solidFill>
            </a:ln>
          </p:spPr>
          <p:txBody>
            <a:bodyPr wrap="square" lIns="0" tIns="0" rIns="0" bIns="0" rtlCol="0"/>
            <a:lstStyle/>
            <a:p>
              <a:endParaRPr/>
            </a:p>
          </p:txBody>
        </p:sp>
        <p:sp>
          <p:nvSpPr>
            <p:cNvPr id="92" name="object 92"/>
            <p:cNvSpPr/>
            <p:nvPr/>
          </p:nvSpPr>
          <p:spPr>
            <a:xfrm>
              <a:off x="7175981" y="7042867"/>
              <a:ext cx="285750" cy="276225"/>
            </a:xfrm>
            <a:custGeom>
              <a:avLst/>
              <a:gdLst/>
              <a:ahLst/>
              <a:cxnLst/>
              <a:rect l="l" t="t" r="r" b="b"/>
              <a:pathLst>
                <a:path w="285750" h="276225">
                  <a:moveTo>
                    <a:pt x="285749" y="276224"/>
                  </a:moveTo>
                  <a:lnTo>
                    <a:pt x="0" y="276224"/>
                  </a:lnTo>
                  <a:lnTo>
                    <a:pt x="0" y="0"/>
                  </a:lnTo>
                  <a:lnTo>
                    <a:pt x="285749" y="0"/>
                  </a:lnTo>
                  <a:lnTo>
                    <a:pt x="285749" y="276224"/>
                  </a:lnTo>
                  <a:close/>
                </a:path>
              </a:pathLst>
            </a:custGeom>
            <a:solidFill>
              <a:srgbClr val="CDCDCD"/>
            </a:solidFill>
          </p:spPr>
          <p:txBody>
            <a:bodyPr wrap="square" lIns="0" tIns="0" rIns="0" bIns="0" rtlCol="0"/>
            <a:lstStyle/>
            <a:p>
              <a:endParaRPr/>
            </a:p>
          </p:txBody>
        </p:sp>
        <p:sp>
          <p:nvSpPr>
            <p:cNvPr id="93" name="object 93"/>
            <p:cNvSpPr/>
            <p:nvPr/>
          </p:nvSpPr>
          <p:spPr>
            <a:xfrm>
              <a:off x="7195031" y="7061917"/>
              <a:ext cx="247650" cy="238125"/>
            </a:xfrm>
            <a:custGeom>
              <a:avLst/>
              <a:gdLst/>
              <a:ahLst/>
              <a:cxnLst/>
              <a:rect l="l" t="t" r="r" b="b"/>
              <a:pathLst>
                <a:path w="247650" h="238125">
                  <a:moveTo>
                    <a:pt x="0" y="0"/>
                  </a:moveTo>
                  <a:lnTo>
                    <a:pt x="247649" y="0"/>
                  </a:lnTo>
                  <a:lnTo>
                    <a:pt x="247649" y="238124"/>
                  </a:lnTo>
                  <a:lnTo>
                    <a:pt x="0" y="238124"/>
                  </a:lnTo>
                  <a:lnTo>
                    <a:pt x="0" y="0"/>
                  </a:lnTo>
                  <a:close/>
                </a:path>
              </a:pathLst>
            </a:custGeom>
            <a:ln w="38099">
              <a:solidFill>
                <a:srgbClr val="000000"/>
              </a:solidFill>
            </a:ln>
          </p:spPr>
          <p:txBody>
            <a:bodyPr wrap="square" lIns="0" tIns="0" rIns="0" bIns="0" rtlCol="0"/>
            <a:lstStyle/>
            <a:p>
              <a:endParaRPr/>
            </a:p>
          </p:txBody>
        </p:sp>
      </p:grpSp>
      <p:sp>
        <p:nvSpPr>
          <p:cNvPr id="94" name="object 94"/>
          <p:cNvSpPr txBox="1"/>
          <p:nvPr/>
        </p:nvSpPr>
        <p:spPr>
          <a:xfrm>
            <a:off x="7469209" y="6804935"/>
            <a:ext cx="208915" cy="209550"/>
          </a:xfrm>
          <a:prstGeom prst="rect">
            <a:avLst/>
          </a:prstGeom>
          <a:solidFill>
            <a:srgbClr val="61E6B5"/>
          </a:solidFill>
        </p:spPr>
        <p:txBody>
          <a:bodyPr vert="horz" wrap="square" lIns="0" tIns="635" rIns="0" bIns="0" rtlCol="0">
            <a:spAutoFit/>
          </a:bodyPr>
          <a:lstStyle/>
          <a:p>
            <a:pPr marL="87630">
              <a:lnSpc>
                <a:spcPct val="100000"/>
              </a:lnSpc>
              <a:spcBef>
                <a:spcPts val="5"/>
              </a:spcBef>
            </a:pPr>
            <a:r>
              <a:rPr sz="1350" spc="-265" dirty="0">
                <a:latin typeface="Trebuchet MS"/>
                <a:cs typeface="Trebuchet MS"/>
              </a:rPr>
              <a:t>1</a:t>
            </a:r>
            <a:endParaRPr sz="1350">
              <a:latin typeface="Trebuchet MS"/>
              <a:cs typeface="Trebuchet MS"/>
            </a:endParaRPr>
          </a:p>
        </p:txBody>
      </p:sp>
      <p:sp>
        <p:nvSpPr>
          <p:cNvPr id="95" name="object 95"/>
          <p:cNvSpPr txBox="1"/>
          <p:nvPr/>
        </p:nvSpPr>
        <p:spPr>
          <a:xfrm>
            <a:off x="7207938" y="6788508"/>
            <a:ext cx="200025" cy="231140"/>
          </a:xfrm>
          <a:prstGeom prst="rect">
            <a:avLst/>
          </a:prstGeom>
        </p:spPr>
        <p:txBody>
          <a:bodyPr vert="horz" wrap="square" lIns="0" tIns="12700" rIns="0" bIns="0" rtlCol="0">
            <a:spAutoFit/>
          </a:bodyPr>
          <a:lstStyle/>
          <a:p>
            <a:pPr marL="57150">
              <a:lnSpc>
                <a:spcPct val="100000"/>
              </a:lnSpc>
              <a:spcBef>
                <a:spcPts val="100"/>
              </a:spcBef>
            </a:pPr>
            <a:r>
              <a:rPr sz="1350" spc="-265" dirty="0">
                <a:latin typeface="Trebuchet MS"/>
                <a:cs typeface="Trebuchet MS"/>
              </a:rPr>
              <a:t>1</a:t>
            </a:r>
            <a:endParaRPr sz="1350">
              <a:latin typeface="Trebuchet MS"/>
              <a:cs typeface="Trebuchet MS"/>
            </a:endParaRPr>
          </a:p>
        </p:txBody>
      </p:sp>
      <p:sp>
        <p:nvSpPr>
          <p:cNvPr id="96" name="object 96"/>
          <p:cNvSpPr txBox="1"/>
          <p:nvPr/>
        </p:nvSpPr>
        <p:spPr>
          <a:xfrm>
            <a:off x="7130558" y="6519308"/>
            <a:ext cx="755650" cy="231140"/>
          </a:xfrm>
          <a:prstGeom prst="rect">
            <a:avLst/>
          </a:prstGeom>
        </p:spPr>
        <p:txBody>
          <a:bodyPr vert="horz" wrap="square" lIns="0" tIns="12700" rIns="0" bIns="0" rtlCol="0">
            <a:spAutoFit/>
          </a:bodyPr>
          <a:lstStyle/>
          <a:p>
            <a:pPr marL="78105">
              <a:lnSpc>
                <a:spcPct val="100000"/>
              </a:lnSpc>
              <a:spcBef>
                <a:spcPts val="100"/>
              </a:spcBef>
              <a:tabLst>
                <a:tab pos="325120" algn="l"/>
                <a:tab pos="596265" algn="l"/>
              </a:tabLst>
            </a:pPr>
            <a:r>
              <a:rPr sz="1350" spc="-265" dirty="0">
                <a:latin typeface="Trebuchet MS"/>
                <a:cs typeface="Trebuchet MS"/>
              </a:rPr>
              <a:t>1	1	</a:t>
            </a:r>
            <a:r>
              <a:rPr sz="1350" spc="105" dirty="0">
                <a:latin typeface="Trebuchet MS"/>
                <a:cs typeface="Trebuchet MS"/>
              </a:rPr>
              <a:t>0</a:t>
            </a:r>
            <a:endParaRPr sz="1350" dirty="0">
              <a:latin typeface="Trebuchet MS"/>
              <a:cs typeface="Trebuchet MS"/>
            </a:endParaRPr>
          </a:p>
        </p:txBody>
      </p:sp>
      <p:sp>
        <p:nvSpPr>
          <p:cNvPr id="97" name="object 97"/>
          <p:cNvSpPr txBox="1"/>
          <p:nvPr/>
        </p:nvSpPr>
        <p:spPr>
          <a:xfrm>
            <a:off x="7741357" y="6804149"/>
            <a:ext cx="222250" cy="208915"/>
          </a:xfrm>
          <a:prstGeom prst="rect">
            <a:avLst/>
          </a:prstGeom>
          <a:solidFill>
            <a:srgbClr val="CDCDCD"/>
          </a:solidFill>
        </p:spPr>
        <p:txBody>
          <a:bodyPr vert="horz" wrap="square" lIns="0" tIns="0" rIns="0" bIns="0" rtlCol="0">
            <a:spAutoFit/>
          </a:bodyPr>
          <a:lstStyle/>
          <a:p>
            <a:pPr marL="62865">
              <a:lnSpc>
                <a:spcPts val="1585"/>
              </a:lnSpc>
            </a:pPr>
            <a:r>
              <a:rPr sz="1350" spc="105" dirty="0">
                <a:latin typeface="Trebuchet MS"/>
                <a:cs typeface="Trebuchet MS"/>
              </a:rPr>
              <a:t>0</a:t>
            </a:r>
            <a:endParaRPr sz="1350">
              <a:latin typeface="Trebuchet MS"/>
              <a:cs typeface="Trebuchet MS"/>
            </a:endParaRPr>
          </a:p>
        </p:txBody>
      </p:sp>
      <p:sp>
        <p:nvSpPr>
          <p:cNvPr id="98" name="object 98"/>
          <p:cNvSpPr txBox="1"/>
          <p:nvPr/>
        </p:nvSpPr>
        <p:spPr>
          <a:xfrm>
            <a:off x="7210319" y="7059217"/>
            <a:ext cx="228600" cy="231140"/>
          </a:xfrm>
          <a:prstGeom prst="rect">
            <a:avLst/>
          </a:prstGeom>
        </p:spPr>
        <p:txBody>
          <a:bodyPr vert="horz" wrap="square" lIns="0" tIns="12700" rIns="0" bIns="0" rtlCol="0">
            <a:spAutoFit/>
          </a:bodyPr>
          <a:lstStyle/>
          <a:p>
            <a:pPr marL="57150">
              <a:lnSpc>
                <a:spcPct val="100000"/>
              </a:lnSpc>
              <a:spcBef>
                <a:spcPts val="100"/>
              </a:spcBef>
            </a:pPr>
            <a:r>
              <a:rPr sz="1350" spc="105" dirty="0">
                <a:latin typeface="Trebuchet MS"/>
                <a:cs typeface="Trebuchet MS"/>
              </a:rPr>
              <a:t>0</a:t>
            </a:r>
            <a:endParaRPr sz="1350">
              <a:latin typeface="Trebuchet MS"/>
              <a:cs typeface="Trebuchet MS"/>
            </a:endParaRPr>
          </a:p>
        </p:txBody>
      </p:sp>
      <p:sp>
        <p:nvSpPr>
          <p:cNvPr id="99" name="object 99"/>
          <p:cNvSpPr/>
          <p:nvPr/>
        </p:nvSpPr>
        <p:spPr>
          <a:xfrm>
            <a:off x="7473257" y="7062285"/>
            <a:ext cx="247650" cy="238125"/>
          </a:xfrm>
          <a:custGeom>
            <a:avLst/>
            <a:gdLst/>
            <a:ahLst/>
            <a:cxnLst/>
            <a:rect l="l" t="t" r="r" b="b"/>
            <a:pathLst>
              <a:path w="247650" h="238125">
                <a:moveTo>
                  <a:pt x="0" y="0"/>
                </a:moveTo>
                <a:lnTo>
                  <a:pt x="247649" y="0"/>
                </a:lnTo>
                <a:lnTo>
                  <a:pt x="247649" y="238124"/>
                </a:lnTo>
                <a:lnTo>
                  <a:pt x="0" y="238124"/>
                </a:lnTo>
                <a:lnTo>
                  <a:pt x="0" y="0"/>
                </a:lnTo>
                <a:close/>
              </a:path>
            </a:pathLst>
          </a:custGeom>
          <a:ln w="38099">
            <a:solidFill>
              <a:srgbClr val="000000"/>
            </a:solidFill>
          </a:ln>
        </p:spPr>
        <p:txBody>
          <a:bodyPr wrap="square" lIns="0" tIns="0" rIns="0" bIns="0" rtlCol="0"/>
          <a:lstStyle/>
          <a:p>
            <a:endParaRPr/>
          </a:p>
        </p:txBody>
      </p:sp>
      <p:sp>
        <p:nvSpPr>
          <p:cNvPr id="100" name="object 100"/>
          <p:cNvSpPr txBox="1"/>
          <p:nvPr/>
        </p:nvSpPr>
        <p:spPr>
          <a:xfrm>
            <a:off x="7457426" y="7081335"/>
            <a:ext cx="225425" cy="200025"/>
          </a:xfrm>
          <a:prstGeom prst="rect">
            <a:avLst/>
          </a:prstGeom>
          <a:solidFill>
            <a:srgbClr val="CDCDCD"/>
          </a:solidFill>
        </p:spPr>
        <p:txBody>
          <a:bodyPr vert="horz" wrap="square" lIns="0" tIns="0" rIns="0" bIns="0" rtlCol="0">
            <a:spAutoFit/>
          </a:bodyPr>
          <a:lstStyle/>
          <a:p>
            <a:pPr marL="88265">
              <a:lnSpc>
                <a:spcPts val="1575"/>
              </a:lnSpc>
            </a:pPr>
            <a:r>
              <a:rPr sz="1350" spc="105" dirty="0">
                <a:latin typeface="Trebuchet MS"/>
                <a:cs typeface="Trebuchet MS"/>
              </a:rPr>
              <a:t>0</a:t>
            </a:r>
            <a:endParaRPr sz="1350">
              <a:latin typeface="Trebuchet MS"/>
              <a:cs typeface="Trebuchet MS"/>
            </a:endParaRPr>
          </a:p>
        </p:txBody>
      </p:sp>
      <p:sp>
        <p:nvSpPr>
          <p:cNvPr id="101" name="object 101"/>
          <p:cNvSpPr/>
          <p:nvPr/>
        </p:nvSpPr>
        <p:spPr>
          <a:xfrm>
            <a:off x="7736518" y="7065480"/>
            <a:ext cx="247650" cy="238125"/>
          </a:xfrm>
          <a:custGeom>
            <a:avLst/>
            <a:gdLst/>
            <a:ahLst/>
            <a:cxnLst/>
            <a:rect l="l" t="t" r="r" b="b"/>
            <a:pathLst>
              <a:path w="247650" h="238125">
                <a:moveTo>
                  <a:pt x="0" y="0"/>
                </a:moveTo>
                <a:lnTo>
                  <a:pt x="247649" y="0"/>
                </a:lnTo>
                <a:lnTo>
                  <a:pt x="247649" y="238124"/>
                </a:lnTo>
                <a:lnTo>
                  <a:pt x="0" y="238124"/>
                </a:lnTo>
                <a:lnTo>
                  <a:pt x="0" y="0"/>
                </a:lnTo>
                <a:close/>
              </a:path>
            </a:pathLst>
          </a:custGeom>
          <a:ln w="38099">
            <a:solidFill>
              <a:srgbClr val="000000"/>
            </a:solidFill>
          </a:ln>
        </p:spPr>
        <p:txBody>
          <a:bodyPr wrap="square" lIns="0" tIns="0" rIns="0" bIns="0" rtlCol="0"/>
          <a:lstStyle/>
          <a:p>
            <a:endParaRPr/>
          </a:p>
        </p:txBody>
      </p:sp>
      <p:sp>
        <p:nvSpPr>
          <p:cNvPr id="102" name="object 102"/>
          <p:cNvSpPr txBox="1"/>
          <p:nvPr/>
        </p:nvSpPr>
        <p:spPr>
          <a:xfrm>
            <a:off x="7736457" y="7082932"/>
            <a:ext cx="227965" cy="200025"/>
          </a:xfrm>
          <a:prstGeom prst="rect">
            <a:avLst/>
          </a:prstGeom>
          <a:solidFill>
            <a:srgbClr val="CDCDCD"/>
          </a:solidFill>
        </p:spPr>
        <p:txBody>
          <a:bodyPr vert="horz" wrap="square" lIns="0" tIns="0" rIns="0" bIns="0" rtlCol="0">
            <a:spAutoFit/>
          </a:bodyPr>
          <a:lstStyle/>
          <a:p>
            <a:pPr marL="67310">
              <a:lnSpc>
                <a:spcPts val="1520"/>
              </a:lnSpc>
            </a:pPr>
            <a:r>
              <a:rPr sz="1350" spc="105" dirty="0">
                <a:latin typeface="Trebuchet MS"/>
                <a:cs typeface="Trebuchet MS"/>
              </a:rPr>
              <a:t>0</a:t>
            </a:r>
            <a:endParaRPr sz="1350">
              <a:latin typeface="Trebuchet MS"/>
              <a:cs typeface="Trebuchet MS"/>
            </a:endParaRPr>
          </a:p>
        </p:txBody>
      </p:sp>
      <p:graphicFrame>
        <p:nvGraphicFramePr>
          <p:cNvPr id="103" name="object 103"/>
          <p:cNvGraphicFramePr>
            <a:graphicFrameLocks noGrp="1"/>
          </p:cNvGraphicFramePr>
          <p:nvPr/>
        </p:nvGraphicFramePr>
        <p:xfrm>
          <a:off x="7215549" y="7476706"/>
          <a:ext cx="914399" cy="868629"/>
        </p:xfrm>
        <a:graphic>
          <a:graphicData uri="http://schemas.openxmlformats.org/drawingml/2006/table">
            <a:tbl>
              <a:tblPr firstRow="1" bandRow="1">
                <a:tableStyleId>{2D5ABB26-0587-4C30-8999-92F81FD0307C}</a:tableStyleId>
              </a:tblPr>
              <a:tblGrid>
                <a:gridCol w="288290">
                  <a:extLst>
                    <a:ext uri="{9D8B030D-6E8A-4147-A177-3AD203B41FA5}">
                      <a16:colId xmlns:a16="http://schemas.microsoft.com/office/drawing/2014/main" val="20000"/>
                    </a:ext>
                  </a:extLst>
                </a:gridCol>
                <a:gridCol w="263525">
                  <a:extLst>
                    <a:ext uri="{9D8B030D-6E8A-4147-A177-3AD203B41FA5}">
                      <a16:colId xmlns:a16="http://schemas.microsoft.com/office/drawing/2014/main" val="20001"/>
                    </a:ext>
                  </a:extLst>
                </a:gridCol>
                <a:gridCol w="247650">
                  <a:extLst>
                    <a:ext uri="{9D8B030D-6E8A-4147-A177-3AD203B41FA5}">
                      <a16:colId xmlns:a16="http://schemas.microsoft.com/office/drawing/2014/main" val="20002"/>
                    </a:ext>
                  </a:extLst>
                </a:gridCol>
                <a:gridCol w="114934">
                  <a:extLst>
                    <a:ext uri="{9D8B030D-6E8A-4147-A177-3AD203B41FA5}">
                      <a16:colId xmlns:a16="http://schemas.microsoft.com/office/drawing/2014/main" val="20003"/>
                    </a:ext>
                  </a:extLst>
                </a:gridCol>
              </a:tblGrid>
              <a:tr h="236634">
                <a:tc>
                  <a:txBody>
                    <a:bodyPr/>
                    <a:lstStyle/>
                    <a:p>
                      <a:pPr marL="92710">
                        <a:lnSpc>
                          <a:spcPts val="1395"/>
                        </a:lnSpc>
                      </a:pPr>
                      <a:r>
                        <a:rPr sz="1250" dirty="0">
                          <a:latin typeface="Trebuchet MS"/>
                          <a:cs typeface="Trebuchet MS"/>
                        </a:rPr>
                        <a:t>0</a:t>
                      </a:r>
                      <a:endParaRPr sz="1250">
                        <a:latin typeface="Trebuchet MS"/>
                        <a:cs typeface="Trebuchet MS"/>
                      </a:endParaRPr>
                    </a:p>
                  </a:txBody>
                  <a:tcPr marL="0" marR="0" marT="0" marB="0">
                    <a:lnT w="38100">
                      <a:solidFill>
                        <a:srgbClr val="000000"/>
                      </a:solidFill>
                      <a:prstDash val="solid"/>
                    </a:lnT>
                    <a:solidFill>
                      <a:srgbClr val="CDCDCD"/>
                    </a:solidFill>
                  </a:tcPr>
                </a:tc>
                <a:tc>
                  <a:txBody>
                    <a:bodyPr/>
                    <a:lstStyle/>
                    <a:p>
                      <a:pPr marL="82550">
                        <a:lnSpc>
                          <a:spcPts val="1440"/>
                        </a:lnSpc>
                      </a:pPr>
                      <a:r>
                        <a:rPr sz="1250" dirty="0">
                          <a:latin typeface="Trebuchet MS"/>
                          <a:cs typeface="Trebuchet MS"/>
                        </a:rPr>
                        <a:t>0</a:t>
                      </a:r>
                      <a:endParaRPr sz="1250">
                        <a:latin typeface="Trebuchet MS"/>
                        <a:cs typeface="Trebuchet MS"/>
                      </a:endParaRPr>
                    </a:p>
                  </a:txBody>
                  <a:tcPr marL="0" marR="0" marT="0" marB="0">
                    <a:lnR w="38100">
                      <a:solidFill>
                        <a:srgbClr val="000000"/>
                      </a:solidFill>
                      <a:prstDash val="solid"/>
                    </a:lnR>
                    <a:lnT w="38100">
                      <a:solidFill>
                        <a:srgbClr val="000000"/>
                      </a:solidFill>
                      <a:prstDash val="solid"/>
                    </a:lnT>
                    <a:solidFill>
                      <a:srgbClr val="CDCDCD"/>
                    </a:solidFill>
                  </a:tcPr>
                </a:tc>
                <a:tc>
                  <a:txBody>
                    <a:bodyPr/>
                    <a:lstStyle/>
                    <a:p>
                      <a:pPr marL="71755">
                        <a:lnSpc>
                          <a:spcPts val="1435"/>
                        </a:lnSpc>
                      </a:pPr>
                      <a:r>
                        <a:rPr sz="1250" dirty="0">
                          <a:latin typeface="Trebuchet MS"/>
                          <a:cs typeface="Trebuchet MS"/>
                        </a:rPr>
                        <a:t>0</a:t>
                      </a:r>
                      <a:endParaRPr sz="1250">
                        <a:latin typeface="Trebuchet MS"/>
                        <a:cs typeface="Trebuchet MS"/>
                      </a:endParaRPr>
                    </a:p>
                  </a:txBody>
                  <a:tcPr marL="0" marR="0" marT="0" marB="0">
                    <a:lnL w="38100">
                      <a:solidFill>
                        <a:srgbClr val="000000"/>
                      </a:solidFill>
                      <a:prstDash val="solid"/>
                    </a:lnL>
                    <a:lnR w="38100">
                      <a:solidFill>
                        <a:srgbClr val="000000"/>
                      </a:solidFill>
                      <a:prstDash val="solid"/>
                    </a:lnR>
                    <a:lnT w="53975">
                      <a:solidFill>
                        <a:srgbClr val="000000"/>
                      </a:solidFill>
                      <a:prstDash val="solid"/>
                    </a:lnT>
                    <a:lnB w="53975">
                      <a:solidFill>
                        <a:srgbClr val="000000"/>
                      </a:solidFill>
                      <a:prstDash val="solid"/>
                    </a:lnB>
                    <a:solidFill>
                      <a:srgbClr val="CDCDCD"/>
                    </a:solidFill>
                  </a:tcPr>
                </a:tc>
                <a:tc>
                  <a:txBody>
                    <a:bodyPr/>
                    <a:lstStyle/>
                    <a:p>
                      <a:pPr>
                        <a:lnSpc>
                          <a:spcPct val="100000"/>
                        </a:lnSpc>
                      </a:pPr>
                      <a:endParaRPr sz="1400">
                        <a:latin typeface="Times New Roman"/>
                        <a:cs typeface="Times New Roman"/>
                      </a:endParaRPr>
                    </a:p>
                  </a:txBody>
                  <a:tcPr marL="0" marR="0" marT="0" marB="0">
                    <a:lnL w="38100" cap="flat" cmpd="sng" algn="ctr">
                      <a:solidFill>
                        <a:srgbClr val="000000"/>
                      </a:solidFill>
                      <a:prstDash val="solid"/>
                      <a:round/>
                      <a:headEnd type="none" w="med" len="med"/>
                      <a:tailEnd type="none" w="med" len="med"/>
                    </a:lnL>
                    <a:solidFill>
                      <a:srgbClr val="000000"/>
                    </a:solidFill>
                  </a:tcPr>
                </a:tc>
                <a:extLst>
                  <a:ext uri="{0D108BD9-81ED-4DB2-BD59-A6C34878D82A}">
                    <a16:rowId xmlns:a16="http://schemas.microsoft.com/office/drawing/2014/main" val="10000"/>
                  </a:ext>
                </a:extLst>
              </a:tr>
              <a:tr h="257911">
                <a:tc rowSpan="2" gridSpan="2">
                  <a:txBody>
                    <a:bodyPr/>
                    <a:lstStyle/>
                    <a:p>
                      <a:pPr marL="95250">
                        <a:lnSpc>
                          <a:spcPct val="100000"/>
                        </a:lnSpc>
                        <a:spcBef>
                          <a:spcPts val="40"/>
                        </a:spcBef>
                        <a:tabLst>
                          <a:tab pos="358140" algn="l"/>
                        </a:tabLst>
                      </a:pPr>
                      <a:r>
                        <a:rPr sz="1250" spc="110" dirty="0">
                          <a:latin typeface="Trebuchet MS"/>
                          <a:cs typeface="Trebuchet MS"/>
                        </a:rPr>
                        <a:t>0	0</a:t>
                      </a:r>
                      <a:endParaRPr sz="1250">
                        <a:latin typeface="Trebuchet MS"/>
                        <a:cs typeface="Trebuchet MS"/>
                      </a:endParaRPr>
                    </a:p>
                    <a:p>
                      <a:pPr marL="100330">
                        <a:lnSpc>
                          <a:spcPct val="100000"/>
                        </a:lnSpc>
                        <a:spcBef>
                          <a:spcPts val="700"/>
                        </a:spcBef>
                        <a:tabLst>
                          <a:tab pos="370840" algn="l"/>
                        </a:tabLst>
                      </a:pPr>
                      <a:r>
                        <a:rPr sz="1875" spc="165" baseline="2222" dirty="0">
                          <a:latin typeface="Trebuchet MS"/>
                          <a:cs typeface="Trebuchet MS"/>
                        </a:rPr>
                        <a:t>0	</a:t>
                      </a:r>
                      <a:r>
                        <a:rPr sz="1250" spc="110" dirty="0">
                          <a:latin typeface="Trebuchet MS"/>
                          <a:cs typeface="Trebuchet MS"/>
                        </a:rPr>
                        <a:t>0</a:t>
                      </a:r>
                      <a:endParaRPr sz="1250">
                        <a:latin typeface="Trebuchet MS"/>
                        <a:cs typeface="Trebuchet MS"/>
                      </a:endParaRPr>
                    </a:p>
                  </a:txBody>
                  <a:tcPr marL="0" marR="0" marT="5080" marB="0">
                    <a:lnR w="53975">
                      <a:solidFill>
                        <a:srgbClr val="000000"/>
                      </a:solidFill>
                      <a:prstDash val="solid"/>
                    </a:lnR>
                    <a:solidFill>
                      <a:srgbClr val="CDCDCD"/>
                    </a:solidFill>
                  </a:tcPr>
                </a:tc>
                <a:tc rowSpan="2" hMerge="1">
                  <a:txBody>
                    <a:bodyPr/>
                    <a:lstStyle/>
                    <a:p>
                      <a:endParaRPr/>
                    </a:p>
                  </a:txBody>
                  <a:tcPr marL="0" marR="0" marT="0" marB="0"/>
                </a:tc>
                <a:tc>
                  <a:txBody>
                    <a:bodyPr/>
                    <a:lstStyle/>
                    <a:p>
                      <a:pPr marL="93345">
                        <a:lnSpc>
                          <a:spcPct val="100000"/>
                        </a:lnSpc>
                        <a:spcBef>
                          <a:spcPts val="125"/>
                        </a:spcBef>
                      </a:pPr>
                      <a:r>
                        <a:rPr sz="1250" dirty="0">
                          <a:latin typeface="Trebuchet MS"/>
                          <a:cs typeface="Trebuchet MS"/>
                        </a:rPr>
                        <a:t>1</a:t>
                      </a:r>
                      <a:endParaRPr sz="1250">
                        <a:latin typeface="Trebuchet MS"/>
                        <a:cs typeface="Trebuchet MS"/>
                      </a:endParaRPr>
                    </a:p>
                  </a:txBody>
                  <a:tcPr marL="0" marR="0" marT="15875" marB="0">
                    <a:lnL w="53975" cap="flat" cmpd="sng" algn="ctr">
                      <a:solidFill>
                        <a:srgbClr val="000000"/>
                      </a:solidFill>
                      <a:prstDash val="solid"/>
                      <a:round/>
                      <a:headEnd type="none" w="med" len="med"/>
                      <a:tailEnd type="none" w="med" len="med"/>
                    </a:lnL>
                    <a:lnR w="38100">
                      <a:solidFill>
                        <a:srgbClr val="000000"/>
                      </a:solidFill>
                      <a:prstDash val="solid"/>
                    </a:lnR>
                    <a:lnT w="53975">
                      <a:solidFill>
                        <a:srgbClr val="000000"/>
                      </a:solidFill>
                      <a:prstDash val="solid"/>
                    </a:lnT>
                    <a:lnB w="76200">
                      <a:solidFill>
                        <a:srgbClr val="000000"/>
                      </a:solidFill>
                      <a:prstDash val="solid"/>
                    </a:lnB>
                    <a:solidFill>
                      <a:srgbClr val="234B99"/>
                    </a:solidFill>
                  </a:tcPr>
                </a:tc>
                <a:tc>
                  <a:txBody>
                    <a:bodyPr/>
                    <a:lstStyle/>
                    <a:p>
                      <a:pPr>
                        <a:lnSpc>
                          <a:spcPct val="100000"/>
                        </a:lnSpc>
                      </a:pPr>
                      <a:endParaRPr sz="1500">
                        <a:latin typeface="Times New Roman"/>
                        <a:cs typeface="Times New Roman"/>
                      </a:endParaRPr>
                    </a:p>
                  </a:txBody>
                  <a:tcPr marL="0" marR="0" marT="0" marB="0">
                    <a:lnL w="38100" cap="flat" cmpd="sng" algn="ctr">
                      <a:solidFill>
                        <a:srgbClr val="000000"/>
                      </a:solidFill>
                      <a:prstDash val="solid"/>
                      <a:round/>
                      <a:headEnd type="none" w="med" len="med"/>
                      <a:tailEnd type="none" w="med" len="med"/>
                    </a:lnL>
                    <a:solidFill>
                      <a:srgbClr val="000000"/>
                    </a:solidFill>
                  </a:tcPr>
                </a:tc>
                <a:extLst>
                  <a:ext uri="{0D108BD9-81ED-4DB2-BD59-A6C34878D82A}">
                    <a16:rowId xmlns:a16="http://schemas.microsoft.com/office/drawing/2014/main" val="10001"/>
                  </a:ext>
                </a:extLst>
              </a:tr>
              <a:tr h="249515">
                <a:tc gridSpan="2" vMerge="1">
                  <a:txBody>
                    <a:bodyPr/>
                    <a:lstStyle/>
                    <a:p>
                      <a:endParaRPr/>
                    </a:p>
                  </a:txBody>
                  <a:tcPr marL="0" marR="0" marT="5080" marB="0">
                    <a:lnR w="53975">
                      <a:solidFill>
                        <a:srgbClr val="000000"/>
                      </a:solidFill>
                      <a:prstDash val="solid"/>
                    </a:lnR>
                    <a:solidFill>
                      <a:srgbClr val="CDCDCD"/>
                    </a:solidFill>
                  </a:tcPr>
                </a:tc>
                <a:tc hMerge="1" vMerge="1">
                  <a:txBody>
                    <a:bodyPr/>
                    <a:lstStyle/>
                    <a:p>
                      <a:endParaRPr/>
                    </a:p>
                  </a:txBody>
                  <a:tcPr marL="0" marR="0" marT="0" marB="0"/>
                </a:tc>
                <a:tc>
                  <a:txBody>
                    <a:bodyPr/>
                    <a:lstStyle/>
                    <a:p>
                      <a:pPr marL="92710">
                        <a:lnSpc>
                          <a:spcPct val="100000"/>
                        </a:lnSpc>
                        <a:spcBef>
                          <a:spcPts val="150"/>
                        </a:spcBef>
                      </a:pPr>
                      <a:r>
                        <a:rPr sz="1250" dirty="0">
                          <a:latin typeface="Trebuchet MS"/>
                          <a:cs typeface="Trebuchet MS"/>
                        </a:rPr>
                        <a:t>1</a:t>
                      </a:r>
                      <a:endParaRPr sz="1250">
                        <a:latin typeface="Trebuchet MS"/>
                        <a:cs typeface="Trebuchet MS"/>
                      </a:endParaRPr>
                    </a:p>
                  </a:txBody>
                  <a:tcPr marL="0" marR="0" marT="19050" marB="0">
                    <a:lnL w="38100">
                      <a:solidFill>
                        <a:srgbClr val="000000"/>
                      </a:solidFill>
                      <a:prstDash val="solid"/>
                    </a:lnL>
                    <a:lnR w="38100">
                      <a:solidFill>
                        <a:srgbClr val="000000"/>
                      </a:solidFill>
                      <a:prstDash val="solid"/>
                    </a:lnR>
                    <a:lnT w="76200">
                      <a:solidFill>
                        <a:srgbClr val="000000"/>
                      </a:solidFill>
                      <a:prstDash val="solid"/>
                    </a:lnT>
                    <a:lnB w="38100">
                      <a:solidFill>
                        <a:srgbClr val="000000"/>
                      </a:solidFill>
                      <a:prstDash val="solid"/>
                    </a:lnB>
                    <a:solidFill>
                      <a:srgbClr val="234B99"/>
                    </a:solidFill>
                  </a:tcPr>
                </a:tc>
                <a:tc>
                  <a:txBody>
                    <a:bodyPr/>
                    <a:lstStyle/>
                    <a:p>
                      <a:pPr>
                        <a:lnSpc>
                          <a:spcPct val="100000"/>
                        </a:lnSpc>
                      </a:pPr>
                      <a:endParaRPr sz="1500">
                        <a:latin typeface="Times New Roman"/>
                        <a:cs typeface="Times New Roman"/>
                      </a:endParaRPr>
                    </a:p>
                  </a:txBody>
                  <a:tcPr marL="0" marR="0" marT="0" marB="0">
                    <a:lnL w="38100" cap="flat" cmpd="sng" algn="ctr">
                      <a:solidFill>
                        <a:srgbClr val="000000"/>
                      </a:solidFill>
                      <a:prstDash val="solid"/>
                      <a:round/>
                      <a:headEnd type="none" w="med" len="med"/>
                      <a:tailEnd type="none" w="med" len="med"/>
                    </a:lnL>
                    <a:solidFill>
                      <a:srgbClr val="000000"/>
                    </a:solidFill>
                  </a:tcPr>
                </a:tc>
                <a:extLst>
                  <a:ext uri="{0D108BD9-81ED-4DB2-BD59-A6C34878D82A}">
                    <a16:rowId xmlns:a16="http://schemas.microsoft.com/office/drawing/2014/main" val="10002"/>
                  </a:ext>
                </a:extLst>
              </a:tr>
              <a:tr h="124569">
                <a:tc gridSpan="3">
                  <a:txBody>
                    <a:bodyPr/>
                    <a:lstStyle/>
                    <a:p>
                      <a:pPr>
                        <a:lnSpc>
                          <a:spcPct val="100000"/>
                        </a:lnSpc>
                      </a:pPr>
                      <a:endParaRPr sz="600">
                        <a:latin typeface="Times New Roman"/>
                        <a:cs typeface="Times New Roman"/>
                      </a:endParaRPr>
                    </a:p>
                  </a:txBody>
                  <a:tcPr marL="0" marR="0" marT="0" marB="0">
                    <a:solidFill>
                      <a:srgbClr val="000000"/>
                    </a:solidFill>
                  </a:tcPr>
                </a:tc>
                <a:tc hMerge="1">
                  <a:txBody>
                    <a:bodyPr/>
                    <a:lstStyle/>
                    <a:p>
                      <a:endParaRPr/>
                    </a:p>
                  </a:txBody>
                  <a:tcPr marL="0" marR="0" marT="0" marB="0"/>
                </a:tc>
                <a:tc hMerge="1">
                  <a:txBody>
                    <a:bodyPr/>
                    <a:lstStyle/>
                    <a:p>
                      <a:endParaRPr/>
                    </a:p>
                  </a:txBody>
                  <a:tcPr marL="0" marR="0" marT="0" marB="0"/>
                </a:tc>
                <a:tc>
                  <a:txBody>
                    <a:bodyPr/>
                    <a:lstStyle/>
                    <a:p>
                      <a:pPr>
                        <a:lnSpc>
                          <a:spcPct val="100000"/>
                        </a:lnSpc>
                      </a:pPr>
                      <a:endParaRPr sz="600" dirty="0">
                        <a:latin typeface="Times New Roman"/>
                        <a:cs typeface="Times New Roman"/>
                      </a:endParaRPr>
                    </a:p>
                  </a:txBody>
                  <a:tcPr marL="0" marR="0" marT="0" marB="0">
                    <a:solidFill>
                      <a:srgbClr val="000000"/>
                    </a:solidFill>
                  </a:tcPr>
                </a:tc>
                <a:extLst>
                  <a:ext uri="{0D108BD9-81ED-4DB2-BD59-A6C34878D82A}">
                    <a16:rowId xmlns:a16="http://schemas.microsoft.com/office/drawing/2014/main" val="10003"/>
                  </a:ext>
                </a:extLst>
              </a:tr>
            </a:tbl>
          </a:graphicData>
        </a:graphic>
      </p:graphicFrame>
      <p:sp>
        <p:nvSpPr>
          <p:cNvPr id="105" name="object 105"/>
          <p:cNvSpPr txBox="1"/>
          <p:nvPr/>
        </p:nvSpPr>
        <p:spPr>
          <a:xfrm>
            <a:off x="10445569" y="6460042"/>
            <a:ext cx="485140" cy="560705"/>
          </a:xfrm>
          <a:prstGeom prst="rect">
            <a:avLst/>
          </a:prstGeom>
        </p:spPr>
        <p:txBody>
          <a:bodyPr vert="horz" wrap="square" lIns="0" tIns="0" rIns="0" bIns="0" rtlCol="0">
            <a:spAutoFit/>
          </a:bodyPr>
          <a:lstStyle/>
          <a:p>
            <a:pPr marL="15875">
              <a:lnSpc>
                <a:spcPts val="1125"/>
              </a:lnSpc>
              <a:tabLst>
                <a:tab pos="203200" algn="l"/>
                <a:tab pos="409575" algn="l"/>
              </a:tabLst>
            </a:pPr>
            <a:r>
              <a:rPr sz="950" spc="-180" dirty="0">
                <a:latin typeface="Trebuchet MS"/>
                <a:cs typeface="Trebuchet MS"/>
              </a:rPr>
              <a:t>1	1	</a:t>
            </a:r>
            <a:r>
              <a:rPr sz="950" spc="90" dirty="0">
                <a:latin typeface="Trebuchet MS"/>
                <a:cs typeface="Trebuchet MS"/>
              </a:rPr>
              <a:t>0</a:t>
            </a:r>
            <a:endParaRPr sz="950">
              <a:latin typeface="Trebuchet MS"/>
              <a:cs typeface="Trebuchet MS"/>
            </a:endParaRPr>
          </a:p>
          <a:p>
            <a:pPr>
              <a:lnSpc>
                <a:spcPct val="100000"/>
              </a:lnSpc>
              <a:spcBef>
                <a:spcPts val="480"/>
              </a:spcBef>
              <a:tabLst>
                <a:tab pos="220979" algn="l"/>
                <a:tab pos="409575" algn="l"/>
              </a:tabLst>
            </a:pPr>
            <a:r>
              <a:rPr sz="1425" spc="-270" baseline="2923" dirty="0">
                <a:latin typeface="Trebuchet MS"/>
                <a:cs typeface="Trebuchet MS"/>
              </a:rPr>
              <a:t>1	</a:t>
            </a:r>
            <a:r>
              <a:rPr sz="950" spc="-180" dirty="0">
                <a:latin typeface="Trebuchet MS"/>
                <a:cs typeface="Trebuchet MS"/>
              </a:rPr>
              <a:t>1	</a:t>
            </a:r>
            <a:r>
              <a:rPr sz="1425" spc="135" baseline="2923" dirty="0">
                <a:latin typeface="Trebuchet MS"/>
                <a:cs typeface="Trebuchet MS"/>
              </a:rPr>
              <a:t>0</a:t>
            </a:r>
            <a:endParaRPr sz="1425" baseline="2923">
              <a:latin typeface="Trebuchet MS"/>
              <a:cs typeface="Trebuchet MS"/>
            </a:endParaRPr>
          </a:p>
          <a:p>
            <a:pPr marL="1905">
              <a:lnSpc>
                <a:spcPct val="100000"/>
              </a:lnSpc>
              <a:spcBef>
                <a:spcPts val="465"/>
              </a:spcBef>
              <a:tabLst>
                <a:tab pos="213360" algn="l"/>
              </a:tabLst>
            </a:pPr>
            <a:r>
              <a:rPr sz="1425" spc="135" baseline="2923" dirty="0">
                <a:latin typeface="Trebuchet MS"/>
                <a:cs typeface="Trebuchet MS"/>
              </a:rPr>
              <a:t>0	</a:t>
            </a:r>
            <a:r>
              <a:rPr sz="950" spc="90" dirty="0">
                <a:latin typeface="Trebuchet MS"/>
                <a:cs typeface="Trebuchet MS"/>
              </a:rPr>
              <a:t>0 </a:t>
            </a:r>
            <a:r>
              <a:rPr sz="950" spc="185" dirty="0">
                <a:latin typeface="Trebuchet MS"/>
                <a:cs typeface="Trebuchet MS"/>
              </a:rPr>
              <a:t> </a:t>
            </a:r>
            <a:r>
              <a:rPr sz="1425" spc="135" baseline="2923" dirty="0">
                <a:latin typeface="Trebuchet MS"/>
                <a:cs typeface="Trebuchet MS"/>
              </a:rPr>
              <a:t>0</a:t>
            </a:r>
            <a:endParaRPr sz="1425" baseline="2923">
              <a:latin typeface="Trebuchet MS"/>
              <a:cs typeface="Trebuchet MS"/>
            </a:endParaRPr>
          </a:p>
        </p:txBody>
      </p:sp>
      <p:grpSp>
        <p:nvGrpSpPr>
          <p:cNvPr id="106" name="object 106"/>
          <p:cNvGrpSpPr/>
          <p:nvPr/>
        </p:nvGrpSpPr>
        <p:grpSpPr>
          <a:xfrm>
            <a:off x="10048626" y="6442350"/>
            <a:ext cx="958850" cy="921385"/>
            <a:chOff x="10048626" y="6442350"/>
            <a:chExt cx="958850" cy="921385"/>
          </a:xfrm>
        </p:grpSpPr>
        <p:sp>
          <p:nvSpPr>
            <p:cNvPr id="107" name="object 107"/>
            <p:cNvSpPr/>
            <p:nvPr/>
          </p:nvSpPr>
          <p:spPr>
            <a:xfrm>
              <a:off x="10048621" y="6744029"/>
              <a:ext cx="666750" cy="619125"/>
            </a:xfrm>
            <a:custGeom>
              <a:avLst/>
              <a:gdLst/>
              <a:ahLst/>
              <a:cxnLst/>
              <a:rect l="l" t="t" r="r" b="b"/>
              <a:pathLst>
                <a:path w="666750" h="619125">
                  <a:moveTo>
                    <a:pt x="666750" y="0"/>
                  </a:moveTo>
                  <a:lnTo>
                    <a:pt x="0" y="0"/>
                  </a:lnTo>
                  <a:lnTo>
                    <a:pt x="0" y="265366"/>
                  </a:lnTo>
                  <a:lnTo>
                    <a:pt x="0" y="307924"/>
                  </a:lnTo>
                  <a:lnTo>
                    <a:pt x="0" y="619125"/>
                  </a:lnTo>
                  <a:lnTo>
                    <a:pt x="666750" y="619125"/>
                  </a:lnTo>
                  <a:lnTo>
                    <a:pt x="666750" y="307924"/>
                  </a:lnTo>
                  <a:lnTo>
                    <a:pt x="666750" y="265366"/>
                  </a:lnTo>
                  <a:lnTo>
                    <a:pt x="666750" y="0"/>
                  </a:lnTo>
                  <a:close/>
                </a:path>
              </a:pathLst>
            </a:custGeom>
            <a:solidFill>
              <a:srgbClr val="61E6B5"/>
            </a:solidFill>
          </p:spPr>
          <p:txBody>
            <a:bodyPr wrap="square" lIns="0" tIns="0" rIns="0" bIns="0" rtlCol="0"/>
            <a:lstStyle/>
            <a:p>
              <a:endParaRPr/>
            </a:p>
          </p:txBody>
        </p:sp>
        <p:sp>
          <p:nvSpPr>
            <p:cNvPr id="108" name="object 108"/>
            <p:cNvSpPr/>
            <p:nvPr/>
          </p:nvSpPr>
          <p:spPr>
            <a:xfrm>
              <a:off x="10077201" y="6772605"/>
              <a:ext cx="609600" cy="561975"/>
            </a:xfrm>
            <a:custGeom>
              <a:avLst/>
              <a:gdLst/>
              <a:ahLst/>
              <a:cxnLst/>
              <a:rect l="l" t="t" r="r" b="b"/>
              <a:pathLst>
                <a:path w="609600" h="561975">
                  <a:moveTo>
                    <a:pt x="0" y="0"/>
                  </a:moveTo>
                  <a:lnTo>
                    <a:pt x="609599" y="0"/>
                  </a:lnTo>
                  <a:lnTo>
                    <a:pt x="609599" y="561974"/>
                  </a:lnTo>
                  <a:lnTo>
                    <a:pt x="0" y="561974"/>
                  </a:lnTo>
                  <a:lnTo>
                    <a:pt x="0" y="0"/>
                  </a:lnTo>
                  <a:close/>
                </a:path>
              </a:pathLst>
            </a:custGeom>
            <a:ln w="57149">
              <a:solidFill>
                <a:srgbClr val="000000"/>
              </a:solidFill>
            </a:ln>
          </p:spPr>
          <p:txBody>
            <a:bodyPr wrap="square" lIns="0" tIns="0" rIns="0" bIns="0" rtlCol="0"/>
            <a:lstStyle/>
            <a:p>
              <a:endParaRPr/>
            </a:p>
          </p:txBody>
        </p:sp>
        <p:sp>
          <p:nvSpPr>
            <p:cNvPr id="109" name="object 109"/>
            <p:cNvSpPr/>
            <p:nvPr/>
          </p:nvSpPr>
          <p:spPr>
            <a:xfrm>
              <a:off x="10085667" y="6700113"/>
              <a:ext cx="666750" cy="619125"/>
            </a:xfrm>
            <a:custGeom>
              <a:avLst/>
              <a:gdLst/>
              <a:ahLst/>
              <a:cxnLst/>
              <a:rect l="l" t="t" r="r" b="b"/>
              <a:pathLst>
                <a:path w="666750" h="619125">
                  <a:moveTo>
                    <a:pt x="666750" y="0"/>
                  </a:moveTo>
                  <a:lnTo>
                    <a:pt x="0" y="0"/>
                  </a:lnTo>
                  <a:lnTo>
                    <a:pt x="0" y="309283"/>
                  </a:lnTo>
                  <a:lnTo>
                    <a:pt x="0" y="351840"/>
                  </a:lnTo>
                  <a:lnTo>
                    <a:pt x="0" y="619125"/>
                  </a:lnTo>
                  <a:lnTo>
                    <a:pt x="666750" y="619125"/>
                  </a:lnTo>
                  <a:lnTo>
                    <a:pt x="666750" y="351840"/>
                  </a:lnTo>
                  <a:lnTo>
                    <a:pt x="666750" y="309283"/>
                  </a:lnTo>
                  <a:lnTo>
                    <a:pt x="666750" y="0"/>
                  </a:lnTo>
                  <a:close/>
                </a:path>
              </a:pathLst>
            </a:custGeom>
            <a:solidFill>
              <a:srgbClr val="61E6B5"/>
            </a:solidFill>
          </p:spPr>
          <p:txBody>
            <a:bodyPr wrap="square" lIns="0" tIns="0" rIns="0" bIns="0" rtlCol="0"/>
            <a:lstStyle/>
            <a:p>
              <a:endParaRPr/>
            </a:p>
          </p:txBody>
        </p:sp>
        <p:sp>
          <p:nvSpPr>
            <p:cNvPr id="110" name="object 110"/>
            <p:cNvSpPr/>
            <p:nvPr/>
          </p:nvSpPr>
          <p:spPr>
            <a:xfrm>
              <a:off x="10114254" y="6728682"/>
              <a:ext cx="609600" cy="561975"/>
            </a:xfrm>
            <a:custGeom>
              <a:avLst/>
              <a:gdLst/>
              <a:ahLst/>
              <a:cxnLst/>
              <a:rect l="l" t="t" r="r" b="b"/>
              <a:pathLst>
                <a:path w="609600" h="561975">
                  <a:moveTo>
                    <a:pt x="0" y="0"/>
                  </a:moveTo>
                  <a:lnTo>
                    <a:pt x="609599" y="0"/>
                  </a:lnTo>
                  <a:lnTo>
                    <a:pt x="609599" y="561974"/>
                  </a:lnTo>
                  <a:lnTo>
                    <a:pt x="0" y="561974"/>
                  </a:lnTo>
                  <a:lnTo>
                    <a:pt x="0" y="0"/>
                  </a:lnTo>
                  <a:close/>
                </a:path>
              </a:pathLst>
            </a:custGeom>
            <a:ln w="57149">
              <a:solidFill>
                <a:srgbClr val="000000"/>
              </a:solidFill>
            </a:ln>
          </p:spPr>
          <p:txBody>
            <a:bodyPr wrap="square" lIns="0" tIns="0" rIns="0" bIns="0" rtlCol="0"/>
            <a:lstStyle/>
            <a:p>
              <a:endParaRPr/>
            </a:p>
          </p:txBody>
        </p:sp>
        <p:sp>
          <p:nvSpPr>
            <p:cNvPr id="111" name="object 111"/>
            <p:cNvSpPr/>
            <p:nvPr/>
          </p:nvSpPr>
          <p:spPr>
            <a:xfrm>
              <a:off x="10147783" y="6653720"/>
              <a:ext cx="666750" cy="619125"/>
            </a:xfrm>
            <a:custGeom>
              <a:avLst/>
              <a:gdLst/>
              <a:ahLst/>
              <a:cxnLst/>
              <a:rect l="l" t="t" r="r" b="b"/>
              <a:pathLst>
                <a:path w="666750" h="619125">
                  <a:moveTo>
                    <a:pt x="666750" y="398233"/>
                  </a:moveTo>
                  <a:lnTo>
                    <a:pt x="640359" y="398233"/>
                  </a:lnTo>
                  <a:lnTo>
                    <a:pt x="640359" y="396252"/>
                  </a:lnTo>
                  <a:lnTo>
                    <a:pt x="640359" y="395986"/>
                  </a:lnTo>
                  <a:lnTo>
                    <a:pt x="440715" y="395986"/>
                  </a:lnTo>
                  <a:lnTo>
                    <a:pt x="440715" y="355676"/>
                  </a:lnTo>
                  <a:lnTo>
                    <a:pt x="440715" y="195897"/>
                  </a:lnTo>
                  <a:lnTo>
                    <a:pt x="286981" y="195897"/>
                  </a:lnTo>
                  <a:lnTo>
                    <a:pt x="286981" y="189090"/>
                  </a:lnTo>
                  <a:lnTo>
                    <a:pt x="286981" y="186702"/>
                  </a:lnTo>
                  <a:lnTo>
                    <a:pt x="286981" y="186436"/>
                  </a:lnTo>
                  <a:lnTo>
                    <a:pt x="286981" y="0"/>
                  </a:lnTo>
                  <a:lnTo>
                    <a:pt x="0" y="0"/>
                  </a:lnTo>
                  <a:lnTo>
                    <a:pt x="0" y="619125"/>
                  </a:lnTo>
                  <a:lnTo>
                    <a:pt x="666750" y="619125"/>
                  </a:lnTo>
                  <a:lnTo>
                    <a:pt x="666750" y="398233"/>
                  </a:lnTo>
                  <a:close/>
                </a:path>
              </a:pathLst>
            </a:custGeom>
            <a:solidFill>
              <a:srgbClr val="61E6B5"/>
            </a:solidFill>
          </p:spPr>
          <p:txBody>
            <a:bodyPr wrap="square" lIns="0" tIns="0" rIns="0" bIns="0" rtlCol="0"/>
            <a:lstStyle/>
            <a:p>
              <a:endParaRPr/>
            </a:p>
          </p:txBody>
        </p:sp>
        <p:sp>
          <p:nvSpPr>
            <p:cNvPr id="112" name="object 112"/>
            <p:cNvSpPr/>
            <p:nvPr/>
          </p:nvSpPr>
          <p:spPr>
            <a:xfrm>
              <a:off x="10176357" y="6682289"/>
              <a:ext cx="609600" cy="561975"/>
            </a:xfrm>
            <a:custGeom>
              <a:avLst/>
              <a:gdLst/>
              <a:ahLst/>
              <a:cxnLst/>
              <a:rect l="l" t="t" r="r" b="b"/>
              <a:pathLst>
                <a:path w="609600" h="561975">
                  <a:moveTo>
                    <a:pt x="0" y="0"/>
                  </a:moveTo>
                  <a:lnTo>
                    <a:pt x="609599" y="0"/>
                  </a:lnTo>
                  <a:lnTo>
                    <a:pt x="609599" y="561974"/>
                  </a:lnTo>
                  <a:lnTo>
                    <a:pt x="0" y="561974"/>
                  </a:lnTo>
                  <a:lnTo>
                    <a:pt x="0" y="0"/>
                  </a:lnTo>
                  <a:close/>
                </a:path>
              </a:pathLst>
            </a:custGeom>
            <a:ln w="57149">
              <a:solidFill>
                <a:srgbClr val="000000"/>
              </a:solidFill>
            </a:ln>
          </p:spPr>
          <p:txBody>
            <a:bodyPr wrap="square" lIns="0" tIns="0" rIns="0" bIns="0" rtlCol="0"/>
            <a:lstStyle/>
            <a:p>
              <a:endParaRPr/>
            </a:p>
          </p:txBody>
        </p:sp>
        <p:sp>
          <p:nvSpPr>
            <p:cNvPr id="113" name="object 113"/>
            <p:cNvSpPr/>
            <p:nvPr/>
          </p:nvSpPr>
          <p:spPr>
            <a:xfrm>
              <a:off x="10200729" y="6607047"/>
              <a:ext cx="666750" cy="619125"/>
            </a:xfrm>
            <a:custGeom>
              <a:avLst/>
              <a:gdLst/>
              <a:ahLst/>
              <a:cxnLst/>
              <a:rect l="l" t="t" r="r" b="b"/>
              <a:pathLst>
                <a:path w="666750" h="619125">
                  <a:moveTo>
                    <a:pt x="666750" y="444906"/>
                  </a:moveTo>
                  <a:lnTo>
                    <a:pt x="587413" y="444906"/>
                  </a:lnTo>
                  <a:lnTo>
                    <a:pt x="587413" y="442925"/>
                  </a:lnTo>
                  <a:lnTo>
                    <a:pt x="587413" y="442658"/>
                  </a:lnTo>
                  <a:lnTo>
                    <a:pt x="387769" y="442658"/>
                  </a:lnTo>
                  <a:lnTo>
                    <a:pt x="387769" y="402348"/>
                  </a:lnTo>
                  <a:lnTo>
                    <a:pt x="387769" y="242570"/>
                  </a:lnTo>
                  <a:lnTo>
                    <a:pt x="234035" y="242570"/>
                  </a:lnTo>
                  <a:lnTo>
                    <a:pt x="234035" y="235762"/>
                  </a:lnTo>
                  <a:lnTo>
                    <a:pt x="234035" y="233375"/>
                  </a:lnTo>
                  <a:lnTo>
                    <a:pt x="234035" y="233108"/>
                  </a:lnTo>
                  <a:lnTo>
                    <a:pt x="234035" y="49733"/>
                  </a:lnTo>
                  <a:lnTo>
                    <a:pt x="234035" y="33020"/>
                  </a:lnTo>
                  <a:lnTo>
                    <a:pt x="234035" y="0"/>
                  </a:lnTo>
                  <a:lnTo>
                    <a:pt x="0" y="0"/>
                  </a:lnTo>
                  <a:lnTo>
                    <a:pt x="0" y="619125"/>
                  </a:lnTo>
                  <a:lnTo>
                    <a:pt x="666750" y="619125"/>
                  </a:lnTo>
                  <a:lnTo>
                    <a:pt x="666750" y="444906"/>
                  </a:lnTo>
                  <a:close/>
                </a:path>
              </a:pathLst>
            </a:custGeom>
            <a:solidFill>
              <a:srgbClr val="61E6B5"/>
            </a:solidFill>
          </p:spPr>
          <p:txBody>
            <a:bodyPr wrap="square" lIns="0" tIns="0" rIns="0" bIns="0" rtlCol="0"/>
            <a:lstStyle/>
            <a:p>
              <a:endParaRPr/>
            </a:p>
          </p:txBody>
        </p:sp>
        <p:sp>
          <p:nvSpPr>
            <p:cNvPr id="114" name="object 114"/>
            <p:cNvSpPr/>
            <p:nvPr/>
          </p:nvSpPr>
          <p:spPr>
            <a:xfrm>
              <a:off x="10229316" y="6635613"/>
              <a:ext cx="609600" cy="561975"/>
            </a:xfrm>
            <a:custGeom>
              <a:avLst/>
              <a:gdLst/>
              <a:ahLst/>
              <a:cxnLst/>
              <a:rect l="l" t="t" r="r" b="b"/>
              <a:pathLst>
                <a:path w="609600" h="561975">
                  <a:moveTo>
                    <a:pt x="0" y="0"/>
                  </a:moveTo>
                  <a:lnTo>
                    <a:pt x="609599" y="0"/>
                  </a:lnTo>
                  <a:lnTo>
                    <a:pt x="609599" y="561974"/>
                  </a:lnTo>
                  <a:lnTo>
                    <a:pt x="0" y="561974"/>
                  </a:lnTo>
                  <a:lnTo>
                    <a:pt x="0" y="0"/>
                  </a:lnTo>
                  <a:close/>
                </a:path>
              </a:pathLst>
            </a:custGeom>
            <a:ln w="57149">
              <a:solidFill>
                <a:srgbClr val="000000"/>
              </a:solidFill>
            </a:ln>
          </p:spPr>
          <p:txBody>
            <a:bodyPr wrap="square" lIns="0" tIns="0" rIns="0" bIns="0" rtlCol="0"/>
            <a:lstStyle/>
            <a:p>
              <a:endParaRPr/>
            </a:p>
          </p:txBody>
        </p:sp>
        <p:sp>
          <p:nvSpPr>
            <p:cNvPr id="115" name="object 115"/>
            <p:cNvSpPr/>
            <p:nvPr/>
          </p:nvSpPr>
          <p:spPr>
            <a:xfrm>
              <a:off x="10249218" y="6556387"/>
              <a:ext cx="666750" cy="619125"/>
            </a:xfrm>
            <a:custGeom>
              <a:avLst/>
              <a:gdLst/>
              <a:ahLst/>
              <a:cxnLst/>
              <a:rect l="l" t="t" r="r" b="b"/>
              <a:pathLst>
                <a:path w="666750" h="619125">
                  <a:moveTo>
                    <a:pt x="666750" y="495566"/>
                  </a:moveTo>
                  <a:lnTo>
                    <a:pt x="538924" y="495566"/>
                  </a:lnTo>
                  <a:lnTo>
                    <a:pt x="538924" y="493585"/>
                  </a:lnTo>
                  <a:lnTo>
                    <a:pt x="538924" y="493318"/>
                  </a:lnTo>
                  <a:lnTo>
                    <a:pt x="339280" y="493318"/>
                  </a:lnTo>
                  <a:lnTo>
                    <a:pt x="339280" y="453009"/>
                  </a:lnTo>
                  <a:lnTo>
                    <a:pt x="339280" y="293230"/>
                  </a:lnTo>
                  <a:lnTo>
                    <a:pt x="185547" y="293230"/>
                  </a:lnTo>
                  <a:lnTo>
                    <a:pt x="185547" y="286423"/>
                  </a:lnTo>
                  <a:lnTo>
                    <a:pt x="185547" y="284035"/>
                  </a:lnTo>
                  <a:lnTo>
                    <a:pt x="185547" y="283768"/>
                  </a:lnTo>
                  <a:lnTo>
                    <a:pt x="185547" y="100393"/>
                  </a:lnTo>
                  <a:lnTo>
                    <a:pt x="185547" y="83680"/>
                  </a:lnTo>
                  <a:lnTo>
                    <a:pt x="185547" y="0"/>
                  </a:lnTo>
                  <a:lnTo>
                    <a:pt x="0" y="0"/>
                  </a:lnTo>
                  <a:lnTo>
                    <a:pt x="0" y="619125"/>
                  </a:lnTo>
                  <a:lnTo>
                    <a:pt x="666750" y="619125"/>
                  </a:lnTo>
                  <a:lnTo>
                    <a:pt x="666750" y="495566"/>
                  </a:lnTo>
                  <a:close/>
                </a:path>
              </a:pathLst>
            </a:custGeom>
            <a:solidFill>
              <a:srgbClr val="61E6B5"/>
            </a:solidFill>
          </p:spPr>
          <p:txBody>
            <a:bodyPr wrap="square" lIns="0" tIns="0" rIns="0" bIns="0" rtlCol="0"/>
            <a:lstStyle/>
            <a:p>
              <a:endParaRPr/>
            </a:p>
          </p:txBody>
        </p:sp>
        <p:sp>
          <p:nvSpPr>
            <p:cNvPr id="116" name="object 116"/>
            <p:cNvSpPr/>
            <p:nvPr/>
          </p:nvSpPr>
          <p:spPr>
            <a:xfrm>
              <a:off x="10277797" y="6584960"/>
              <a:ext cx="609600" cy="561975"/>
            </a:xfrm>
            <a:custGeom>
              <a:avLst/>
              <a:gdLst/>
              <a:ahLst/>
              <a:cxnLst/>
              <a:rect l="l" t="t" r="r" b="b"/>
              <a:pathLst>
                <a:path w="609600" h="561975">
                  <a:moveTo>
                    <a:pt x="0" y="0"/>
                  </a:moveTo>
                  <a:lnTo>
                    <a:pt x="609599" y="0"/>
                  </a:lnTo>
                  <a:lnTo>
                    <a:pt x="609599" y="561974"/>
                  </a:lnTo>
                  <a:lnTo>
                    <a:pt x="0" y="561974"/>
                  </a:lnTo>
                  <a:lnTo>
                    <a:pt x="0" y="0"/>
                  </a:lnTo>
                  <a:close/>
                </a:path>
              </a:pathLst>
            </a:custGeom>
            <a:ln w="57149">
              <a:solidFill>
                <a:srgbClr val="000000"/>
              </a:solidFill>
            </a:ln>
          </p:spPr>
          <p:txBody>
            <a:bodyPr wrap="square" lIns="0" tIns="0" rIns="0" bIns="0" rtlCol="0"/>
            <a:lstStyle/>
            <a:p>
              <a:endParaRPr/>
            </a:p>
          </p:txBody>
        </p:sp>
        <p:sp>
          <p:nvSpPr>
            <p:cNvPr id="117" name="object 117"/>
            <p:cNvSpPr/>
            <p:nvPr/>
          </p:nvSpPr>
          <p:spPr>
            <a:xfrm>
              <a:off x="10306088" y="6495338"/>
              <a:ext cx="666750" cy="619125"/>
            </a:xfrm>
            <a:custGeom>
              <a:avLst/>
              <a:gdLst/>
              <a:ahLst/>
              <a:cxnLst/>
              <a:rect l="l" t="t" r="r" b="b"/>
              <a:pathLst>
                <a:path w="666750" h="619125">
                  <a:moveTo>
                    <a:pt x="666750" y="556615"/>
                  </a:moveTo>
                  <a:lnTo>
                    <a:pt x="482053" y="556615"/>
                  </a:lnTo>
                  <a:lnTo>
                    <a:pt x="482053" y="554634"/>
                  </a:lnTo>
                  <a:lnTo>
                    <a:pt x="482053" y="554367"/>
                  </a:lnTo>
                  <a:lnTo>
                    <a:pt x="282409" y="554367"/>
                  </a:lnTo>
                  <a:lnTo>
                    <a:pt x="282409" y="514057"/>
                  </a:lnTo>
                  <a:lnTo>
                    <a:pt x="282409" y="354279"/>
                  </a:lnTo>
                  <a:lnTo>
                    <a:pt x="128676" y="354279"/>
                  </a:lnTo>
                  <a:lnTo>
                    <a:pt x="128676" y="347472"/>
                  </a:lnTo>
                  <a:lnTo>
                    <a:pt x="128676" y="345084"/>
                  </a:lnTo>
                  <a:lnTo>
                    <a:pt x="128676" y="344817"/>
                  </a:lnTo>
                  <a:lnTo>
                    <a:pt x="128676" y="161442"/>
                  </a:lnTo>
                  <a:lnTo>
                    <a:pt x="128676" y="144729"/>
                  </a:lnTo>
                  <a:lnTo>
                    <a:pt x="128676" y="0"/>
                  </a:lnTo>
                  <a:lnTo>
                    <a:pt x="0" y="0"/>
                  </a:lnTo>
                  <a:lnTo>
                    <a:pt x="0" y="619125"/>
                  </a:lnTo>
                  <a:lnTo>
                    <a:pt x="666750" y="619125"/>
                  </a:lnTo>
                  <a:lnTo>
                    <a:pt x="666750" y="556615"/>
                  </a:lnTo>
                  <a:close/>
                </a:path>
              </a:pathLst>
            </a:custGeom>
            <a:solidFill>
              <a:srgbClr val="61E6B5"/>
            </a:solidFill>
          </p:spPr>
          <p:txBody>
            <a:bodyPr wrap="square" lIns="0" tIns="0" rIns="0" bIns="0" rtlCol="0"/>
            <a:lstStyle/>
            <a:p>
              <a:endParaRPr/>
            </a:p>
          </p:txBody>
        </p:sp>
        <p:sp>
          <p:nvSpPr>
            <p:cNvPr id="118" name="object 118"/>
            <p:cNvSpPr/>
            <p:nvPr/>
          </p:nvSpPr>
          <p:spPr>
            <a:xfrm>
              <a:off x="10334663" y="6523903"/>
              <a:ext cx="609600" cy="561975"/>
            </a:xfrm>
            <a:custGeom>
              <a:avLst/>
              <a:gdLst/>
              <a:ahLst/>
              <a:cxnLst/>
              <a:rect l="l" t="t" r="r" b="b"/>
              <a:pathLst>
                <a:path w="609600" h="561975">
                  <a:moveTo>
                    <a:pt x="0" y="0"/>
                  </a:moveTo>
                  <a:lnTo>
                    <a:pt x="609599" y="0"/>
                  </a:lnTo>
                  <a:lnTo>
                    <a:pt x="609599" y="561974"/>
                  </a:lnTo>
                  <a:lnTo>
                    <a:pt x="0" y="561974"/>
                  </a:lnTo>
                  <a:lnTo>
                    <a:pt x="0" y="0"/>
                  </a:lnTo>
                  <a:close/>
                </a:path>
              </a:pathLst>
            </a:custGeom>
            <a:ln w="57149">
              <a:solidFill>
                <a:srgbClr val="000000"/>
              </a:solidFill>
            </a:ln>
          </p:spPr>
          <p:txBody>
            <a:bodyPr wrap="square" lIns="0" tIns="0" rIns="0" bIns="0" rtlCol="0"/>
            <a:lstStyle/>
            <a:p>
              <a:endParaRPr/>
            </a:p>
          </p:txBody>
        </p:sp>
        <p:sp>
          <p:nvSpPr>
            <p:cNvPr id="119" name="object 119"/>
            <p:cNvSpPr/>
            <p:nvPr/>
          </p:nvSpPr>
          <p:spPr>
            <a:xfrm>
              <a:off x="10371620" y="6442354"/>
              <a:ext cx="628650" cy="609600"/>
            </a:xfrm>
            <a:custGeom>
              <a:avLst/>
              <a:gdLst/>
              <a:ahLst/>
              <a:cxnLst/>
              <a:rect l="l" t="t" r="r" b="b"/>
              <a:pathLst>
                <a:path w="628650" h="609600">
                  <a:moveTo>
                    <a:pt x="628650" y="0"/>
                  </a:moveTo>
                  <a:lnTo>
                    <a:pt x="0" y="0"/>
                  </a:lnTo>
                  <a:lnTo>
                    <a:pt x="0" y="567042"/>
                  </a:lnTo>
                  <a:lnTo>
                    <a:pt x="0" y="609600"/>
                  </a:lnTo>
                  <a:lnTo>
                    <a:pt x="628650" y="609600"/>
                  </a:lnTo>
                  <a:lnTo>
                    <a:pt x="628650" y="567042"/>
                  </a:lnTo>
                  <a:lnTo>
                    <a:pt x="628650" y="0"/>
                  </a:lnTo>
                  <a:close/>
                </a:path>
              </a:pathLst>
            </a:custGeom>
            <a:solidFill>
              <a:srgbClr val="CDCDCD"/>
            </a:solidFill>
          </p:spPr>
          <p:txBody>
            <a:bodyPr wrap="square" lIns="0" tIns="0" rIns="0" bIns="0" rtlCol="0"/>
            <a:lstStyle/>
            <a:p>
              <a:endParaRPr/>
            </a:p>
          </p:txBody>
        </p:sp>
        <p:sp>
          <p:nvSpPr>
            <p:cNvPr id="120" name="object 120"/>
            <p:cNvSpPr/>
            <p:nvPr/>
          </p:nvSpPr>
          <p:spPr>
            <a:xfrm>
              <a:off x="10390670" y="6461400"/>
              <a:ext cx="590550" cy="571500"/>
            </a:xfrm>
            <a:custGeom>
              <a:avLst/>
              <a:gdLst/>
              <a:ahLst/>
              <a:cxnLst/>
              <a:rect l="l" t="t" r="r" b="b"/>
              <a:pathLst>
                <a:path w="590550" h="571500">
                  <a:moveTo>
                    <a:pt x="0" y="0"/>
                  </a:moveTo>
                  <a:lnTo>
                    <a:pt x="590549" y="0"/>
                  </a:lnTo>
                  <a:lnTo>
                    <a:pt x="590549" y="571499"/>
                  </a:lnTo>
                  <a:lnTo>
                    <a:pt x="0" y="571499"/>
                  </a:lnTo>
                  <a:lnTo>
                    <a:pt x="0" y="0"/>
                  </a:lnTo>
                  <a:close/>
                </a:path>
              </a:pathLst>
            </a:custGeom>
            <a:ln w="38099">
              <a:solidFill>
                <a:srgbClr val="000000"/>
              </a:solidFill>
            </a:ln>
          </p:spPr>
          <p:txBody>
            <a:bodyPr wrap="square" lIns="0" tIns="0" rIns="0" bIns="0" rtlCol="0"/>
            <a:lstStyle/>
            <a:p>
              <a:endParaRPr/>
            </a:p>
          </p:txBody>
        </p:sp>
        <p:sp>
          <p:nvSpPr>
            <p:cNvPr id="121" name="object 121"/>
            <p:cNvSpPr/>
            <p:nvPr/>
          </p:nvSpPr>
          <p:spPr>
            <a:xfrm>
              <a:off x="10374477" y="6447229"/>
              <a:ext cx="60325" cy="209550"/>
            </a:xfrm>
            <a:custGeom>
              <a:avLst/>
              <a:gdLst/>
              <a:ahLst/>
              <a:cxnLst/>
              <a:rect l="l" t="t" r="r" b="b"/>
              <a:pathLst>
                <a:path w="60325" h="209550">
                  <a:moveTo>
                    <a:pt x="0" y="209549"/>
                  </a:moveTo>
                  <a:lnTo>
                    <a:pt x="60293" y="209549"/>
                  </a:lnTo>
                  <a:lnTo>
                    <a:pt x="60293" y="0"/>
                  </a:lnTo>
                  <a:lnTo>
                    <a:pt x="0" y="0"/>
                  </a:lnTo>
                  <a:lnTo>
                    <a:pt x="0" y="209549"/>
                  </a:lnTo>
                  <a:close/>
                </a:path>
              </a:pathLst>
            </a:custGeom>
            <a:solidFill>
              <a:srgbClr val="61E6B5"/>
            </a:solidFill>
          </p:spPr>
          <p:txBody>
            <a:bodyPr wrap="square" lIns="0" tIns="0" rIns="0" bIns="0" rtlCol="0"/>
            <a:lstStyle/>
            <a:p>
              <a:endParaRPr/>
            </a:p>
          </p:txBody>
        </p:sp>
        <p:sp>
          <p:nvSpPr>
            <p:cNvPr id="122" name="object 122"/>
            <p:cNvSpPr/>
            <p:nvPr/>
          </p:nvSpPr>
          <p:spPr>
            <a:xfrm>
              <a:off x="10393527" y="6466279"/>
              <a:ext cx="180975" cy="171450"/>
            </a:xfrm>
            <a:custGeom>
              <a:avLst/>
              <a:gdLst/>
              <a:ahLst/>
              <a:cxnLst/>
              <a:rect l="l" t="t" r="r" b="b"/>
              <a:pathLst>
                <a:path w="180975" h="171450">
                  <a:moveTo>
                    <a:pt x="0" y="0"/>
                  </a:moveTo>
                  <a:lnTo>
                    <a:pt x="180974" y="0"/>
                  </a:lnTo>
                  <a:lnTo>
                    <a:pt x="180974" y="171449"/>
                  </a:lnTo>
                  <a:lnTo>
                    <a:pt x="0" y="171449"/>
                  </a:lnTo>
                  <a:lnTo>
                    <a:pt x="0" y="0"/>
                  </a:lnTo>
                  <a:close/>
                </a:path>
              </a:pathLst>
            </a:custGeom>
            <a:ln w="38099">
              <a:solidFill>
                <a:srgbClr val="000000"/>
              </a:solidFill>
            </a:ln>
          </p:spPr>
          <p:txBody>
            <a:bodyPr wrap="square" lIns="0" tIns="0" rIns="0" bIns="0" rtlCol="0"/>
            <a:lstStyle/>
            <a:p>
              <a:endParaRPr/>
            </a:p>
          </p:txBody>
        </p:sp>
        <p:sp>
          <p:nvSpPr>
            <p:cNvPr id="123" name="object 123"/>
            <p:cNvSpPr/>
            <p:nvPr/>
          </p:nvSpPr>
          <p:spPr>
            <a:xfrm>
              <a:off x="10373805" y="6640067"/>
              <a:ext cx="60960" cy="209550"/>
            </a:xfrm>
            <a:custGeom>
              <a:avLst/>
              <a:gdLst/>
              <a:ahLst/>
              <a:cxnLst/>
              <a:rect l="l" t="t" r="r" b="b"/>
              <a:pathLst>
                <a:path w="60959" h="209550">
                  <a:moveTo>
                    <a:pt x="60960" y="0"/>
                  </a:moveTo>
                  <a:lnTo>
                    <a:pt x="0" y="0"/>
                  </a:lnTo>
                  <a:lnTo>
                    <a:pt x="0" y="200088"/>
                  </a:lnTo>
                  <a:lnTo>
                    <a:pt x="0" y="200355"/>
                  </a:lnTo>
                  <a:lnTo>
                    <a:pt x="0" y="209550"/>
                  </a:lnTo>
                  <a:lnTo>
                    <a:pt x="60960" y="209550"/>
                  </a:lnTo>
                  <a:lnTo>
                    <a:pt x="60960" y="200355"/>
                  </a:lnTo>
                  <a:lnTo>
                    <a:pt x="60960" y="200088"/>
                  </a:lnTo>
                  <a:lnTo>
                    <a:pt x="60960" y="0"/>
                  </a:lnTo>
                  <a:close/>
                </a:path>
              </a:pathLst>
            </a:custGeom>
            <a:solidFill>
              <a:srgbClr val="61E6B5"/>
            </a:solidFill>
          </p:spPr>
          <p:txBody>
            <a:bodyPr wrap="square" lIns="0" tIns="0" rIns="0" bIns="0" rtlCol="0"/>
            <a:lstStyle/>
            <a:p>
              <a:endParaRPr/>
            </a:p>
          </p:txBody>
        </p:sp>
        <p:sp>
          <p:nvSpPr>
            <p:cNvPr id="124" name="object 124"/>
            <p:cNvSpPr/>
            <p:nvPr/>
          </p:nvSpPr>
          <p:spPr>
            <a:xfrm>
              <a:off x="10392860" y="6659114"/>
              <a:ext cx="180975" cy="171450"/>
            </a:xfrm>
            <a:custGeom>
              <a:avLst/>
              <a:gdLst/>
              <a:ahLst/>
              <a:cxnLst/>
              <a:rect l="l" t="t" r="r" b="b"/>
              <a:pathLst>
                <a:path w="180975" h="171450">
                  <a:moveTo>
                    <a:pt x="0" y="0"/>
                  </a:moveTo>
                  <a:lnTo>
                    <a:pt x="180974" y="0"/>
                  </a:lnTo>
                  <a:lnTo>
                    <a:pt x="180974" y="171449"/>
                  </a:lnTo>
                  <a:lnTo>
                    <a:pt x="0" y="171449"/>
                  </a:lnTo>
                  <a:lnTo>
                    <a:pt x="0" y="0"/>
                  </a:lnTo>
                  <a:close/>
                </a:path>
              </a:pathLst>
            </a:custGeom>
            <a:ln w="38099">
              <a:solidFill>
                <a:srgbClr val="000000"/>
              </a:solidFill>
            </a:ln>
          </p:spPr>
          <p:txBody>
            <a:bodyPr wrap="square" lIns="0" tIns="0" rIns="0" bIns="0" rtlCol="0"/>
            <a:lstStyle/>
            <a:p>
              <a:endParaRPr/>
            </a:p>
          </p:txBody>
        </p:sp>
        <p:sp>
          <p:nvSpPr>
            <p:cNvPr id="125" name="object 125"/>
            <p:cNvSpPr/>
            <p:nvPr/>
          </p:nvSpPr>
          <p:spPr>
            <a:xfrm>
              <a:off x="10377424" y="6840156"/>
              <a:ext cx="219075" cy="209550"/>
            </a:xfrm>
            <a:custGeom>
              <a:avLst/>
              <a:gdLst/>
              <a:ahLst/>
              <a:cxnLst/>
              <a:rect l="l" t="t" r="r" b="b"/>
              <a:pathLst>
                <a:path w="219075" h="209550">
                  <a:moveTo>
                    <a:pt x="219075" y="169240"/>
                  </a:moveTo>
                  <a:lnTo>
                    <a:pt x="57340" y="169240"/>
                  </a:lnTo>
                  <a:lnTo>
                    <a:pt x="57340" y="0"/>
                  </a:lnTo>
                  <a:lnTo>
                    <a:pt x="0" y="0"/>
                  </a:lnTo>
                  <a:lnTo>
                    <a:pt x="0" y="169240"/>
                  </a:lnTo>
                  <a:lnTo>
                    <a:pt x="0" y="209550"/>
                  </a:lnTo>
                  <a:lnTo>
                    <a:pt x="219075" y="209550"/>
                  </a:lnTo>
                  <a:lnTo>
                    <a:pt x="219075" y="169240"/>
                  </a:lnTo>
                  <a:close/>
                </a:path>
              </a:pathLst>
            </a:custGeom>
            <a:solidFill>
              <a:srgbClr val="CDCDCD"/>
            </a:solidFill>
          </p:spPr>
          <p:txBody>
            <a:bodyPr wrap="square" lIns="0" tIns="0" rIns="0" bIns="0" rtlCol="0"/>
            <a:lstStyle/>
            <a:p>
              <a:endParaRPr/>
            </a:p>
          </p:txBody>
        </p:sp>
        <p:sp>
          <p:nvSpPr>
            <p:cNvPr id="126" name="object 126"/>
            <p:cNvSpPr/>
            <p:nvPr/>
          </p:nvSpPr>
          <p:spPr>
            <a:xfrm>
              <a:off x="10396479" y="6859194"/>
              <a:ext cx="180975" cy="171450"/>
            </a:xfrm>
            <a:custGeom>
              <a:avLst/>
              <a:gdLst/>
              <a:ahLst/>
              <a:cxnLst/>
              <a:rect l="l" t="t" r="r" b="b"/>
              <a:pathLst>
                <a:path w="180975" h="171450">
                  <a:moveTo>
                    <a:pt x="0" y="0"/>
                  </a:moveTo>
                  <a:lnTo>
                    <a:pt x="180974" y="0"/>
                  </a:lnTo>
                  <a:lnTo>
                    <a:pt x="180974" y="171449"/>
                  </a:lnTo>
                  <a:lnTo>
                    <a:pt x="0" y="171449"/>
                  </a:lnTo>
                  <a:lnTo>
                    <a:pt x="0" y="0"/>
                  </a:lnTo>
                  <a:close/>
                </a:path>
              </a:pathLst>
            </a:custGeom>
            <a:ln w="38099">
              <a:solidFill>
                <a:srgbClr val="000000"/>
              </a:solidFill>
            </a:ln>
          </p:spPr>
          <p:txBody>
            <a:bodyPr wrap="square" lIns="0" tIns="0" rIns="0" bIns="0" rtlCol="0"/>
            <a:lstStyle/>
            <a:p>
              <a:endParaRPr/>
            </a:p>
          </p:txBody>
        </p:sp>
        <p:sp>
          <p:nvSpPr>
            <p:cNvPr id="127" name="object 127"/>
            <p:cNvSpPr/>
            <p:nvPr/>
          </p:nvSpPr>
          <p:spPr>
            <a:xfrm>
              <a:off x="10588504" y="7009395"/>
              <a:ext cx="219075" cy="40640"/>
            </a:xfrm>
            <a:custGeom>
              <a:avLst/>
              <a:gdLst/>
              <a:ahLst/>
              <a:cxnLst/>
              <a:rect l="l" t="t" r="r" b="b"/>
              <a:pathLst>
                <a:path w="219075" h="40640">
                  <a:moveTo>
                    <a:pt x="0" y="40574"/>
                  </a:moveTo>
                  <a:lnTo>
                    <a:pt x="219074" y="40574"/>
                  </a:lnTo>
                  <a:lnTo>
                    <a:pt x="219074" y="0"/>
                  </a:lnTo>
                  <a:lnTo>
                    <a:pt x="0" y="0"/>
                  </a:lnTo>
                  <a:lnTo>
                    <a:pt x="0" y="40574"/>
                  </a:lnTo>
                  <a:close/>
                </a:path>
              </a:pathLst>
            </a:custGeom>
            <a:solidFill>
              <a:srgbClr val="CDCDCD"/>
            </a:solidFill>
          </p:spPr>
          <p:txBody>
            <a:bodyPr wrap="square" lIns="0" tIns="0" rIns="0" bIns="0" rtlCol="0"/>
            <a:lstStyle/>
            <a:p>
              <a:endParaRPr/>
            </a:p>
          </p:txBody>
        </p:sp>
        <p:sp>
          <p:nvSpPr>
            <p:cNvPr id="128" name="object 128"/>
            <p:cNvSpPr/>
            <p:nvPr/>
          </p:nvSpPr>
          <p:spPr>
            <a:xfrm>
              <a:off x="10607554" y="6859469"/>
              <a:ext cx="180975" cy="171450"/>
            </a:xfrm>
            <a:custGeom>
              <a:avLst/>
              <a:gdLst/>
              <a:ahLst/>
              <a:cxnLst/>
              <a:rect l="l" t="t" r="r" b="b"/>
              <a:pathLst>
                <a:path w="180975" h="171450">
                  <a:moveTo>
                    <a:pt x="0" y="0"/>
                  </a:moveTo>
                  <a:lnTo>
                    <a:pt x="180974" y="0"/>
                  </a:lnTo>
                  <a:lnTo>
                    <a:pt x="180974" y="171449"/>
                  </a:lnTo>
                  <a:lnTo>
                    <a:pt x="0" y="171449"/>
                  </a:lnTo>
                  <a:lnTo>
                    <a:pt x="0" y="0"/>
                  </a:lnTo>
                  <a:close/>
                </a:path>
              </a:pathLst>
            </a:custGeom>
            <a:ln w="38099">
              <a:solidFill>
                <a:srgbClr val="000000"/>
              </a:solidFill>
            </a:ln>
          </p:spPr>
          <p:txBody>
            <a:bodyPr wrap="square" lIns="0" tIns="0" rIns="0" bIns="0" rtlCol="0"/>
            <a:lstStyle/>
            <a:p>
              <a:endParaRPr/>
            </a:p>
          </p:txBody>
        </p:sp>
        <p:sp>
          <p:nvSpPr>
            <p:cNvPr id="129" name="object 129"/>
            <p:cNvSpPr/>
            <p:nvPr/>
          </p:nvSpPr>
          <p:spPr>
            <a:xfrm>
              <a:off x="10788147" y="7009395"/>
              <a:ext cx="219075" cy="43180"/>
            </a:xfrm>
            <a:custGeom>
              <a:avLst/>
              <a:gdLst/>
              <a:ahLst/>
              <a:cxnLst/>
              <a:rect l="l" t="t" r="r" b="b"/>
              <a:pathLst>
                <a:path w="219075" h="43179">
                  <a:moveTo>
                    <a:pt x="0" y="42955"/>
                  </a:moveTo>
                  <a:lnTo>
                    <a:pt x="219074" y="42955"/>
                  </a:lnTo>
                  <a:lnTo>
                    <a:pt x="219074" y="0"/>
                  </a:lnTo>
                  <a:lnTo>
                    <a:pt x="0" y="0"/>
                  </a:lnTo>
                  <a:lnTo>
                    <a:pt x="0" y="42955"/>
                  </a:lnTo>
                  <a:close/>
                </a:path>
              </a:pathLst>
            </a:custGeom>
            <a:solidFill>
              <a:srgbClr val="CDCDCD"/>
            </a:solidFill>
          </p:spPr>
          <p:txBody>
            <a:bodyPr wrap="square" lIns="0" tIns="0" rIns="0" bIns="0" rtlCol="0"/>
            <a:lstStyle/>
            <a:p>
              <a:endParaRPr/>
            </a:p>
          </p:txBody>
        </p:sp>
        <p:sp>
          <p:nvSpPr>
            <p:cNvPr id="130" name="object 130"/>
            <p:cNvSpPr/>
            <p:nvPr/>
          </p:nvSpPr>
          <p:spPr>
            <a:xfrm>
              <a:off x="10807197" y="6861850"/>
              <a:ext cx="180975" cy="171450"/>
            </a:xfrm>
            <a:custGeom>
              <a:avLst/>
              <a:gdLst/>
              <a:ahLst/>
              <a:cxnLst/>
              <a:rect l="l" t="t" r="r" b="b"/>
              <a:pathLst>
                <a:path w="180975" h="171450">
                  <a:moveTo>
                    <a:pt x="0" y="0"/>
                  </a:moveTo>
                  <a:lnTo>
                    <a:pt x="180974" y="0"/>
                  </a:lnTo>
                  <a:lnTo>
                    <a:pt x="180974" y="171449"/>
                  </a:lnTo>
                  <a:lnTo>
                    <a:pt x="0" y="171449"/>
                  </a:lnTo>
                  <a:lnTo>
                    <a:pt x="0" y="0"/>
                  </a:lnTo>
                  <a:close/>
                </a:path>
              </a:pathLst>
            </a:custGeom>
            <a:ln w="38099">
              <a:solidFill>
                <a:srgbClr val="000000"/>
              </a:solidFill>
            </a:ln>
          </p:spPr>
          <p:txBody>
            <a:bodyPr wrap="square" lIns="0" tIns="0" rIns="0" bIns="0" rtlCol="0"/>
            <a:lstStyle/>
            <a:p>
              <a:endParaRPr/>
            </a:p>
          </p:txBody>
        </p:sp>
      </p:grpSp>
      <p:sp>
        <p:nvSpPr>
          <p:cNvPr id="131" name="object 131"/>
          <p:cNvSpPr txBox="1"/>
          <p:nvPr/>
        </p:nvSpPr>
        <p:spPr>
          <a:xfrm>
            <a:off x="10584242" y="7600632"/>
            <a:ext cx="476250" cy="550545"/>
          </a:xfrm>
          <a:prstGeom prst="rect">
            <a:avLst/>
          </a:prstGeom>
        </p:spPr>
        <p:txBody>
          <a:bodyPr vert="horz" wrap="square" lIns="0" tIns="0" rIns="0" bIns="0" rtlCol="0">
            <a:spAutoFit/>
          </a:bodyPr>
          <a:lstStyle/>
          <a:p>
            <a:pPr>
              <a:lnSpc>
                <a:spcPct val="100000"/>
              </a:lnSpc>
              <a:tabLst>
                <a:tab pos="210185" algn="l"/>
              </a:tabLst>
            </a:pPr>
            <a:r>
              <a:rPr sz="1425" spc="135" baseline="2923" dirty="0">
                <a:latin typeface="Trebuchet MS"/>
                <a:cs typeface="Trebuchet MS"/>
              </a:rPr>
              <a:t>0	</a:t>
            </a:r>
            <a:r>
              <a:rPr sz="950" spc="90" dirty="0">
                <a:latin typeface="Trebuchet MS"/>
                <a:cs typeface="Trebuchet MS"/>
              </a:rPr>
              <a:t>0 </a:t>
            </a:r>
            <a:r>
              <a:rPr sz="950" spc="145" dirty="0">
                <a:latin typeface="Trebuchet MS"/>
                <a:cs typeface="Trebuchet MS"/>
              </a:rPr>
              <a:t> </a:t>
            </a:r>
            <a:r>
              <a:rPr sz="950" spc="90" dirty="0">
                <a:latin typeface="Trebuchet MS"/>
                <a:cs typeface="Trebuchet MS"/>
              </a:rPr>
              <a:t>0</a:t>
            </a:r>
            <a:endParaRPr sz="950">
              <a:latin typeface="Trebuchet MS"/>
              <a:cs typeface="Trebuchet MS"/>
            </a:endParaRPr>
          </a:p>
          <a:p>
            <a:pPr marL="1270">
              <a:lnSpc>
                <a:spcPct val="100000"/>
              </a:lnSpc>
              <a:spcBef>
                <a:spcPts val="400"/>
              </a:spcBef>
              <a:tabLst>
                <a:tab pos="417195" algn="l"/>
              </a:tabLst>
            </a:pPr>
            <a:r>
              <a:rPr sz="1425" spc="135" baseline="5847" dirty="0">
                <a:latin typeface="Trebuchet MS"/>
                <a:cs typeface="Trebuchet MS"/>
              </a:rPr>
              <a:t>0  </a:t>
            </a:r>
            <a:r>
              <a:rPr sz="1425" spc="172" baseline="5847" dirty="0">
                <a:latin typeface="Trebuchet MS"/>
                <a:cs typeface="Trebuchet MS"/>
              </a:rPr>
              <a:t> </a:t>
            </a:r>
            <a:r>
              <a:rPr sz="1425" spc="135" baseline="2923" dirty="0">
                <a:latin typeface="Trebuchet MS"/>
                <a:cs typeface="Trebuchet MS"/>
              </a:rPr>
              <a:t>0</a:t>
            </a:r>
            <a:r>
              <a:rPr sz="1425" baseline="2923" dirty="0">
                <a:latin typeface="Trebuchet MS"/>
                <a:cs typeface="Trebuchet MS"/>
              </a:rPr>
              <a:t>	</a:t>
            </a:r>
            <a:r>
              <a:rPr sz="950" spc="-180" dirty="0">
                <a:latin typeface="Trebuchet MS"/>
                <a:cs typeface="Trebuchet MS"/>
              </a:rPr>
              <a:t>1</a:t>
            </a:r>
            <a:endParaRPr sz="950">
              <a:latin typeface="Trebuchet MS"/>
              <a:cs typeface="Trebuchet MS"/>
            </a:endParaRPr>
          </a:p>
          <a:p>
            <a:pPr marL="5715">
              <a:lnSpc>
                <a:spcPct val="100000"/>
              </a:lnSpc>
              <a:spcBef>
                <a:spcPts val="445"/>
              </a:spcBef>
              <a:tabLst>
                <a:tab pos="210185" algn="l"/>
                <a:tab pos="416559" algn="l"/>
              </a:tabLst>
            </a:pPr>
            <a:r>
              <a:rPr sz="1425" spc="135" baseline="2923" dirty="0">
                <a:latin typeface="Trebuchet MS"/>
                <a:cs typeface="Trebuchet MS"/>
              </a:rPr>
              <a:t>0	</a:t>
            </a:r>
            <a:r>
              <a:rPr sz="950" spc="90" dirty="0">
                <a:latin typeface="Trebuchet MS"/>
                <a:cs typeface="Trebuchet MS"/>
              </a:rPr>
              <a:t>0	</a:t>
            </a:r>
            <a:r>
              <a:rPr sz="1425" spc="-270" baseline="2923" dirty="0">
                <a:latin typeface="Trebuchet MS"/>
                <a:cs typeface="Trebuchet MS"/>
              </a:rPr>
              <a:t>1</a:t>
            </a:r>
            <a:endParaRPr sz="1425" baseline="2923">
              <a:latin typeface="Trebuchet MS"/>
              <a:cs typeface="Trebuchet MS"/>
            </a:endParaRPr>
          </a:p>
        </p:txBody>
      </p:sp>
      <p:grpSp>
        <p:nvGrpSpPr>
          <p:cNvPr id="132" name="object 132"/>
          <p:cNvGrpSpPr/>
          <p:nvPr/>
        </p:nvGrpSpPr>
        <p:grpSpPr>
          <a:xfrm>
            <a:off x="10165784" y="6371220"/>
            <a:ext cx="962660" cy="2122170"/>
            <a:chOff x="10165784" y="6371220"/>
            <a:chExt cx="962660" cy="2122170"/>
          </a:xfrm>
        </p:grpSpPr>
        <p:sp>
          <p:nvSpPr>
            <p:cNvPr id="133" name="object 133"/>
            <p:cNvSpPr/>
            <p:nvPr/>
          </p:nvSpPr>
          <p:spPr>
            <a:xfrm>
              <a:off x="10434770" y="6371220"/>
              <a:ext cx="666750" cy="638175"/>
            </a:xfrm>
            <a:custGeom>
              <a:avLst/>
              <a:gdLst/>
              <a:ahLst/>
              <a:cxnLst/>
              <a:rect l="l" t="t" r="r" b="b"/>
              <a:pathLst>
                <a:path w="666750" h="638175">
                  <a:moveTo>
                    <a:pt x="666749" y="638174"/>
                  </a:moveTo>
                  <a:lnTo>
                    <a:pt x="0" y="638174"/>
                  </a:lnTo>
                  <a:lnTo>
                    <a:pt x="0" y="0"/>
                  </a:lnTo>
                  <a:lnTo>
                    <a:pt x="666749" y="0"/>
                  </a:lnTo>
                  <a:lnTo>
                    <a:pt x="666749" y="638174"/>
                  </a:lnTo>
                  <a:close/>
                </a:path>
              </a:pathLst>
            </a:custGeom>
            <a:solidFill>
              <a:srgbClr val="000000"/>
            </a:solidFill>
          </p:spPr>
          <p:txBody>
            <a:bodyPr wrap="square" lIns="0" tIns="0" rIns="0" bIns="0" rtlCol="0"/>
            <a:lstStyle/>
            <a:p>
              <a:endParaRPr/>
            </a:p>
          </p:txBody>
        </p:sp>
        <p:sp>
          <p:nvSpPr>
            <p:cNvPr id="134" name="object 134"/>
            <p:cNvSpPr/>
            <p:nvPr/>
          </p:nvSpPr>
          <p:spPr>
            <a:xfrm>
              <a:off x="10165779" y="7874050"/>
              <a:ext cx="666750" cy="619125"/>
            </a:xfrm>
            <a:custGeom>
              <a:avLst/>
              <a:gdLst/>
              <a:ahLst/>
              <a:cxnLst/>
              <a:rect l="l" t="t" r="r" b="b"/>
              <a:pathLst>
                <a:path w="666750" h="619125">
                  <a:moveTo>
                    <a:pt x="666750" y="105295"/>
                  </a:moveTo>
                  <a:lnTo>
                    <a:pt x="398907" y="105295"/>
                  </a:lnTo>
                  <a:lnTo>
                    <a:pt x="398907" y="0"/>
                  </a:lnTo>
                  <a:lnTo>
                    <a:pt x="0" y="0"/>
                  </a:lnTo>
                  <a:lnTo>
                    <a:pt x="0" y="105295"/>
                  </a:lnTo>
                  <a:lnTo>
                    <a:pt x="0" y="239255"/>
                  </a:lnTo>
                  <a:lnTo>
                    <a:pt x="0" y="303276"/>
                  </a:lnTo>
                  <a:lnTo>
                    <a:pt x="0" y="619125"/>
                  </a:lnTo>
                  <a:lnTo>
                    <a:pt x="666750" y="619125"/>
                  </a:lnTo>
                  <a:lnTo>
                    <a:pt x="666750" y="303276"/>
                  </a:lnTo>
                  <a:lnTo>
                    <a:pt x="666750" y="239255"/>
                  </a:lnTo>
                  <a:lnTo>
                    <a:pt x="666750" y="105295"/>
                  </a:lnTo>
                  <a:close/>
                </a:path>
              </a:pathLst>
            </a:custGeom>
            <a:solidFill>
              <a:srgbClr val="234B99"/>
            </a:solidFill>
          </p:spPr>
          <p:txBody>
            <a:bodyPr wrap="square" lIns="0" tIns="0" rIns="0" bIns="0" rtlCol="0"/>
            <a:lstStyle/>
            <a:p>
              <a:endParaRPr/>
            </a:p>
          </p:txBody>
        </p:sp>
        <p:sp>
          <p:nvSpPr>
            <p:cNvPr id="135" name="object 135"/>
            <p:cNvSpPr/>
            <p:nvPr/>
          </p:nvSpPr>
          <p:spPr>
            <a:xfrm>
              <a:off x="10194359" y="7902619"/>
              <a:ext cx="609600" cy="561975"/>
            </a:xfrm>
            <a:custGeom>
              <a:avLst/>
              <a:gdLst/>
              <a:ahLst/>
              <a:cxnLst/>
              <a:rect l="l" t="t" r="r" b="b"/>
              <a:pathLst>
                <a:path w="609600" h="561975">
                  <a:moveTo>
                    <a:pt x="0" y="0"/>
                  </a:moveTo>
                  <a:lnTo>
                    <a:pt x="609599" y="0"/>
                  </a:lnTo>
                  <a:lnTo>
                    <a:pt x="609599" y="561974"/>
                  </a:lnTo>
                  <a:lnTo>
                    <a:pt x="0" y="561974"/>
                  </a:lnTo>
                  <a:lnTo>
                    <a:pt x="0" y="0"/>
                  </a:lnTo>
                  <a:close/>
                </a:path>
              </a:pathLst>
            </a:custGeom>
            <a:ln w="57149">
              <a:solidFill>
                <a:srgbClr val="000000"/>
              </a:solidFill>
            </a:ln>
          </p:spPr>
          <p:txBody>
            <a:bodyPr wrap="square" lIns="0" tIns="0" rIns="0" bIns="0" rtlCol="0"/>
            <a:lstStyle/>
            <a:p>
              <a:endParaRPr/>
            </a:p>
          </p:txBody>
        </p:sp>
        <p:sp>
          <p:nvSpPr>
            <p:cNvPr id="136" name="object 136"/>
            <p:cNvSpPr/>
            <p:nvPr/>
          </p:nvSpPr>
          <p:spPr>
            <a:xfrm>
              <a:off x="10202824" y="7830121"/>
              <a:ext cx="666750" cy="619125"/>
            </a:xfrm>
            <a:custGeom>
              <a:avLst/>
              <a:gdLst/>
              <a:ahLst/>
              <a:cxnLst/>
              <a:rect l="l" t="t" r="r" b="b"/>
              <a:pathLst>
                <a:path w="666750" h="619125">
                  <a:moveTo>
                    <a:pt x="666750" y="149225"/>
                  </a:moveTo>
                  <a:lnTo>
                    <a:pt x="361861" y="149225"/>
                  </a:lnTo>
                  <a:lnTo>
                    <a:pt x="361861" y="0"/>
                  </a:lnTo>
                  <a:lnTo>
                    <a:pt x="0" y="0"/>
                  </a:lnTo>
                  <a:lnTo>
                    <a:pt x="0" y="149225"/>
                  </a:lnTo>
                  <a:lnTo>
                    <a:pt x="0" y="283184"/>
                  </a:lnTo>
                  <a:lnTo>
                    <a:pt x="0" y="347205"/>
                  </a:lnTo>
                  <a:lnTo>
                    <a:pt x="0" y="619125"/>
                  </a:lnTo>
                  <a:lnTo>
                    <a:pt x="666750" y="619125"/>
                  </a:lnTo>
                  <a:lnTo>
                    <a:pt x="666750" y="347205"/>
                  </a:lnTo>
                  <a:lnTo>
                    <a:pt x="666750" y="283184"/>
                  </a:lnTo>
                  <a:lnTo>
                    <a:pt x="666750" y="149225"/>
                  </a:lnTo>
                  <a:close/>
                </a:path>
              </a:pathLst>
            </a:custGeom>
            <a:solidFill>
              <a:srgbClr val="234B99"/>
            </a:solidFill>
          </p:spPr>
          <p:txBody>
            <a:bodyPr wrap="square" lIns="0" tIns="0" rIns="0" bIns="0" rtlCol="0"/>
            <a:lstStyle/>
            <a:p>
              <a:endParaRPr/>
            </a:p>
          </p:txBody>
        </p:sp>
        <p:sp>
          <p:nvSpPr>
            <p:cNvPr id="137" name="object 137"/>
            <p:cNvSpPr/>
            <p:nvPr/>
          </p:nvSpPr>
          <p:spPr>
            <a:xfrm>
              <a:off x="10231410" y="7858691"/>
              <a:ext cx="609600" cy="561975"/>
            </a:xfrm>
            <a:custGeom>
              <a:avLst/>
              <a:gdLst/>
              <a:ahLst/>
              <a:cxnLst/>
              <a:rect l="l" t="t" r="r" b="b"/>
              <a:pathLst>
                <a:path w="609600" h="561975">
                  <a:moveTo>
                    <a:pt x="0" y="0"/>
                  </a:moveTo>
                  <a:lnTo>
                    <a:pt x="609599" y="0"/>
                  </a:lnTo>
                  <a:lnTo>
                    <a:pt x="609599" y="561974"/>
                  </a:lnTo>
                  <a:lnTo>
                    <a:pt x="0" y="561974"/>
                  </a:lnTo>
                  <a:lnTo>
                    <a:pt x="0" y="0"/>
                  </a:lnTo>
                  <a:close/>
                </a:path>
              </a:pathLst>
            </a:custGeom>
            <a:ln w="57149">
              <a:solidFill>
                <a:srgbClr val="000000"/>
              </a:solidFill>
            </a:ln>
          </p:spPr>
          <p:txBody>
            <a:bodyPr wrap="square" lIns="0" tIns="0" rIns="0" bIns="0" rtlCol="0"/>
            <a:lstStyle/>
            <a:p>
              <a:endParaRPr/>
            </a:p>
          </p:txBody>
        </p:sp>
        <p:sp>
          <p:nvSpPr>
            <p:cNvPr id="138" name="object 138"/>
            <p:cNvSpPr/>
            <p:nvPr/>
          </p:nvSpPr>
          <p:spPr>
            <a:xfrm>
              <a:off x="10264927" y="7783728"/>
              <a:ext cx="666750" cy="619125"/>
            </a:xfrm>
            <a:custGeom>
              <a:avLst/>
              <a:gdLst/>
              <a:ahLst/>
              <a:cxnLst/>
              <a:rect l="l" t="t" r="r" b="b"/>
              <a:pathLst>
                <a:path w="666750" h="619125">
                  <a:moveTo>
                    <a:pt x="666750" y="195618"/>
                  </a:moveTo>
                  <a:lnTo>
                    <a:pt x="299758" y="195618"/>
                  </a:lnTo>
                  <a:lnTo>
                    <a:pt x="299758" y="9842"/>
                  </a:lnTo>
                  <a:lnTo>
                    <a:pt x="254038" y="9842"/>
                  </a:lnTo>
                  <a:lnTo>
                    <a:pt x="254038" y="6184"/>
                  </a:lnTo>
                  <a:lnTo>
                    <a:pt x="254038" y="4749"/>
                  </a:lnTo>
                  <a:lnTo>
                    <a:pt x="254038" y="0"/>
                  </a:lnTo>
                  <a:lnTo>
                    <a:pt x="0" y="0"/>
                  </a:lnTo>
                  <a:lnTo>
                    <a:pt x="0" y="619125"/>
                  </a:lnTo>
                  <a:lnTo>
                    <a:pt x="666750" y="619125"/>
                  </a:lnTo>
                  <a:lnTo>
                    <a:pt x="666750" y="393598"/>
                  </a:lnTo>
                  <a:lnTo>
                    <a:pt x="666750" y="329577"/>
                  </a:lnTo>
                  <a:lnTo>
                    <a:pt x="666750" y="195618"/>
                  </a:lnTo>
                  <a:close/>
                </a:path>
              </a:pathLst>
            </a:custGeom>
            <a:solidFill>
              <a:srgbClr val="234B99"/>
            </a:solidFill>
          </p:spPr>
          <p:txBody>
            <a:bodyPr wrap="square" lIns="0" tIns="0" rIns="0" bIns="0" rtlCol="0"/>
            <a:lstStyle/>
            <a:p>
              <a:endParaRPr/>
            </a:p>
          </p:txBody>
        </p:sp>
        <p:sp>
          <p:nvSpPr>
            <p:cNvPr id="139" name="object 139"/>
            <p:cNvSpPr/>
            <p:nvPr/>
          </p:nvSpPr>
          <p:spPr>
            <a:xfrm>
              <a:off x="10293514" y="7812294"/>
              <a:ext cx="609600" cy="561975"/>
            </a:xfrm>
            <a:custGeom>
              <a:avLst/>
              <a:gdLst/>
              <a:ahLst/>
              <a:cxnLst/>
              <a:rect l="l" t="t" r="r" b="b"/>
              <a:pathLst>
                <a:path w="609600" h="561975">
                  <a:moveTo>
                    <a:pt x="0" y="0"/>
                  </a:moveTo>
                  <a:lnTo>
                    <a:pt x="609599" y="0"/>
                  </a:lnTo>
                  <a:lnTo>
                    <a:pt x="609599" y="561974"/>
                  </a:lnTo>
                  <a:lnTo>
                    <a:pt x="0" y="561974"/>
                  </a:lnTo>
                  <a:lnTo>
                    <a:pt x="0" y="0"/>
                  </a:lnTo>
                  <a:close/>
                </a:path>
              </a:pathLst>
            </a:custGeom>
            <a:ln w="57149">
              <a:solidFill>
                <a:srgbClr val="000000"/>
              </a:solidFill>
            </a:ln>
          </p:spPr>
          <p:txBody>
            <a:bodyPr wrap="square" lIns="0" tIns="0" rIns="0" bIns="0" rtlCol="0"/>
            <a:lstStyle/>
            <a:p>
              <a:endParaRPr/>
            </a:p>
          </p:txBody>
        </p:sp>
        <p:sp>
          <p:nvSpPr>
            <p:cNvPr id="140" name="object 140"/>
            <p:cNvSpPr/>
            <p:nvPr/>
          </p:nvSpPr>
          <p:spPr>
            <a:xfrm>
              <a:off x="10317988" y="7737068"/>
              <a:ext cx="666750" cy="619125"/>
            </a:xfrm>
            <a:custGeom>
              <a:avLst/>
              <a:gdLst/>
              <a:ahLst/>
              <a:cxnLst/>
              <a:rect l="l" t="t" r="r" b="b"/>
              <a:pathLst>
                <a:path w="666750" h="619125">
                  <a:moveTo>
                    <a:pt x="666750" y="242277"/>
                  </a:moveTo>
                  <a:lnTo>
                    <a:pt x="246697" y="242277"/>
                  </a:lnTo>
                  <a:lnTo>
                    <a:pt x="246697" y="56502"/>
                  </a:lnTo>
                  <a:lnTo>
                    <a:pt x="200977" y="56502"/>
                  </a:lnTo>
                  <a:lnTo>
                    <a:pt x="200977" y="52844"/>
                  </a:lnTo>
                  <a:lnTo>
                    <a:pt x="200977" y="51409"/>
                  </a:lnTo>
                  <a:lnTo>
                    <a:pt x="246697" y="51409"/>
                  </a:lnTo>
                  <a:lnTo>
                    <a:pt x="246697" y="42252"/>
                  </a:lnTo>
                  <a:lnTo>
                    <a:pt x="246697" y="0"/>
                  </a:lnTo>
                  <a:lnTo>
                    <a:pt x="0" y="0"/>
                  </a:lnTo>
                  <a:lnTo>
                    <a:pt x="0" y="619125"/>
                  </a:lnTo>
                  <a:lnTo>
                    <a:pt x="666750" y="619125"/>
                  </a:lnTo>
                  <a:lnTo>
                    <a:pt x="666750" y="440258"/>
                  </a:lnTo>
                  <a:lnTo>
                    <a:pt x="666750" y="376237"/>
                  </a:lnTo>
                  <a:lnTo>
                    <a:pt x="666750" y="242277"/>
                  </a:lnTo>
                  <a:close/>
                </a:path>
              </a:pathLst>
            </a:custGeom>
            <a:solidFill>
              <a:srgbClr val="234B99"/>
            </a:solidFill>
          </p:spPr>
          <p:txBody>
            <a:bodyPr wrap="square" lIns="0" tIns="0" rIns="0" bIns="0" rtlCol="0"/>
            <a:lstStyle/>
            <a:p>
              <a:endParaRPr/>
            </a:p>
          </p:txBody>
        </p:sp>
        <p:sp>
          <p:nvSpPr>
            <p:cNvPr id="141" name="object 141"/>
            <p:cNvSpPr/>
            <p:nvPr/>
          </p:nvSpPr>
          <p:spPr>
            <a:xfrm>
              <a:off x="10346569" y="7765632"/>
              <a:ext cx="609600" cy="561975"/>
            </a:xfrm>
            <a:custGeom>
              <a:avLst/>
              <a:gdLst/>
              <a:ahLst/>
              <a:cxnLst/>
              <a:rect l="l" t="t" r="r" b="b"/>
              <a:pathLst>
                <a:path w="609600" h="561975">
                  <a:moveTo>
                    <a:pt x="0" y="0"/>
                  </a:moveTo>
                  <a:lnTo>
                    <a:pt x="609599" y="0"/>
                  </a:lnTo>
                  <a:lnTo>
                    <a:pt x="609599" y="561974"/>
                  </a:lnTo>
                  <a:lnTo>
                    <a:pt x="0" y="561974"/>
                  </a:lnTo>
                  <a:lnTo>
                    <a:pt x="0" y="0"/>
                  </a:lnTo>
                  <a:close/>
                </a:path>
              </a:pathLst>
            </a:custGeom>
            <a:ln w="57149">
              <a:solidFill>
                <a:srgbClr val="000000"/>
              </a:solidFill>
            </a:ln>
          </p:spPr>
          <p:txBody>
            <a:bodyPr wrap="square" lIns="0" tIns="0" rIns="0" bIns="0" rtlCol="0"/>
            <a:lstStyle/>
            <a:p>
              <a:endParaRPr/>
            </a:p>
          </p:txBody>
        </p:sp>
        <p:sp>
          <p:nvSpPr>
            <p:cNvPr id="142" name="object 142"/>
            <p:cNvSpPr/>
            <p:nvPr/>
          </p:nvSpPr>
          <p:spPr>
            <a:xfrm>
              <a:off x="10366464" y="7686408"/>
              <a:ext cx="666750" cy="619125"/>
            </a:xfrm>
            <a:custGeom>
              <a:avLst/>
              <a:gdLst/>
              <a:ahLst/>
              <a:cxnLst/>
              <a:rect l="l" t="t" r="r" b="b"/>
              <a:pathLst>
                <a:path w="666750" h="619125">
                  <a:moveTo>
                    <a:pt x="666750" y="292938"/>
                  </a:moveTo>
                  <a:lnTo>
                    <a:pt x="198221" y="292938"/>
                  </a:lnTo>
                  <a:lnTo>
                    <a:pt x="198221" y="107162"/>
                  </a:lnTo>
                  <a:lnTo>
                    <a:pt x="152501" y="107162"/>
                  </a:lnTo>
                  <a:lnTo>
                    <a:pt x="152501" y="103505"/>
                  </a:lnTo>
                  <a:lnTo>
                    <a:pt x="152501" y="102069"/>
                  </a:lnTo>
                  <a:lnTo>
                    <a:pt x="198221" y="102069"/>
                  </a:lnTo>
                  <a:lnTo>
                    <a:pt x="198221" y="92913"/>
                  </a:lnTo>
                  <a:lnTo>
                    <a:pt x="198221" y="0"/>
                  </a:lnTo>
                  <a:lnTo>
                    <a:pt x="0" y="0"/>
                  </a:lnTo>
                  <a:lnTo>
                    <a:pt x="0" y="619125"/>
                  </a:lnTo>
                  <a:lnTo>
                    <a:pt x="666750" y="619125"/>
                  </a:lnTo>
                  <a:lnTo>
                    <a:pt x="666750" y="490918"/>
                  </a:lnTo>
                  <a:lnTo>
                    <a:pt x="666750" y="426897"/>
                  </a:lnTo>
                  <a:lnTo>
                    <a:pt x="666750" y="292938"/>
                  </a:lnTo>
                  <a:close/>
                </a:path>
              </a:pathLst>
            </a:custGeom>
            <a:solidFill>
              <a:srgbClr val="234B99"/>
            </a:solidFill>
          </p:spPr>
          <p:txBody>
            <a:bodyPr wrap="square" lIns="0" tIns="0" rIns="0" bIns="0" rtlCol="0"/>
            <a:lstStyle/>
            <a:p>
              <a:endParaRPr/>
            </a:p>
          </p:txBody>
        </p:sp>
        <p:sp>
          <p:nvSpPr>
            <p:cNvPr id="143" name="object 143"/>
            <p:cNvSpPr/>
            <p:nvPr/>
          </p:nvSpPr>
          <p:spPr>
            <a:xfrm>
              <a:off x="10395051" y="7714980"/>
              <a:ext cx="609600" cy="561975"/>
            </a:xfrm>
            <a:custGeom>
              <a:avLst/>
              <a:gdLst/>
              <a:ahLst/>
              <a:cxnLst/>
              <a:rect l="l" t="t" r="r" b="b"/>
              <a:pathLst>
                <a:path w="609600" h="561975">
                  <a:moveTo>
                    <a:pt x="0" y="0"/>
                  </a:moveTo>
                  <a:lnTo>
                    <a:pt x="609599" y="0"/>
                  </a:lnTo>
                  <a:lnTo>
                    <a:pt x="609599" y="561974"/>
                  </a:lnTo>
                  <a:lnTo>
                    <a:pt x="0" y="561974"/>
                  </a:lnTo>
                  <a:lnTo>
                    <a:pt x="0" y="0"/>
                  </a:lnTo>
                  <a:close/>
                </a:path>
              </a:pathLst>
            </a:custGeom>
            <a:ln w="57149">
              <a:solidFill>
                <a:srgbClr val="000000"/>
              </a:solidFill>
            </a:ln>
          </p:spPr>
          <p:txBody>
            <a:bodyPr wrap="square" lIns="0" tIns="0" rIns="0" bIns="0" rtlCol="0"/>
            <a:lstStyle/>
            <a:p>
              <a:endParaRPr/>
            </a:p>
          </p:txBody>
        </p:sp>
        <p:sp>
          <p:nvSpPr>
            <p:cNvPr id="144" name="object 144"/>
            <p:cNvSpPr/>
            <p:nvPr/>
          </p:nvSpPr>
          <p:spPr>
            <a:xfrm>
              <a:off x="10423233" y="7625359"/>
              <a:ext cx="666750" cy="619125"/>
            </a:xfrm>
            <a:custGeom>
              <a:avLst/>
              <a:gdLst/>
              <a:ahLst/>
              <a:cxnLst/>
              <a:rect l="l" t="t" r="r" b="b"/>
              <a:pathLst>
                <a:path w="666750" h="619125">
                  <a:moveTo>
                    <a:pt x="666750" y="353987"/>
                  </a:moveTo>
                  <a:lnTo>
                    <a:pt x="141452" y="353987"/>
                  </a:lnTo>
                  <a:lnTo>
                    <a:pt x="141452" y="168211"/>
                  </a:lnTo>
                  <a:lnTo>
                    <a:pt x="95732" y="168211"/>
                  </a:lnTo>
                  <a:lnTo>
                    <a:pt x="95732" y="164553"/>
                  </a:lnTo>
                  <a:lnTo>
                    <a:pt x="141452" y="164553"/>
                  </a:lnTo>
                  <a:lnTo>
                    <a:pt x="141452" y="153962"/>
                  </a:lnTo>
                  <a:lnTo>
                    <a:pt x="141452" y="0"/>
                  </a:lnTo>
                  <a:lnTo>
                    <a:pt x="0" y="0"/>
                  </a:lnTo>
                  <a:lnTo>
                    <a:pt x="0" y="153962"/>
                  </a:lnTo>
                  <a:lnTo>
                    <a:pt x="0" y="164553"/>
                  </a:lnTo>
                  <a:lnTo>
                    <a:pt x="0" y="619125"/>
                  </a:lnTo>
                  <a:lnTo>
                    <a:pt x="666750" y="619125"/>
                  </a:lnTo>
                  <a:lnTo>
                    <a:pt x="666750" y="551967"/>
                  </a:lnTo>
                  <a:lnTo>
                    <a:pt x="666750" y="487946"/>
                  </a:lnTo>
                  <a:lnTo>
                    <a:pt x="666750" y="353987"/>
                  </a:lnTo>
                  <a:close/>
                </a:path>
              </a:pathLst>
            </a:custGeom>
            <a:solidFill>
              <a:srgbClr val="234B99"/>
            </a:solidFill>
          </p:spPr>
          <p:txBody>
            <a:bodyPr wrap="square" lIns="0" tIns="0" rIns="0" bIns="0" rtlCol="0"/>
            <a:lstStyle/>
            <a:p>
              <a:endParaRPr/>
            </a:p>
          </p:txBody>
        </p:sp>
        <p:sp>
          <p:nvSpPr>
            <p:cNvPr id="145" name="object 145"/>
            <p:cNvSpPr/>
            <p:nvPr/>
          </p:nvSpPr>
          <p:spPr>
            <a:xfrm>
              <a:off x="10451820" y="7653923"/>
              <a:ext cx="609600" cy="561975"/>
            </a:xfrm>
            <a:custGeom>
              <a:avLst/>
              <a:gdLst/>
              <a:ahLst/>
              <a:cxnLst/>
              <a:rect l="l" t="t" r="r" b="b"/>
              <a:pathLst>
                <a:path w="609600" h="561975">
                  <a:moveTo>
                    <a:pt x="0" y="0"/>
                  </a:moveTo>
                  <a:lnTo>
                    <a:pt x="609599" y="0"/>
                  </a:lnTo>
                  <a:lnTo>
                    <a:pt x="609599" y="561974"/>
                  </a:lnTo>
                  <a:lnTo>
                    <a:pt x="0" y="561974"/>
                  </a:lnTo>
                  <a:lnTo>
                    <a:pt x="0" y="0"/>
                  </a:lnTo>
                  <a:close/>
                </a:path>
              </a:pathLst>
            </a:custGeom>
            <a:ln w="57149">
              <a:solidFill>
                <a:srgbClr val="000000"/>
              </a:solidFill>
            </a:ln>
          </p:spPr>
          <p:txBody>
            <a:bodyPr wrap="square" lIns="0" tIns="0" rIns="0" bIns="0" rtlCol="0"/>
            <a:lstStyle/>
            <a:p>
              <a:endParaRPr/>
            </a:p>
          </p:txBody>
        </p:sp>
        <p:sp>
          <p:nvSpPr>
            <p:cNvPr id="146" name="object 146"/>
            <p:cNvSpPr/>
            <p:nvPr/>
          </p:nvSpPr>
          <p:spPr>
            <a:xfrm>
              <a:off x="10515156" y="7586776"/>
              <a:ext cx="609600" cy="590550"/>
            </a:xfrm>
            <a:custGeom>
              <a:avLst/>
              <a:gdLst/>
              <a:ahLst/>
              <a:cxnLst/>
              <a:rect l="l" t="t" r="r" b="b"/>
              <a:pathLst>
                <a:path w="609600" h="590550">
                  <a:moveTo>
                    <a:pt x="609600" y="0"/>
                  </a:moveTo>
                  <a:lnTo>
                    <a:pt x="0" y="0"/>
                  </a:lnTo>
                  <a:lnTo>
                    <a:pt x="0" y="526529"/>
                  </a:lnTo>
                  <a:lnTo>
                    <a:pt x="0" y="590550"/>
                  </a:lnTo>
                  <a:lnTo>
                    <a:pt x="609600" y="590550"/>
                  </a:lnTo>
                  <a:lnTo>
                    <a:pt x="609600" y="526529"/>
                  </a:lnTo>
                  <a:lnTo>
                    <a:pt x="609600" y="0"/>
                  </a:lnTo>
                  <a:close/>
                </a:path>
              </a:pathLst>
            </a:custGeom>
            <a:solidFill>
              <a:srgbClr val="CDCDCD"/>
            </a:solidFill>
          </p:spPr>
          <p:txBody>
            <a:bodyPr wrap="square" lIns="0" tIns="0" rIns="0" bIns="0" rtlCol="0"/>
            <a:lstStyle/>
            <a:p>
              <a:endParaRPr/>
            </a:p>
          </p:txBody>
        </p:sp>
        <p:sp>
          <p:nvSpPr>
            <p:cNvPr id="147" name="object 147"/>
            <p:cNvSpPr/>
            <p:nvPr/>
          </p:nvSpPr>
          <p:spPr>
            <a:xfrm>
              <a:off x="10534211" y="7605823"/>
              <a:ext cx="571500" cy="552450"/>
            </a:xfrm>
            <a:custGeom>
              <a:avLst/>
              <a:gdLst/>
              <a:ahLst/>
              <a:cxnLst/>
              <a:rect l="l" t="t" r="r" b="b"/>
              <a:pathLst>
                <a:path w="571500" h="552450">
                  <a:moveTo>
                    <a:pt x="0" y="0"/>
                  </a:moveTo>
                  <a:lnTo>
                    <a:pt x="571499" y="0"/>
                  </a:lnTo>
                  <a:lnTo>
                    <a:pt x="571499" y="552449"/>
                  </a:lnTo>
                  <a:lnTo>
                    <a:pt x="0" y="552449"/>
                  </a:lnTo>
                  <a:lnTo>
                    <a:pt x="0" y="0"/>
                  </a:lnTo>
                  <a:close/>
                </a:path>
              </a:pathLst>
            </a:custGeom>
            <a:ln w="38099">
              <a:solidFill>
                <a:srgbClr val="000000"/>
              </a:solidFill>
            </a:ln>
          </p:spPr>
          <p:txBody>
            <a:bodyPr wrap="square" lIns="0" tIns="0" rIns="0" bIns="0" rtlCol="0"/>
            <a:lstStyle/>
            <a:p>
              <a:endParaRPr/>
            </a:p>
          </p:txBody>
        </p:sp>
        <p:sp>
          <p:nvSpPr>
            <p:cNvPr id="148" name="object 148"/>
            <p:cNvSpPr/>
            <p:nvPr/>
          </p:nvSpPr>
          <p:spPr>
            <a:xfrm>
              <a:off x="10520680" y="7973085"/>
              <a:ext cx="209550" cy="200025"/>
            </a:xfrm>
            <a:custGeom>
              <a:avLst/>
              <a:gdLst/>
              <a:ahLst/>
              <a:cxnLst/>
              <a:rect l="l" t="t" r="r" b="b"/>
              <a:pathLst>
                <a:path w="209550" h="200025">
                  <a:moveTo>
                    <a:pt x="209550" y="140220"/>
                  </a:moveTo>
                  <a:lnTo>
                    <a:pt x="44005" y="140220"/>
                  </a:lnTo>
                  <a:lnTo>
                    <a:pt x="44005" y="0"/>
                  </a:lnTo>
                  <a:lnTo>
                    <a:pt x="0" y="0"/>
                  </a:lnTo>
                  <a:lnTo>
                    <a:pt x="0" y="140220"/>
                  </a:lnTo>
                  <a:lnTo>
                    <a:pt x="0" y="200025"/>
                  </a:lnTo>
                  <a:lnTo>
                    <a:pt x="209550" y="200025"/>
                  </a:lnTo>
                  <a:lnTo>
                    <a:pt x="209550" y="140220"/>
                  </a:lnTo>
                  <a:close/>
                </a:path>
              </a:pathLst>
            </a:custGeom>
            <a:solidFill>
              <a:srgbClr val="CDCDCD"/>
            </a:solidFill>
          </p:spPr>
          <p:txBody>
            <a:bodyPr wrap="square" lIns="0" tIns="0" rIns="0" bIns="0" rtlCol="0"/>
            <a:lstStyle/>
            <a:p>
              <a:endParaRPr/>
            </a:p>
          </p:txBody>
        </p:sp>
        <p:sp>
          <p:nvSpPr>
            <p:cNvPr id="149" name="object 149"/>
            <p:cNvSpPr/>
            <p:nvPr/>
          </p:nvSpPr>
          <p:spPr>
            <a:xfrm>
              <a:off x="10539735" y="7992125"/>
              <a:ext cx="171450" cy="161925"/>
            </a:xfrm>
            <a:custGeom>
              <a:avLst/>
              <a:gdLst/>
              <a:ahLst/>
              <a:cxnLst/>
              <a:rect l="l" t="t" r="r" b="b"/>
              <a:pathLst>
                <a:path w="171450" h="161925">
                  <a:moveTo>
                    <a:pt x="0" y="0"/>
                  </a:moveTo>
                  <a:lnTo>
                    <a:pt x="171449" y="0"/>
                  </a:lnTo>
                  <a:lnTo>
                    <a:pt x="171449" y="161924"/>
                  </a:lnTo>
                  <a:lnTo>
                    <a:pt x="0" y="161924"/>
                  </a:lnTo>
                  <a:lnTo>
                    <a:pt x="0" y="0"/>
                  </a:lnTo>
                  <a:close/>
                </a:path>
              </a:pathLst>
            </a:custGeom>
            <a:ln w="38099">
              <a:solidFill>
                <a:srgbClr val="000000"/>
              </a:solidFill>
            </a:ln>
          </p:spPr>
          <p:txBody>
            <a:bodyPr wrap="square" lIns="0" tIns="0" rIns="0" bIns="0" rtlCol="0"/>
            <a:lstStyle/>
            <a:p>
              <a:endParaRPr/>
            </a:p>
          </p:txBody>
        </p:sp>
        <p:sp>
          <p:nvSpPr>
            <p:cNvPr id="150" name="object 150"/>
            <p:cNvSpPr/>
            <p:nvPr/>
          </p:nvSpPr>
          <p:spPr>
            <a:xfrm>
              <a:off x="10725283" y="8113304"/>
              <a:ext cx="209550" cy="60325"/>
            </a:xfrm>
            <a:custGeom>
              <a:avLst/>
              <a:gdLst/>
              <a:ahLst/>
              <a:cxnLst/>
              <a:rect l="l" t="t" r="r" b="b"/>
              <a:pathLst>
                <a:path w="209550" h="60325">
                  <a:moveTo>
                    <a:pt x="0" y="60046"/>
                  </a:moveTo>
                  <a:lnTo>
                    <a:pt x="209549" y="60046"/>
                  </a:lnTo>
                  <a:lnTo>
                    <a:pt x="209549" y="0"/>
                  </a:lnTo>
                  <a:lnTo>
                    <a:pt x="0" y="0"/>
                  </a:lnTo>
                  <a:lnTo>
                    <a:pt x="0" y="60046"/>
                  </a:lnTo>
                  <a:close/>
                </a:path>
              </a:pathLst>
            </a:custGeom>
            <a:solidFill>
              <a:srgbClr val="CDCDCD"/>
            </a:solidFill>
          </p:spPr>
          <p:txBody>
            <a:bodyPr wrap="square" lIns="0" tIns="0" rIns="0" bIns="0" rtlCol="0"/>
            <a:lstStyle/>
            <a:p>
              <a:endParaRPr/>
            </a:p>
          </p:txBody>
        </p:sp>
        <p:sp>
          <p:nvSpPr>
            <p:cNvPr id="151" name="object 151"/>
            <p:cNvSpPr/>
            <p:nvPr/>
          </p:nvSpPr>
          <p:spPr>
            <a:xfrm>
              <a:off x="10744333" y="7992376"/>
              <a:ext cx="171450" cy="161925"/>
            </a:xfrm>
            <a:custGeom>
              <a:avLst/>
              <a:gdLst/>
              <a:ahLst/>
              <a:cxnLst/>
              <a:rect l="l" t="t" r="r" b="b"/>
              <a:pathLst>
                <a:path w="171450" h="161925">
                  <a:moveTo>
                    <a:pt x="0" y="0"/>
                  </a:moveTo>
                  <a:lnTo>
                    <a:pt x="171449" y="0"/>
                  </a:lnTo>
                  <a:lnTo>
                    <a:pt x="171449" y="161924"/>
                  </a:lnTo>
                  <a:lnTo>
                    <a:pt x="0" y="161924"/>
                  </a:lnTo>
                  <a:lnTo>
                    <a:pt x="0" y="0"/>
                  </a:lnTo>
                  <a:close/>
                </a:path>
              </a:pathLst>
            </a:custGeom>
            <a:ln w="38099">
              <a:solidFill>
                <a:srgbClr val="000000"/>
              </a:solidFill>
            </a:ln>
          </p:spPr>
          <p:txBody>
            <a:bodyPr wrap="square" lIns="0" tIns="0" rIns="0" bIns="0" rtlCol="0"/>
            <a:lstStyle/>
            <a:p>
              <a:endParaRPr/>
            </a:p>
          </p:txBody>
        </p:sp>
        <p:sp>
          <p:nvSpPr>
            <p:cNvPr id="152" name="object 152"/>
            <p:cNvSpPr/>
            <p:nvPr/>
          </p:nvSpPr>
          <p:spPr>
            <a:xfrm>
              <a:off x="10918640" y="8113304"/>
              <a:ext cx="209550" cy="62865"/>
            </a:xfrm>
            <a:custGeom>
              <a:avLst/>
              <a:gdLst/>
              <a:ahLst/>
              <a:cxnLst/>
              <a:rect l="l" t="t" r="r" b="b"/>
              <a:pathLst>
                <a:path w="209550" h="62865">
                  <a:moveTo>
                    <a:pt x="0" y="62427"/>
                  </a:moveTo>
                  <a:lnTo>
                    <a:pt x="209549" y="62427"/>
                  </a:lnTo>
                  <a:lnTo>
                    <a:pt x="209549" y="0"/>
                  </a:lnTo>
                  <a:lnTo>
                    <a:pt x="0" y="0"/>
                  </a:lnTo>
                  <a:lnTo>
                    <a:pt x="0" y="62427"/>
                  </a:lnTo>
                  <a:close/>
                </a:path>
              </a:pathLst>
            </a:custGeom>
            <a:solidFill>
              <a:srgbClr val="234B99"/>
            </a:solidFill>
          </p:spPr>
          <p:txBody>
            <a:bodyPr wrap="square" lIns="0" tIns="0" rIns="0" bIns="0" rtlCol="0"/>
            <a:lstStyle/>
            <a:p>
              <a:endParaRPr/>
            </a:p>
          </p:txBody>
        </p:sp>
        <p:sp>
          <p:nvSpPr>
            <p:cNvPr id="153" name="object 153"/>
            <p:cNvSpPr/>
            <p:nvPr/>
          </p:nvSpPr>
          <p:spPr>
            <a:xfrm>
              <a:off x="10937690" y="7994757"/>
              <a:ext cx="171450" cy="161925"/>
            </a:xfrm>
            <a:custGeom>
              <a:avLst/>
              <a:gdLst/>
              <a:ahLst/>
              <a:cxnLst/>
              <a:rect l="l" t="t" r="r" b="b"/>
              <a:pathLst>
                <a:path w="171450" h="161925">
                  <a:moveTo>
                    <a:pt x="0" y="0"/>
                  </a:moveTo>
                  <a:lnTo>
                    <a:pt x="171449" y="0"/>
                  </a:lnTo>
                  <a:lnTo>
                    <a:pt x="171449" y="161924"/>
                  </a:lnTo>
                  <a:lnTo>
                    <a:pt x="0" y="161924"/>
                  </a:lnTo>
                  <a:lnTo>
                    <a:pt x="0" y="0"/>
                  </a:lnTo>
                  <a:close/>
                </a:path>
              </a:pathLst>
            </a:custGeom>
            <a:ln w="38099">
              <a:solidFill>
                <a:srgbClr val="000000"/>
              </a:solidFill>
            </a:ln>
          </p:spPr>
          <p:txBody>
            <a:bodyPr wrap="square" lIns="0" tIns="0" rIns="0" bIns="0" rtlCol="0"/>
            <a:lstStyle/>
            <a:p>
              <a:endParaRPr/>
            </a:p>
          </p:txBody>
        </p:sp>
        <p:sp>
          <p:nvSpPr>
            <p:cNvPr id="154" name="object 154"/>
            <p:cNvSpPr/>
            <p:nvPr/>
          </p:nvSpPr>
          <p:spPr>
            <a:xfrm>
              <a:off x="10517066" y="7589885"/>
              <a:ext cx="47625" cy="200025"/>
            </a:xfrm>
            <a:custGeom>
              <a:avLst/>
              <a:gdLst/>
              <a:ahLst/>
              <a:cxnLst/>
              <a:rect l="l" t="t" r="r" b="b"/>
              <a:pathLst>
                <a:path w="47625" h="200025">
                  <a:moveTo>
                    <a:pt x="0" y="200024"/>
                  </a:moveTo>
                  <a:lnTo>
                    <a:pt x="47624" y="200024"/>
                  </a:lnTo>
                  <a:lnTo>
                    <a:pt x="47624" y="0"/>
                  </a:lnTo>
                  <a:lnTo>
                    <a:pt x="0" y="0"/>
                  </a:lnTo>
                  <a:lnTo>
                    <a:pt x="0" y="200024"/>
                  </a:lnTo>
                  <a:close/>
                </a:path>
              </a:pathLst>
            </a:custGeom>
            <a:solidFill>
              <a:srgbClr val="CDCDCD"/>
            </a:solidFill>
          </p:spPr>
          <p:txBody>
            <a:bodyPr wrap="square" lIns="0" tIns="0" rIns="0" bIns="0" rtlCol="0"/>
            <a:lstStyle/>
            <a:p>
              <a:endParaRPr/>
            </a:p>
          </p:txBody>
        </p:sp>
        <p:sp>
          <p:nvSpPr>
            <p:cNvPr id="155" name="object 155"/>
            <p:cNvSpPr/>
            <p:nvPr/>
          </p:nvSpPr>
          <p:spPr>
            <a:xfrm>
              <a:off x="10536116" y="7608935"/>
              <a:ext cx="171450" cy="161925"/>
            </a:xfrm>
            <a:custGeom>
              <a:avLst/>
              <a:gdLst/>
              <a:ahLst/>
              <a:cxnLst/>
              <a:rect l="l" t="t" r="r" b="b"/>
              <a:pathLst>
                <a:path w="171450" h="161925">
                  <a:moveTo>
                    <a:pt x="0" y="0"/>
                  </a:moveTo>
                  <a:lnTo>
                    <a:pt x="171449" y="0"/>
                  </a:lnTo>
                  <a:lnTo>
                    <a:pt x="171449" y="161924"/>
                  </a:lnTo>
                  <a:lnTo>
                    <a:pt x="0" y="161924"/>
                  </a:lnTo>
                  <a:lnTo>
                    <a:pt x="0" y="0"/>
                  </a:lnTo>
                  <a:close/>
                </a:path>
              </a:pathLst>
            </a:custGeom>
            <a:ln w="38099">
              <a:solidFill>
                <a:srgbClr val="000000"/>
              </a:solidFill>
            </a:ln>
          </p:spPr>
          <p:txBody>
            <a:bodyPr wrap="square" lIns="0" tIns="0" rIns="0" bIns="0" rtlCol="0"/>
            <a:lstStyle/>
            <a:p>
              <a:endParaRPr/>
            </a:p>
          </p:txBody>
        </p:sp>
        <p:sp>
          <p:nvSpPr>
            <p:cNvPr id="156" name="object 156"/>
            <p:cNvSpPr/>
            <p:nvPr/>
          </p:nvSpPr>
          <p:spPr>
            <a:xfrm>
              <a:off x="10518971" y="7779311"/>
              <a:ext cx="45720" cy="200025"/>
            </a:xfrm>
            <a:custGeom>
              <a:avLst/>
              <a:gdLst/>
              <a:ahLst/>
              <a:cxnLst/>
              <a:rect l="l" t="t" r="r" b="b"/>
              <a:pathLst>
                <a:path w="45720" h="200025">
                  <a:moveTo>
                    <a:pt x="0" y="200024"/>
                  </a:moveTo>
                  <a:lnTo>
                    <a:pt x="45720" y="200024"/>
                  </a:lnTo>
                  <a:lnTo>
                    <a:pt x="45720" y="0"/>
                  </a:lnTo>
                  <a:lnTo>
                    <a:pt x="0" y="0"/>
                  </a:lnTo>
                  <a:lnTo>
                    <a:pt x="0" y="200024"/>
                  </a:lnTo>
                  <a:close/>
                </a:path>
              </a:pathLst>
            </a:custGeom>
            <a:solidFill>
              <a:srgbClr val="CDCDCD"/>
            </a:solidFill>
          </p:spPr>
          <p:txBody>
            <a:bodyPr wrap="square" lIns="0" tIns="0" rIns="0" bIns="0" rtlCol="0"/>
            <a:lstStyle/>
            <a:p>
              <a:endParaRPr/>
            </a:p>
          </p:txBody>
        </p:sp>
        <p:sp>
          <p:nvSpPr>
            <p:cNvPr id="157" name="object 157"/>
            <p:cNvSpPr/>
            <p:nvPr/>
          </p:nvSpPr>
          <p:spPr>
            <a:xfrm>
              <a:off x="10538021" y="7798361"/>
              <a:ext cx="171450" cy="161925"/>
            </a:xfrm>
            <a:custGeom>
              <a:avLst/>
              <a:gdLst/>
              <a:ahLst/>
              <a:cxnLst/>
              <a:rect l="l" t="t" r="r" b="b"/>
              <a:pathLst>
                <a:path w="171450" h="161925">
                  <a:moveTo>
                    <a:pt x="0" y="0"/>
                  </a:moveTo>
                  <a:lnTo>
                    <a:pt x="171449" y="0"/>
                  </a:lnTo>
                  <a:lnTo>
                    <a:pt x="171449" y="161924"/>
                  </a:lnTo>
                  <a:lnTo>
                    <a:pt x="0" y="161924"/>
                  </a:lnTo>
                  <a:lnTo>
                    <a:pt x="0" y="0"/>
                  </a:lnTo>
                  <a:close/>
                </a:path>
              </a:pathLst>
            </a:custGeom>
            <a:ln w="38099">
              <a:solidFill>
                <a:srgbClr val="000000"/>
              </a:solidFill>
            </a:ln>
          </p:spPr>
          <p:txBody>
            <a:bodyPr wrap="square" lIns="0" tIns="0" rIns="0" bIns="0" rtlCol="0"/>
            <a:lstStyle/>
            <a:p>
              <a:endParaRPr/>
            </a:p>
          </p:txBody>
        </p:sp>
      </p:grpSp>
      <p:sp>
        <p:nvSpPr>
          <p:cNvPr id="158" name="object 158"/>
          <p:cNvSpPr txBox="1"/>
          <p:nvPr/>
        </p:nvSpPr>
        <p:spPr>
          <a:xfrm>
            <a:off x="10478989" y="8908677"/>
            <a:ext cx="457200" cy="360680"/>
          </a:xfrm>
          <a:prstGeom prst="rect">
            <a:avLst/>
          </a:prstGeom>
        </p:spPr>
        <p:txBody>
          <a:bodyPr vert="horz" wrap="square" lIns="0" tIns="5715" rIns="0" bIns="0" rtlCol="0">
            <a:spAutoFit/>
          </a:bodyPr>
          <a:lstStyle/>
          <a:p>
            <a:pPr>
              <a:lnSpc>
                <a:spcPct val="100000"/>
              </a:lnSpc>
              <a:spcBef>
                <a:spcPts val="45"/>
              </a:spcBef>
              <a:tabLst>
                <a:tab pos="415290" algn="l"/>
              </a:tabLst>
            </a:pPr>
            <a:r>
              <a:rPr sz="1425" spc="135" baseline="5847" dirty="0">
                <a:latin typeface="Trebuchet MS"/>
                <a:cs typeface="Trebuchet MS"/>
              </a:rPr>
              <a:t>0  </a:t>
            </a:r>
            <a:r>
              <a:rPr sz="1425" spc="172" baseline="5847" dirty="0">
                <a:latin typeface="Trebuchet MS"/>
                <a:cs typeface="Trebuchet MS"/>
              </a:rPr>
              <a:t> </a:t>
            </a:r>
            <a:r>
              <a:rPr sz="1425" spc="135" baseline="2923" dirty="0">
                <a:latin typeface="Trebuchet MS"/>
                <a:cs typeface="Trebuchet MS"/>
              </a:rPr>
              <a:t>0</a:t>
            </a:r>
            <a:r>
              <a:rPr sz="1425" baseline="2923" dirty="0">
                <a:latin typeface="Trebuchet MS"/>
                <a:cs typeface="Trebuchet MS"/>
              </a:rPr>
              <a:t>	</a:t>
            </a:r>
            <a:r>
              <a:rPr sz="950" spc="-180" dirty="0">
                <a:latin typeface="Trebuchet MS"/>
                <a:cs typeface="Trebuchet MS"/>
              </a:rPr>
              <a:t>1</a:t>
            </a:r>
            <a:endParaRPr sz="950">
              <a:latin typeface="Trebuchet MS"/>
              <a:cs typeface="Trebuchet MS"/>
            </a:endParaRPr>
          </a:p>
          <a:p>
            <a:pPr marL="3810">
              <a:lnSpc>
                <a:spcPct val="100000"/>
              </a:lnSpc>
              <a:spcBef>
                <a:spcPts val="445"/>
              </a:spcBef>
              <a:tabLst>
                <a:tab pos="208279" algn="l"/>
                <a:tab pos="414655" algn="l"/>
              </a:tabLst>
            </a:pPr>
            <a:r>
              <a:rPr sz="1425" spc="135" baseline="2923" dirty="0">
                <a:latin typeface="Trebuchet MS"/>
                <a:cs typeface="Trebuchet MS"/>
              </a:rPr>
              <a:t>0	</a:t>
            </a:r>
            <a:r>
              <a:rPr sz="950" spc="90" dirty="0">
                <a:latin typeface="Trebuchet MS"/>
                <a:cs typeface="Trebuchet MS"/>
              </a:rPr>
              <a:t>0	</a:t>
            </a:r>
            <a:r>
              <a:rPr sz="1425" spc="-270" baseline="2923" dirty="0">
                <a:latin typeface="Trebuchet MS"/>
                <a:cs typeface="Trebuchet MS"/>
              </a:rPr>
              <a:t>1</a:t>
            </a:r>
            <a:endParaRPr sz="1425" baseline="2923">
              <a:latin typeface="Trebuchet MS"/>
              <a:cs typeface="Trebuchet MS"/>
            </a:endParaRPr>
          </a:p>
        </p:txBody>
      </p:sp>
      <p:grpSp>
        <p:nvGrpSpPr>
          <p:cNvPr id="159" name="object 159"/>
          <p:cNvGrpSpPr/>
          <p:nvPr/>
        </p:nvGrpSpPr>
        <p:grpSpPr>
          <a:xfrm>
            <a:off x="10053198" y="7437029"/>
            <a:ext cx="1178560" cy="2183765"/>
            <a:chOff x="10053198" y="7437029"/>
            <a:chExt cx="1178560" cy="2183765"/>
          </a:xfrm>
        </p:grpSpPr>
        <p:sp>
          <p:nvSpPr>
            <p:cNvPr id="160" name="object 160"/>
            <p:cNvSpPr/>
            <p:nvPr/>
          </p:nvSpPr>
          <p:spPr>
            <a:xfrm>
              <a:off x="10564691" y="7437029"/>
              <a:ext cx="666750" cy="676275"/>
            </a:xfrm>
            <a:custGeom>
              <a:avLst/>
              <a:gdLst/>
              <a:ahLst/>
              <a:cxnLst/>
              <a:rect l="l" t="t" r="r" b="b"/>
              <a:pathLst>
                <a:path w="666750" h="676275">
                  <a:moveTo>
                    <a:pt x="666749" y="676274"/>
                  </a:moveTo>
                  <a:lnTo>
                    <a:pt x="0" y="676274"/>
                  </a:lnTo>
                  <a:lnTo>
                    <a:pt x="0" y="0"/>
                  </a:lnTo>
                  <a:lnTo>
                    <a:pt x="666749" y="0"/>
                  </a:lnTo>
                  <a:lnTo>
                    <a:pt x="666749" y="676274"/>
                  </a:lnTo>
                  <a:close/>
                </a:path>
              </a:pathLst>
            </a:custGeom>
            <a:solidFill>
              <a:srgbClr val="000000"/>
            </a:solidFill>
          </p:spPr>
          <p:txBody>
            <a:bodyPr wrap="square" lIns="0" tIns="0" rIns="0" bIns="0" rtlCol="0"/>
            <a:lstStyle/>
            <a:p>
              <a:endParaRPr/>
            </a:p>
          </p:txBody>
        </p:sp>
        <p:sp>
          <p:nvSpPr>
            <p:cNvPr id="161" name="object 161"/>
            <p:cNvSpPr/>
            <p:nvPr/>
          </p:nvSpPr>
          <p:spPr>
            <a:xfrm>
              <a:off x="10053193" y="9001048"/>
              <a:ext cx="666750" cy="619125"/>
            </a:xfrm>
            <a:custGeom>
              <a:avLst/>
              <a:gdLst/>
              <a:ahLst/>
              <a:cxnLst/>
              <a:rect l="l" t="t" r="r" b="b"/>
              <a:pathLst>
                <a:path w="666750" h="619125">
                  <a:moveTo>
                    <a:pt x="666750" y="0"/>
                  </a:moveTo>
                  <a:lnTo>
                    <a:pt x="0" y="0"/>
                  </a:lnTo>
                  <a:lnTo>
                    <a:pt x="0" y="254774"/>
                  </a:lnTo>
                  <a:lnTo>
                    <a:pt x="0" y="294919"/>
                  </a:lnTo>
                  <a:lnTo>
                    <a:pt x="0" y="619125"/>
                  </a:lnTo>
                  <a:lnTo>
                    <a:pt x="666750" y="619125"/>
                  </a:lnTo>
                  <a:lnTo>
                    <a:pt x="666750" y="294919"/>
                  </a:lnTo>
                  <a:lnTo>
                    <a:pt x="666750" y="254774"/>
                  </a:lnTo>
                  <a:lnTo>
                    <a:pt x="666750" y="0"/>
                  </a:lnTo>
                  <a:close/>
                </a:path>
              </a:pathLst>
            </a:custGeom>
            <a:solidFill>
              <a:srgbClr val="FA9D9D"/>
            </a:solidFill>
          </p:spPr>
          <p:txBody>
            <a:bodyPr wrap="square" lIns="0" tIns="0" rIns="0" bIns="0" rtlCol="0"/>
            <a:lstStyle/>
            <a:p>
              <a:endParaRPr/>
            </a:p>
          </p:txBody>
        </p:sp>
        <p:sp>
          <p:nvSpPr>
            <p:cNvPr id="162" name="object 162"/>
            <p:cNvSpPr/>
            <p:nvPr/>
          </p:nvSpPr>
          <p:spPr>
            <a:xfrm>
              <a:off x="10081773" y="9029620"/>
              <a:ext cx="609600" cy="561975"/>
            </a:xfrm>
            <a:custGeom>
              <a:avLst/>
              <a:gdLst/>
              <a:ahLst/>
              <a:cxnLst/>
              <a:rect l="l" t="t" r="r" b="b"/>
              <a:pathLst>
                <a:path w="609600" h="561975">
                  <a:moveTo>
                    <a:pt x="0" y="0"/>
                  </a:moveTo>
                  <a:lnTo>
                    <a:pt x="609599" y="0"/>
                  </a:lnTo>
                  <a:lnTo>
                    <a:pt x="609599" y="561974"/>
                  </a:lnTo>
                  <a:lnTo>
                    <a:pt x="0" y="561974"/>
                  </a:lnTo>
                  <a:lnTo>
                    <a:pt x="0" y="0"/>
                  </a:lnTo>
                  <a:close/>
                </a:path>
              </a:pathLst>
            </a:custGeom>
            <a:ln w="57149">
              <a:solidFill>
                <a:srgbClr val="000000"/>
              </a:solidFill>
            </a:ln>
          </p:spPr>
          <p:txBody>
            <a:bodyPr wrap="square" lIns="0" tIns="0" rIns="0" bIns="0" rtlCol="0"/>
            <a:lstStyle/>
            <a:p>
              <a:endParaRPr/>
            </a:p>
          </p:txBody>
        </p:sp>
        <p:sp>
          <p:nvSpPr>
            <p:cNvPr id="163" name="object 163"/>
            <p:cNvSpPr/>
            <p:nvPr/>
          </p:nvSpPr>
          <p:spPr>
            <a:xfrm>
              <a:off x="10090239" y="8957220"/>
              <a:ext cx="666750" cy="619125"/>
            </a:xfrm>
            <a:custGeom>
              <a:avLst/>
              <a:gdLst/>
              <a:ahLst/>
              <a:cxnLst/>
              <a:rect l="l" t="t" r="r" b="b"/>
              <a:pathLst>
                <a:path w="666750" h="619125">
                  <a:moveTo>
                    <a:pt x="666750" y="0"/>
                  </a:moveTo>
                  <a:lnTo>
                    <a:pt x="0" y="0"/>
                  </a:lnTo>
                  <a:lnTo>
                    <a:pt x="0" y="298602"/>
                  </a:lnTo>
                  <a:lnTo>
                    <a:pt x="0" y="338747"/>
                  </a:lnTo>
                  <a:lnTo>
                    <a:pt x="0" y="619125"/>
                  </a:lnTo>
                  <a:lnTo>
                    <a:pt x="666750" y="619125"/>
                  </a:lnTo>
                  <a:lnTo>
                    <a:pt x="666750" y="338747"/>
                  </a:lnTo>
                  <a:lnTo>
                    <a:pt x="666750" y="298602"/>
                  </a:lnTo>
                  <a:lnTo>
                    <a:pt x="666750" y="0"/>
                  </a:lnTo>
                  <a:close/>
                </a:path>
              </a:pathLst>
            </a:custGeom>
            <a:solidFill>
              <a:srgbClr val="FA9D9D"/>
            </a:solidFill>
          </p:spPr>
          <p:txBody>
            <a:bodyPr wrap="square" lIns="0" tIns="0" rIns="0" bIns="0" rtlCol="0"/>
            <a:lstStyle/>
            <a:p>
              <a:endParaRPr/>
            </a:p>
          </p:txBody>
        </p:sp>
        <p:sp>
          <p:nvSpPr>
            <p:cNvPr id="164" name="object 164"/>
            <p:cNvSpPr/>
            <p:nvPr/>
          </p:nvSpPr>
          <p:spPr>
            <a:xfrm>
              <a:off x="10118826" y="8985786"/>
              <a:ext cx="609600" cy="561975"/>
            </a:xfrm>
            <a:custGeom>
              <a:avLst/>
              <a:gdLst/>
              <a:ahLst/>
              <a:cxnLst/>
              <a:rect l="l" t="t" r="r" b="b"/>
              <a:pathLst>
                <a:path w="609600" h="561975">
                  <a:moveTo>
                    <a:pt x="0" y="0"/>
                  </a:moveTo>
                  <a:lnTo>
                    <a:pt x="609599" y="0"/>
                  </a:lnTo>
                  <a:lnTo>
                    <a:pt x="609599" y="561974"/>
                  </a:lnTo>
                  <a:lnTo>
                    <a:pt x="0" y="561974"/>
                  </a:lnTo>
                  <a:lnTo>
                    <a:pt x="0" y="0"/>
                  </a:lnTo>
                  <a:close/>
                </a:path>
              </a:pathLst>
            </a:custGeom>
            <a:ln w="57149">
              <a:solidFill>
                <a:srgbClr val="000000"/>
              </a:solidFill>
            </a:ln>
          </p:spPr>
          <p:txBody>
            <a:bodyPr wrap="square" lIns="0" tIns="0" rIns="0" bIns="0" rtlCol="0"/>
            <a:lstStyle/>
            <a:p>
              <a:endParaRPr/>
            </a:p>
          </p:txBody>
        </p:sp>
        <p:sp>
          <p:nvSpPr>
            <p:cNvPr id="165" name="object 165"/>
            <p:cNvSpPr/>
            <p:nvPr/>
          </p:nvSpPr>
          <p:spPr>
            <a:xfrm>
              <a:off x="10152443" y="8910904"/>
              <a:ext cx="666750" cy="619125"/>
            </a:xfrm>
            <a:custGeom>
              <a:avLst/>
              <a:gdLst/>
              <a:ahLst/>
              <a:cxnLst/>
              <a:rect l="l" t="t" r="r" b="b"/>
              <a:pathLst>
                <a:path w="666750" h="619125">
                  <a:moveTo>
                    <a:pt x="666750" y="385064"/>
                  </a:moveTo>
                  <a:lnTo>
                    <a:pt x="659028" y="385064"/>
                  </a:lnTo>
                  <a:lnTo>
                    <a:pt x="659028" y="344919"/>
                  </a:lnTo>
                  <a:lnTo>
                    <a:pt x="659028" y="187566"/>
                  </a:lnTo>
                  <a:lnTo>
                    <a:pt x="319747" y="187566"/>
                  </a:lnTo>
                  <a:lnTo>
                    <a:pt x="319747" y="183108"/>
                  </a:lnTo>
                  <a:lnTo>
                    <a:pt x="319747" y="0"/>
                  </a:lnTo>
                  <a:lnTo>
                    <a:pt x="0" y="0"/>
                  </a:lnTo>
                  <a:lnTo>
                    <a:pt x="0" y="183108"/>
                  </a:lnTo>
                  <a:lnTo>
                    <a:pt x="0" y="187566"/>
                  </a:lnTo>
                  <a:lnTo>
                    <a:pt x="0" y="344919"/>
                  </a:lnTo>
                  <a:lnTo>
                    <a:pt x="0" y="385064"/>
                  </a:lnTo>
                  <a:lnTo>
                    <a:pt x="0" y="619125"/>
                  </a:lnTo>
                  <a:lnTo>
                    <a:pt x="666750" y="619125"/>
                  </a:lnTo>
                  <a:lnTo>
                    <a:pt x="666750" y="385064"/>
                  </a:lnTo>
                  <a:close/>
                </a:path>
              </a:pathLst>
            </a:custGeom>
            <a:solidFill>
              <a:srgbClr val="FA9D9D"/>
            </a:solidFill>
          </p:spPr>
          <p:txBody>
            <a:bodyPr wrap="square" lIns="0" tIns="0" rIns="0" bIns="0" rtlCol="0"/>
            <a:lstStyle/>
            <a:p>
              <a:endParaRPr/>
            </a:p>
          </p:txBody>
        </p:sp>
        <p:sp>
          <p:nvSpPr>
            <p:cNvPr id="166" name="object 166"/>
            <p:cNvSpPr/>
            <p:nvPr/>
          </p:nvSpPr>
          <p:spPr>
            <a:xfrm>
              <a:off x="10181024" y="8939472"/>
              <a:ext cx="609600" cy="561975"/>
            </a:xfrm>
            <a:custGeom>
              <a:avLst/>
              <a:gdLst/>
              <a:ahLst/>
              <a:cxnLst/>
              <a:rect l="l" t="t" r="r" b="b"/>
              <a:pathLst>
                <a:path w="609600" h="561975">
                  <a:moveTo>
                    <a:pt x="0" y="0"/>
                  </a:moveTo>
                  <a:lnTo>
                    <a:pt x="609599" y="0"/>
                  </a:lnTo>
                  <a:lnTo>
                    <a:pt x="609599" y="561974"/>
                  </a:lnTo>
                  <a:lnTo>
                    <a:pt x="0" y="561974"/>
                  </a:lnTo>
                  <a:lnTo>
                    <a:pt x="0" y="0"/>
                  </a:lnTo>
                  <a:close/>
                </a:path>
              </a:pathLst>
            </a:custGeom>
            <a:ln w="57149">
              <a:solidFill>
                <a:srgbClr val="000000"/>
              </a:solidFill>
            </a:ln>
          </p:spPr>
          <p:txBody>
            <a:bodyPr wrap="square" lIns="0" tIns="0" rIns="0" bIns="0" rtlCol="0"/>
            <a:lstStyle/>
            <a:p>
              <a:endParaRPr/>
            </a:p>
          </p:txBody>
        </p:sp>
        <p:sp>
          <p:nvSpPr>
            <p:cNvPr id="167" name="object 167"/>
            <p:cNvSpPr/>
            <p:nvPr/>
          </p:nvSpPr>
          <p:spPr>
            <a:xfrm>
              <a:off x="10205402" y="8864231"/>
              <a:ext cx="666750" cy="619125"/>
            </a:xfrm>
            <a:custGeom>
              <a:avLst/>
              <a:gdLst/>
              <a:ahLst/>
              <a:cxnLst/>
              <a:rect l="l" t="t" r="r" b="b"/>
              <a:pathLst>
                <a:path w="666750" h="619125">
                  <a:moveTo>
                    <a:pt x="666750" y="0"/>
                  </a:moveTo>
                  <a:lnTo>
                    <a:pt x="0" y="0"/>
                  </a:lnTo>
                  <a:lnTo>
                    <a:pt x="0" y="391591"/>
                  </a:lnTo>
                  <a:lnTo>
                    <a:pt x="0" y="431736"/>
                  </a:lnTo>
                  <a:lnTo>
                    <a:pt x="0" y="619125"/>
                  </a:lnTo>
                  <a:lnTo>
                    <a:pt x="666750" y="619125"/>
                  </a:lnTo>
                  <a:lnTo>
                    <a:pt x="666750" y="431736"/>
                  </a:lnTo>
                  <a:lnTo>
                    <a:pt x="666750" y="391591"/>
                  </a:lnTo>
                  <a:lnTo>
                    <a:pt x="666750" y="0"/>
                  </a:lnTo>
                  <a:close/>
                </a:path>
              </a:pathLst>
            </a:custGeom>
            <a:solidFill>
              <a:srgbClr val="FA9D9D"/>
            </a:solidFill>
          </p:spPr>
          <p:txBody>
            <a:bodyPr wrap="square" lIns="0" tIns="0" rIns="0" bIns="0" rtlCol="0"/>
            <a:lstStyle/>
            <a:p>
              <a:endParaRPr/>
            </a:p>
          </p:txBody>
        </p:sp>
        <p:sp>
          <p:nvSpPr>
            <p:cNvPr id="168" name="object 168"/>
            <p:cNvSpPr/>
            <p:nvPr/>
          </p:nvSpPr>
          <p:spPr>
            <a:xfrm>
              <a:off x="10233983" y="8892800"/>
              <a:ext cx="609600" cy="561975"/>
            </a:xfrm>
            <a:custGeom>
              <a:avLst/>
              <a:gdLst/>
              <a:ahLst/>
              <a:cxnLst/>
              <a:rect l="l" t="t" r="r" b="b"/>
              <a:pathLst>
                <a:path w="609600" h="561975">
                  <a:moveTo>
                    <a:pt x="0" y="0"/>
                  </a:moveTo>
                  <a:lnTo>
                    <a:pt x="609599" y="0"/>
                  </a:lnTo>
                  <a:lnTo>
                    <a:pt x="609599" y="561974"/>
                  </a:lnTo>
                  <a:lnTo>
                    <a:pt x="0" y="561974"/>
                  </a:lnTo>
                  <a:lnTo>
                    <a:pt x="0" y="0"/>
                  </a:lnTo>
                  <a:close/>
                </a:path>
              </a:pathLst>
            </a:custGeom>
            <a:ln w="57149">
              <a:solidFill>
                <a:srgbClr val="000000"/>
              </a:solidFill>
            </a:ln>
          </p:spPr>
          <p:txBody>
            <a:bodyPr wrap="square" lIns="0" tIns="0" rIns="0" bIns="0" rtlCol="0"/>
            <a:lstStyle/>
            <a:p>
              <a:endParaRPr/>
            </a:p>
          </p:txBody>
        </p:sp>
        <p:sp>
          <p:nvSpPr>
            <p:cNvPr id="169" name="object 169"/>
            <p:cNvSpPr/>
            <p:nvPr/>
          </p:nvSpPr>
          <p:spPr>
            <a:xfrm>
              <a:off x="10253789" y="8813584"/>
              <a:ext cx="666750" cy="619125"/>
            </a:xfrm>
            <a:custGeom>
              <a:avLst/>
              <a:gdLst/>
              <a:ahLst/>
              <a:cxnLst/>
              <a:rect l="l" t="t" r="r" b="b"/>
              <a:pathLst>
                <a:path w="666750" h="619125">
                  <a:moveTo>
                    <a:pt x="666750" y="0"/>
                  </a:moveTo>
                  <a:lnTo>
                    <a:pt x="0" y="0"/>
                  </a:lnTo>
                  <a:lnTo>
                    <a:pt x="0" y="442239"/>
                  </a:lnTo>
                  <a:lnTo>
                    <a:pt x="0" y="482384"/>
                  </a:lnTo>
                  <a:lnTo>
                    <a:pt x="0" y="619125"/>
                  </a:lnTo>
                  <a:lnTo>
                    <a:pt x="666750" y="619125"/>
                  </a:lnTo>
                  <a:lnTo>
                    <a:pt x="666750" y="482384"/>
                  </a:lnTo>
                  <a:lnTo>
                    <a:pt x="666750" y="442239"/>
                  </a:lnTo>
                  <a:lnTo>
                    <a:pt x="666750" y="0"/>
                  </a:lnTo>
                  <a:close/>
                </a:path>
              </a:pathLst>
            </a:custGeom>
            <a:solidFill>
              <a:srgbClr val="FA9D9D"/>
            </a:solidFill>
          </p:spPr>
          <p:txBody>
            <a:bodyPr wrap="square" lIns="0" tIns="0" rIns="0" bIns="0" rtlCol="0"/>
            <a:lstStyle/>
            <a:p>
              <a:endParaRPr/>
            </a:p>
          </p:txBody>
        </p:sp>
        <p:sp>
          <p:nvSpPr>
            <p:cNvPr id="170" name="object 170"/>
            <p:cNvSpPr/>
            <p:nvPr/>
          </p:nvSpPr>
          <p:spPr>
            <a:xfrm>
              <a:off x="10282370" y="8842157"/>
              <a:ext cx="609600" cy="561975"/>
            </a:xfrm>
            <a:custGeom>
              <a:avLst/>
              <a:gdLst/>
              <a:ahLst/>
              <a:cxnLst/>
              <a:rect l="l" t="t" r="r" b="b"/>
              <a:pathLst>
                <a:path w="609600" h="561975">
                  <a:moveTo>
                    <a:pt x="0" y="0"/>
                  </a:moveTo>
                  <a:lnTo>
                    <a:pt x="609599" y="0"/>
                  </a:lnTo>
                  <a:lnTo>
                    <a:pt x="609599" y="561974"/>
                  </a:lnTo>
                  <a:lnTo>
                    <a:pt x="0" y="561974"/>
                  </a:lnTo>
                  <a:lnTo>
                    <a:pt x="0" y="0"/>
                  </a:lnTo>
                  <a:close/>
                </a:path>
              </a:pathLst>
            </a:custGeom>
            <a:ln w="57149">
              <a:solidFill>
                <a:srgbClr val="000000"/>
              </a:solidFill>
            </a:ln>
          </p:spPr>
          <p:txBody>
            <a:bodyPr wrap="square" lIns="0" tIns="0" rIns="0" bIns="0" rtlCol="0"/>
            <a:lstStyle/>
            <a:p>
              <a:endParaRPr/>
            </a:p>
          </p:txBody>
        </p:sp>
        <p:sp>
          <p:nvSpPr>
            <p:cNvPr id="171" name="object 171"/>
            <p:cNvSpPr/>
            <p:nvPr/>
          </p:nvSpPr>
          <p:spPr>
            <a:xfrm>
              <a:off x="10310647" y="8752522"/>
              <a:ext cx="666750" cy="619125"/>
            </a:xfrm>
            <a:custGeom>
              <a:avLst/>
              <a:gdLst/>
              <a:ahLst/>
              <a:cxnLst/>
              <a:rect l="l" t="t" r="r" b="b"/>
              <a:pathLst>
                <a:path w="666750" h="619125">
                  <a:moveTo>
                    <a:pt x="666750" y="0"/>
                  </a:moveTo>
                  <a:lnTo>
                    <a:pt x="0" y="0"/>
                  </a:lnTo>
                  <a:lnTo>
                    <a:pt x="0" y="503301"/>
                  </a:lnTo>
                  <a:lnTo>
                    <a:pt x="0" y="543445"/>
                  </a:lnTo>
                  <a:lnTo>
                    <a:pt x="0" y="619125"/>
                  </a:lnTo>
                  <a:lnTo>
                    <a:pt x="666750" y="619125"/>
                  </a:lnTo>
                  <a:lnTo>
                    <a:pt x="666750" y="543445"/>
                  </a:lnTo>
                  <a:lnTo>
                    <a:pt x="666750" y="503301"/>
                  </a:lnTo>
                  <a:lnTo>
                    <a:pt x="666750" y="0"/>
                  </a:lnTo>
                  <a:close/>
                </a:path>
              </a:pathLst>
            </a:custGeom>
            <a:solidFill>
              <a:srgbClr val="FA9D9D"/>
            </a:solidFill>
          </p:spPr>
          <p:txBody>
            <a:bodyPr wrap="square" lIns="0" tIns="0" rIns="0" bIns="0" rtlCol="0"/>
            <a:lstStyle/>
            <a:p>
              <a:endParaRPr/>
            </a:p>
          </p:txBody>
        </p:sp>
        <p:sp>
          <p:nvSpPr>
            <p:cNvPr id="172" name="object 172"/>
            <p:cNvSpPr/>
            <p:nvPr/>
          </p:nvSpPr>
          <p:spPr>
            <a:xfrm>
              <a:off x="10339234" y="8781091"/>
              <a:ext cx="609600" cy="561975"/>
            </a:xfrm>
            <a:custGeom>
              <a:avLst/>
              <a:gdLst/>
              <a:ahLst/>
              <a:cxnLst/>
              <a:rect l="l" t="t" r="r" b="b"/>
              <a:pathLst>
                <a:path w="609600" h="561975">
                  <a:moveTo>
                    <a:pt x="0" y="0"/>
                  </a:moveTo>
                  <a:lnTo>
                    <a:pt x="609599" y="0"/>
                  </a:lnTo>
                  <a:lnTo>
                    <a:pt x="609599" y="561974"/>
                  </a:lnTo>
                  <a:lnTo>
                    <a:pt x="0" y="561974"/>
                  </a:lnTo>
                  <a:lnTo>
                    <a:pt x="0" y="0"/>
                  </a:lnTo>
                  <a:close/>
                </a:path>
              </a:pathLst>
            </a:custGeom>
            <a:ln w="57149">
              <a:solidFill>
                <a:srgbClr val="000000"/>
              </a:solidFill>
            </a:ln>
          </p:spPr>
          <p:txBody>
            <a:bodyPr wrap="square" lIns="0" tIns="0" rIns="0" bIns="0" rtlCol="0"/>
            <a:lstStyle/>
            <a:p>
              <a:endParaRPr/>
            </a:p>
          </p:txBody>
        </p:sp>
        <p:sp>
          <p:nvSpPr>
            <p:cNvPr id="173" name="object 173"/>
            <p:cNvSpPr/>
            <p:nvPr/>
          </p:nvSpPr>
          <p:spPr>
            <a:xfrm>
              <a:off x="10407993" y="8705418"/>
              <a:ext cx="609600" cy="590550"/>
            </a:xfrm>
            <a:custGeom>
              <a:avLst/>
              <a:gdLst/>
              <a:ahLst/>
              <a:cxnLst/>
              <a:rect l="l" t="t" r="r" b="b"/>
              <a:pathLst>
                <a:path w="609600" h="590550">
                  <a:moveTo>
                    <a:pt x="609600" y="0"/>
                  </a:moveTo>
                  <a:lnTo>
                    <a:pt x="0" y="0"/>
                  </a:lnTo>
                  <a:lnTo>
                    <a:pt x="0" y="550405"/>
                  </a:lnTo>
                  <a:lnTo>
                    <a:pt x="0" y="590550"/>
                  </a:lnTo>
                  <a:lnTo>
                    <a:pt x="609600" y="590550"/>
                  </a:lnTo>
                  <a:lnTo>
                    <a:pt x="609600" y="550405"/>
                  </a:lnTo>
                  <a:lnTo>
                    <a:pt x="609600" y="0"/>
                  </a:lnTo>
                  <a:close/>
                </a:path>
              </a:pathLst>
            </a:custGeom>
            <a:solidFill>
              <a:srgbClr val="CDCDCD"/>
            </a:solidFill>
          </p:spPr>
          <p:txBody>
            <a:bodyPr wrap="square" lIns="0" tIns="0" rIns="0" bIns="0" rtlCol="0"/>
            <a:lstStyle/>
            <a:p>
              <a:endParaRPr/>
            </a:p>
          </p:txBody>
        </p:sp>
        <p:sp>
          <p:nvSpPr>
            <p:cNvPr id="174" name="object 174"/>
            <p:cNvSpPr/>
            <p:nvPr/>
          </p:nvSpPr>
          <p:spPr>
            <a:xfrm>
              <a:off x="10427055" y="8724467"/>
              <a:ext cx="571500" cy="552450"/>
            </a:xfrm>
            <a:custGeom>
              <a:avLst/>
              <a:gdLst/>
              <a:ahLst/>
              <a:cxnLst/>
              <a:rect l="l" t="t" r="r" b="b"/>
              <a:pathLst>
                <a:path w="571500" h="552450">
                  <a:moveTo>
                    <a:pt x="0" y="0"/>
                  </a:moveTo>
                  <a:lnTo>
                    <a:pt x="571499" y="0"/>
                  </a:lnTo>
                  <a:lnTo>
                    <a:pt x="571499" y="552449"/>
                  </a:lnTo>
                  <a:lnTo>
                    <a:pt x="0" y="552449"/>
                  </a:lnTo>
                  <a:lnTo>
                    <a:pt x="0" y="0"/>
                  </a:lnTo>
                  <a:close/>
                </a:path>
              </a:pathLst>
            </a:custGeom>
            <a:ln w="38099">
              <a:solidFill>
                <a:srgbClr val="000000"/>
              </a:solidFill>
            </a:ln>
          </p:spPr>
          <p:txBody>
            <a:bodyPr wrap="square" lIns="0" tIns="0" rIns="0" bIns="0" rtlCol="0"/>
            <a:lstStyle/>
            <a:p>
              <a:endParaRPr/>
            </a:p>
          </p:txBody>
        </p:sp>
        <p:sp>
          <p:nvSpPr>
            <p:cNvPr id="175" name="object 175"/>
            <p:cNvSpPr/>
            <p:nvPr/>
          </p:nvSpPr>
          <p:spPr>
            <a:xfrm>
              <a:off x="10413517" y="9091345"/>
              <a:ext cx="209550" cy="200025"/>
            </a:xfrm>
            <a:custGeom>
              <a:avLst/>
              <a:gdLst/>
              <a:ahLst/>
              <a:cxnLst/>
              <a:rect l="l" t="t" r="r" b="b"/>
              <a:pathLst>
                <a:path w="209550" h="200025">
                  <a:moveTo>
                    <a:pt x="209550" y="164477"/>
                  </a:moveTo>
                  <a:lnTo>
                    <a:pt x="58674" y="164477"/>
                  </a:lnTo>
                  <a:lnTo>
                    <a:pt x="58674" y="0"/>
                  </a:lnTo>
                  <a:lnTo>
                    <a:pt x="0" y="0"/>
                  </a:lnTo>
                  <a:lnTo>
                    <a:pt x="0" y="164477"/>
                  </a:lnTo>
                  <a:lnTo>
                    <a:pt x="0" y="200025"/>
                  </a:lnTo>
                  <a:lnTo>
                    <a:pt x="209550" y="200025"/>
                  </a:lnTo>
                  <a:lnTo>
                    <a:pt x="209550" y="164477"/>
                  </a:lnTo>
                  <a:close/>
                </a:path>
              </a:pathLst>
            </a:custGeom>
            <a:solidFill>
              <a:srgbClr val="CDCDCD"/>
            </a:solidFill>
          </p:spPr>
          <p:txBody>
            <a:bodyPr wrap="square" lIns="0" tIns="0" rIns="0" bIns="0" rtlCol="0"/>
            <a:lstStyle/>
            <a:p>
              <a:endParaRPr/>
            </a:p>
          </p:txBody>
        </p:sp>
        <p:sp>
          <p:nvSpPr>
            <p:cNvPr id="176" name="object 176"/>
            <p:cNvSpPr/>
            <p:nvPr/>
          </p:nvSpPr>
          <p:spPr>
            <a:xfrm>
              <a:off x="10432578" y="9110392"/>
              <a:ext cx="171450" cy="161925"/>
            </a:xfrm>
            <a:custGeom>
              <a:avLst/>
              <a:gdLst/>
              <a:ahLst/>
              <a:cxnLst/>
              <a:rect l="l" t="t" r="r" b="b"/>
              <a:pathLst>
                <a:path w="171450" h="161925">
                  <a:moveTo>
                    <a:pt x="0" y="0"/>
                  </a:moveTo>
                  <a:lnTo>
                    <a:pt x="171449" y="0"/>
                  </a:lnTo>
                  <a:lnTo>
                    <a:pt x="171449" y="161924"/>
                  </a:lnTo>
                  <a:lnTo>
                    <a:pt x="0" y="161924"/>
                  </a:lnTo>
                  <a:lnTo>
                    <a:pt x="0" y="0"/>
                  </a:lnTo>
                  <a:close/>
                </a:path>
              </a:pathLst>
            </a:custGeom>
            <a:ln w="38099">
              <a:solidFill>
                <a:srgbClr val="000000"/>
              </a:solidFill>
            </a:ln>
          </p:spPr>
          <p:txBody>
            <a:bodyPr wrap="square" lIns="0" tIns="0" rIns="0" bIns="0" rtlCol="0"/>
            <a:lstStyle/>
            <a:p>
              <a:endParaRPr/>
            </a:p>
          </p:txBody>
        </p:sp>
        <p:sp>
          <p:nvSpPr>
            <p:cNvPr id="177" name="object 177"/>
            <p:cNvSpPr/>
            <p:nvPr/>
          </p:nvSpPr>
          <p:spPr>
            <a:xfrm>
              <a:off x="10618031" y="9255815"/>
              <a:ext cx="209550" cy="36195"/>
            </a:xfrm>
            <a:custGeom>
              <a:avLst/>
              <a:gdLst/>
              <a:ahLst/>
              <a:cxnLst/>
              <a:rect l="l" t="t" r="r" b="b"/>
              <a:pathLst>
                <a:path w="209550" h="36195">
                  <a:moveTo>
                    <a:pt x="0" y="35835"/>
                  </a:moveTo>
                  <a:lnTo>
                    <a:pt x="209549" y="35835"/>
                  </a:lnTo>
                  <a:lnTo>
                    <a:pt x="209549" y="0"/>
                  </a:lnTo>
                  <a:lnTo>
                    <a:pt x="0" y="0"/>
                  </a:lnTo>
                  <a:lnTo>
                    <a:pt x="0" y="35835"/>
                  </a:lnTo>
                  <a:close/>
                </a:path>
              </a:pathLst>
            </a:custGeom>
            <a:solidFill>
              <a:srgbClr val="CDCDCD"/>
            </a:solidFill>
          </p:spPr>
          <p:txBody>
            <a:bodyPr wrap="square" lIns="0" tIns="0" rIns="0" bIns="0" rtlCol="0"/>
            <a:lstStyle/>
            <a:p>
              <a:endParaRPr/>
            </a:p>
          </p:txBody>
        </p:sp>
        <p:sp>
          <p:nvSpPr>
            <p:cNvPr id="178" name="object 178"/>
            <p:cNvSpPr/>
            <p:nvPr/>
          </p:nvSpPr>
          <p:spPr>
            <a:xfrm>
              <a:off x="10637081" y="9110676"/>
              <a:ext cx="171450" cy="161925"/>
            </a:xfrm>
            <a:custGeom>
              <a:avLst/>
              <a:gdLst/>
              <a:ahLst/>
              <a:cxnLst/>
              <a:rect l="l" t="t" r="r" b="b"/>
              <a:pathLst>
                <a:path w="171450" h="161925">
                  <a:moveTo>
                    <a:pt x="0" y="0"/>
                  </a:moveTo>
                  <a:lnTo>
                    <a:pt x="171449" y="0"/>
                  </a:lnTo>
                  <a:lnTo>
                    <a:pt x="171449" y="161924"/>
                  </a:lnTo>
                  <a:lnTo>
                    <a:pt x="0" y="161924"/>
                  </a:lnTo>
                  <a:lnTo>
                    <a:pt x="0" y="0"/>
                  </a:lnTo>
                  <a:close/>
                </a:path>
              </a:pathLst>
            </a:custGeom>
            <a:ln w="38099">
              <a:solidFill>
                <a:srgbClr val="000000"/>
              </a:solidFill>
            </a:ln>
          </p:spPr>
          <p:txBody>
            <a:bodyPr wrap="square" lIns="0" tIns="0" rIns="0" bIns="0" rtlCol="0"/>
            <a:lstStyle/>
            <a:p>
              <a:endParaRPr/>
            </a:p>
          </p:txBody>
        </p:sp>
        <p:sp>
          <p:nvSpPr>
            <p:cNvPr id="179" name="object 179"/>
            <p:cNvSpPr/>
            <p:nvPr/>
          </p:nvSpPr>
          <p:spPr>
            <a:xfrm>
              <a:off x="10811484" y="9255815"/>
              <a:ext cx="209550" cy="38735"/>
            </a:xfrm>
            <a:custGeom>
              <a:avLst/>
              <a:gdLst/>
              <a:ahLst/>
              <a:cxnLst/>
              <a:rect l="l" t="t" r="r" b="b"/>
              <a:pathLst>
                <a:path w="209550" h="38734">
                  <a:moveTo>
                    <a:pt x="0" y="38216"/>
                  </a:moveTo>
                  <a:lnTo>
                    <a:pt x="209549" y="38216"/>
                  </a:lnTo>
                  <a:lnTo>
                    <a:pt x="209549" y="0"/>
                  </a:lnTo>
                  <a:lnTo>
                    <a:pt x="0" y="0"/>
                  </a:lnTo>
                  <a:lnTo>
                    <a:pt x="0" y="38216"/>
                  </a:lnTo>
                  <a:close/>
                </a:path>
              </a:pathLst>
            </a:custGeom>
            <a:solidFill>
              <a:srgbClr val="CDCDCD"/>
            </a:solidFill>
          </p:spPr>
          <p:txBody>
            <a:bodyPr wrap="square" lIns="0" tIns="0" rIns="0" bIns="0" rtlCol="0"/>
            <a:lstStyle/>
            <a:p>
              <a:endParaRPr/>
            </a:p>
          </p:txBody>
        </p:sp>
        <p:sp>
          <p:nvSpPr>
            <p:cNvPr id="180" name="object 180"/>
            <p:cNvSpPr/>
            <p:nvPr/>
          </p:nvSpPr>
          <p:spPr>
            <a:xfrm>
              <a:off x="10830534" y="9113057"/>
              <a:ext cx="171450" cy="161925"/>
            </a:xfrm>
            <a:custGeom>
              <a:avLst/>
              <a:gdLst/>
              <a:ahLst/>
              <a:cxnLst/>
              <a:rect l="l" t="t" r="r" b="b"/>
              <a:pathLst>
                <a:path w="171450" h="161925">
                  <a:moveTo>
                    <a:pt x="0" y="0"/>
                  </a:moveTo>
                  <a:lnTo>
                    <a:pt x="171449" y="0"/>
                  </a:lnTo>
                  <a:lnTo>
                    <a:pt x="171449" y="161924"/>
                  </a:lnTo>
                  <a:lnTo>
                    <a:pt x="0" y="161924"/>
                  </a:lnTo>
                  <a:lnTo>
                    <a:pt x="0" y="0"/>
                  </a:lnTo>
                  <a:close/>
                </a:path>
              </a:pathLst>
            </a:custGeom>
            <a:ln w="38099">
              <a:solidFill>
                <a:srgbClr val="000000"/>
              </a:solidFill>
            </a:ln>
          </p:spPr>
          <p:txBody>
            <a:bodyPr wrap="square" lIns="0" tIns="0" rIns="0" bIns="0" rtlCol="0"/>
            <a:lstStyle/>
            <a:p>
              <a:endParaRPr/>
            </a:p>
          </p:txBody>
        </p:sp>
        <p:sp>
          <p:nvSpPr>
            <p:cNvPr id="181" name="object 181"/>
            <p:cNvSpPr/>
            <p:nvPr/>
          </p:nvSpPr>
          <p:spPr>
            <a:xfrm>
              <a:off x="10411815" y="8897926"/>
              <a:ext cx="60960" cy="200025"/>
            </a:xfrm>
            <a:custGeom>
              <a:avLst/>
              <a:gdLst/>
              <a:ahLst/>
              <a:cxnLst/>
              <a:rect l="l" t="t" r="r" b="b"/>
              <a:pathLst>
                <a:path w="60959" h="200025">
                  <a:moveTo>
                    <a:pt x="0" y="200024"/>
                  </a:moveTo>
                  <a:lnTo>
                    <a:pt x="60388" y="200024"/>
                  </a:lnTo>
                  <a:lnTo>
                    <a:pt x="60388" y="0"/>
                  </a:lnTo>
                  <a:lnTo>
                    <a:pt x="0" y="0"/>
                  </a:lnTo>
                  <a:lnTo>
                    <a:pt x="0" y="200024"/>
                  </a:lnTo>
                  <a:close/>
                </a:path>
              </a:pathLst>
            </a:custGeom>
            <a:solidFill>
              <a:srgbClr val="CDCDCD"/>
            </a:solidFill>
          </p:spPr>
          <p:txBody>
            <a:bodyPr wrap="square" lIns="0" tIns="0" rIns="0" bIns="0" rtlCol="0"/>
            <a:lstStyle/>
            <a:p>
              <a:endParaRPr/>
            </a:p>
          </p:txBody>
        </p:sp>
        <p:sp>
          <p:nvSpPr>
            <p:cNvPr id="182" name="object 182"/>
            <p:cNvSpPr/>
            <p:nvPr/>
          </p:nvSpPr>
          <p:spPr>
            <a:xfrm>
              <a:off x="10430865" y="8916976"/>
              <a:ext cx="171450" cy="161925"/>
            </a:xfrm>
            <a:custGeom>
              <a:avLst/>
              <a:gdLst/>
              <a:ahLst/>
              <a:cxnLst/>
              <a:rect l="l" t="t" r="r" b="b"/>
              <a:pathLst>
                <a:path w="171450" h="161925">
                  <a:moveTo>
                    <a:pt x="0" y="0"/>
                  </a:moveTo>
                  <a:lnTo>
                    <a:pt x="171449" y="0"/>
                  </a:lnTo>
                  <a:lnTo>
                    <a:pt x="171449" y="161924"/>
                  </a:lnTo>
                  <a:lnTo>
                    <a:pt x="0" y="161924"/>
                  </a:lnTo>
                  <a:lnTo>
                    <a:pt x="0" y="0"/>
                  </a:lnTo>
                  <a:close/>
                </a:path>
              </a:pathLst>
            </a:custGeom>
            <a:ln w="38099">
              <a:solidFill>
                <a:srgbClr val="000000"/>
              </a:solidFill>
            </a:ln>
          </p:spPr>
          <p:txBody>
            <a:bodyPr wrap="square" lIns="0" tIns="0" rIns="0" bIns="0" rtlCol="0"/>
            <a:lstStyle/>
            <a:p>
              <a:endParaRPr/>
            </a:p>
          </p:txBody>
        </p:sp>
      </p:grpSp>
      <p:sp>
        <p:nvSpPr>
          <p:cNvPr id="183" name="object 183"/>
          <p:cNvSpPr/>
          <p:nvPr/>
        </p:nvSpPr>
        <p:spPr>
          <a:xfrm>
            <a:off x="10472203" y="8579540"/>
            <a:ext cx="666750" cy="676275"/>
          </a:xfrm>
          <a:custGeom>
            <a:avLst/>
            <a:gdLst/>
            <a:ahLst/>
            <a:cxnLst/>
            <a:rect l="l" t="t" r="r" b="b"/>
            <a:pathLst>
              <a:path w="666750" h="676275">
                <a:moveTo>
                  <a:pt x="666749" y="676274"/>
                </a:moveTo>
                <a:lnTo>
                  <a:pt x="0" y="676274"/>
                </a:lnTo>
                <a:lnTo>
                  <a:pt x="0" y="0"/>
                </a:lnTo>
                <a:lnTo>
                  <a:pt x="666749" y="0"/>
                </a:lnTo>
                <a:lnTo>
                  <a:pt x="666749" y="676274"/>
                </a:lnTo>
                <a:close/>
              </a:path>
            </a:pathLst>
          </a:custGeom>
          <a:solidFill>
            <a:srgbClr val="000000"/>
          </a:solidFill>
        </p:spPr>
        <p:txBody>
          <a:bodyPr wrap="square" lIns="0" tIns="0" rIns="0" bIns="0" rtlCol="0"/>
          <a:lstStyle/>
          <a:p>
            <a:endParaRPr/>
          </a:p>
        </p:txBody>
      </p:sp>
      <p:sp>
        <p:nvSpPr>
          <p:cNvPr id="184" name="object 184"/>
          <p:cNvSpPr txBox="1"/>
          <p:nvPr/>
        </p:nvSpPr>
        <p:spPr>
          <a:xfrm>
            <a:off x="6692830" y="5993593"/>
            <a:ext cx="812165" cy="379730"/>
          </a:xfrm>
          <a:prstGeom prst="rect">
            <a:avLst/>
          </a:prstGeom>
        </p:spPr>
        <p:txBody>
          <a:bodyPr vert="horz" wrap="square" lIns="0" tIns="15875" rIns="0" bIns="0" rtlCol="0">
            <a:spAutoFit/>
          </a:bodyPr>
          <a:lstStyle/>
          <a:p>
            <a:pPr marL="12700">
              <a:lnSpc>
                <a:spcPct val="100000"/>
              </a:lnSpc>
              <a:spcBef>
                <a:spcPts val="125"/>
              </a:spcBef>
            </a:pPr>
            <a:r>
              <a:rPr sz="2300" spc="10" dirty="0">
                <a:latin typeface="Trebuchet MS"/>
                <a:cs typeface="Trebuchet MS"/>
              </a:rPr>
              <a:t>m</a:t>
            </a:r>
            <a:r>
              <a:rPr sz="2300" spc="-45" dirty="0">
                <a:latin typeface="Trebuchet MS"/>
                <a:cs typeface="Trebuchet MS"/>
              </a:rPr>
              <a:t>a</a:t>
            </a:r>
            <a:r>
              <a:rPr sz="2300" spc="35" dirty="0">
                <a:latin typeface="Trebuchet MS"/>
                <a:cs typeface="Trebuchet MS"/>
              </a:rPr>
              <a:t>s</a:t>
            </a:r>
            <a:r>
              <a:rPr sz="2300" dirty="0">
                <a:latin typeface="Trebuchet MS"/>
                <a:cs typeface="Trebuchet MS"/>
              </a:rPr>
              <a:t>k</a:t>
            </a:r>
            <a:r>
              <a:rPr sz="2300" spc="35" dirty="0">
                <a:latin typeface="Trebuchet MS"/>
                <a:cs typeface="Trebuchet MS"/>
              </a:rPr>
              <a:t>s</a:t>
            </a:r>
            <a:endParaRPr sz="2300">
              <a:latin typeface="Trebuchet MS"/>
              <a:cs typeface="Trebuchet MS"/>
            </a:endParaRPr>
          </a:p>
        </p:txBody>
      </p:sp>
      <p:sp>
        <p:nvSpPr>
          <p:cNvPr id="185" name="object 185"/>
          <p:cNvSpPr txBox="1"/>
          <p:nvPr/>
        </p:nvSpPr>
        <p:spPr>
          <a:xfrm>
            <a:off x="6174611" y="5818292"/>
            <a:ext cx="6278880" cy="379730"/>
          </a:xfrm>
          <a:prstGeom prst="rect">
            <a:avLst/>
          </a:prstGeom>
        </p:spPr>
        <p:txBody>
          <a:bodyPr vert="horz" wrap="square" lIns="0" tIns="15875" rIns="0" bIns="0" rtlCol="0">
            <a:spAutoFit/>
          </a:bodyPr>
          <a:lstStyle/>
          <a:p>
            <a:pPr marL="50800">
              <a:lnSpc>
                <a:spcPct val="100000"/>
              </a:lnSpc>
              <a:spcBef>
                <a:spcPts val="125"/>
              </a:spcBef>
              <a:tabLst>
                <a:tab pos="4270375" algn="l"/>
              </a:tabLst>
            </a:pPr>
            <a:r>
              <a:rPr sz="3450" spc="52" baseline="33816" dirty="0">
                <a:latin typeface="Trebuchet MS"/>
                <a:cs typeface="Trebuchet MS"/>
              </a:rPr>
              <a:t>s</a:t>
            </a:r>
            <a:r>
              <a:rPr sz="3450" spc="-120" baseline="33816" dirty="0">
                <a:latin typeface="Trebuchet MS"/>
                <a:cs typeface="Trebuchet MS"/>
              </a:rPr>
              <a:t>e</a:t>
            </a:r>
            <a:r>
              <a:rPr sz="3450" spc="142" baseline="33816" dirty="0">
                <a:latin typeface="Trebuchet MS"/>
                <a:cs typeface="Trebuchet MS"/>
              </a:rPr>
              <a:t>g</a:t>
            </a:r>
            <a:r>
              <a:rPr sz="3450" spc="15" baseline="33816" dirty="0">
                <a:latin typeface="Trebuchet MS"/>
                <a:cs typeface="Trebuchet MS"/>
              </a:rPr>
              <a:t>m</a:t>
            </a:r>
            <a:r>
              <a:rPr sz="3450" spc="-120" baseline="33816" dirty="0">
                <a:latin typeface="Trebuchet MS"/>
                <a:cs typeface="Trebuchet MS"/>
              </a:rPr>
              <a:t>e</a:t>
            </a:r>
            <a:r>
              <a:rPr sz="3450" spc="22" baseline="33816" dirty="0">
                <a:latin typeface="Trebuchet MS"/>
                <a:cs typeface="Trebuchet MS"/>
              </a:rPr>
              <a:t>n</a:t>
            </a:r>
            <a:r>
              <a:rPr sz="3450" spc="-104" baseline="33816" dirty="0">
                <a:latin typeface="Trebuchet MS"/>
                <a:cs typeface="Trebuchet MS"/>
              </a:rPr>
              <a:t>t</a:t>
            </a:r>
            <a:r>
              <a:rPr sz="3450" spc="-67" baseline="33816" dirty="0">
                <a:latin typeface="Trebuchet MS"/>
                <a:cs typeface="Trebuchet MS"/>
              </a:rPr>
              <a:t>a</a:t>
            </a:r>
            <a:r>
              <a:rPr sz="3450" spc="-104" baseline="33816" dirty="0">
                <a:latin typeface="Trebuchet MS"/>
                <a:cs typeface="Trebuchet MS"/>
              </a:rPr>
              <a:t>t</a:t>
            </a:r>
            <a:r>
              <a:rPr sz="3450" spc="-209" baseline="33816" dirty="0">
                <a:latin typeface="Trebuchet MS"/>
                <a:cs typeface="Trebuchet MS"/>
              </a:rPr>
              <a:t>i</a:t>
            </a:r>
            <a:r>
              <a:rPr sz="3450" spc="150" baseline="33816" dirty="0">
                <a:latin typeface="Trebuchet MS"/>
                <a:cs typeface="Trebuchet MS"/>
              </a:rPr>
              <a:t>o</a:t>
            </a:r>
            <a:r>
              <a:rPr sz="3450" spc="22" baseline="33816" dirty="0">
                <a:latin typeface="Trebuchet MS"/>
                <a:cs typeface="Trebuchet MS"/>
              </a:rPr>
              <a:t>n</a:t>
            </a:r>
            <a:r>
              <a:rPr sz="3450" spc="-15" baseline="33816" dirty="0">
                <a:latin typeface="Trebuchet MS"/>
                <a:cs typeface="Trebuchet MS"/>
              </a:rPr>
              <a:t> </a:t>
            </a:r>
            <a:r>
              <a:rPr sz="2300" spc="-85" dirty="0">
                <a:latin typeface="Trebuchet MS"/>
                <a:cs typeface="Trebuchet MS"/>
              </a:rPr>
              <a:t>f</a:t>
            </a:r>
            <a:r>
              <a:rPr sz="2300" spc="-80" dirty="0">
                <a:latin typeface="Trebuchet MS"/>
                <a:cs typeface="Trebuchet MS"/>
              </a:rPr>
              <a:t>e</a:t>
            </a:r>
            <a:r>
              <a:rPr sz="2300" spc="-45" dirty="0">
                <a:latin typeface="Trebuchet MS"/>
                <a:cs typeface="Trebuchet MS"/>
              </a:rPr>
              <a:t>a</a:t>
            </a:r>
            <a:r>
              <a:rPr sz="2300" spc="-70" dirty="0">
                <a:latin typeface="Trebuchet MS"/>
                <a:cs typeface="Trebuchet MS"/>
              </a:rPr>
              <a:t>t</a:t>
            </a:r>
            <a:r>
              <a:rPr sz="2300" spc="-35" dirty="0">
                <a:latin typeface="Trebuchet MS"/>
                <a:cs typeface="Trebuchet MS"/>
              </a:rPr>
              <a:t>u</a:t>
            </a:r>
            <a:r>
              <a:rPr sz="2300" spc="-150" dirty="0">
                <a:latin typeface="Trebuchet MS"/>
                <a:cs typeface="Trebuchet MS"/>
              </a:rPr>
              <a:t>r</a:t>
            </a:r>
            <a:r>
              <a:rPr sz="2300" spc="-80" dirty="0">
                <a:latin typeface="Trebuchet MS"/>
                <a:cs typeface="Trebuchet MS"/>
              </a:rPr>
              <a:t>e</a:t>
            </a:r>
            <a:r>
              <a:rPr sz="2300" spc="-165" dirty="0">
                <a:latin typeface="Trebuchet MS"/>
                <a:cs typeface="Trebuchet MS"/>
              </a:rPr>
              <a:t> </a:t>
            </a:r>
            <a:r>
              <a:rPr sz="2300" spc="-5" dirty="0">
                <a:latin typeface="Trebuchet MS"/>
                <a:cs typeface="Trebuchet MS"/>
              </a:rPr>
              <a:t>v</a:t>
            </a:r>
            <a:r>
              <a:rPr sz="2300" spc="100" dirty="0">
                <a:latin typeface="Trebuchet MS"/>
                <a:cs typeface="Trebuchet MS"/>
              </a:rPr>
              <a:t>o</a:t>
            </a:r>
            <a:r>
              <a:rPr sz="2300" spc="-160" dirty="0">
                <a:latin typeface="Trebuchet MS"/>
                <a:cs typeface="Trebuchet MS"/>
              </a:rPr>
              <a:t>l</a:t>
            </a:r>
            <a:r>
              <a:rPr sz="2300" spc="-35" dirty="0">
                <a:latin typeface="Trebuchet MS"/>
                <a:cs typeface="Trebuchet MS"/>
              </a:rPr>
              <a:t>u</a:t>
            </a:r>
            <a:r>
              <a:rPr sz="2300" spc="10" dirty="0">
                <a:latin typeface="Trebuchet MS"/>
                <a:cs typeface="Trebuchet MS"/>
              </a:rPr>
              <a:t>m</a:t>
            </a:r>
            <a:r>
              <a:rPr sz="2300" spc="-80" dirty="0">
                <a:latin typeface="Trebuchet MS"/>
                <a:cs typeface="Trebuchet MS"/>
              </a:rPr>
              <a:t>e</a:t>
            </a:r>
            <a:r>
              <a:rPr sz="2300" spc="35" dirty="0">
                <a:latin typeface="Trebuchet MS"/>
                <a:cs typeface="Trebuchet MS"/>
              </a:rPr>
              <a:t>s</a:t>
            </a:r>
            <a:r>
              <a:rPr sz="2300" dirty="0">
                <a:latin typeface="Trebuchet MS"/>
                <a:cs typeface="Trebuchet MS"/>
              </a:rPr>
              <a:t>	</a:t>
            </a:r>
            <a:r>
              <a:rPr sz="2300" spc="-150" dirty="0">
                <a:latin typeface="Trebuchet MS"/>
                <a:cs typeface="Trebuchet MS"/>
              </a:rPr>
              <a:t>r</a:t>
            </a:r>
            <a:r>
              <a:rPr sz="2300" spc="-80" dirty="0">
                <a:latin typeface="Trebuchet MS"/>
                <a:cs typeface="Trebuchet MS"/>
              </a:rPr>
              <a:t>e</a:t>
            </a:r>
            <a:r>
              <a:rPr sz="2300" spc="-160" dirty="0">
                <a:latin typeface="Trebuchet MS"/>
                <a:cs typeface="Trebuchet MS"/>
              </a:rPr>
              <a:t>l</a:t>
            </a:r>
            <a:r>
              <a:rPr sz="2300" spc="-45" dirty="0">
                <a:latin typeface="Trebuchet MS"/>
                <a:cs typeface="Trebuchet MS"/>
              </a:rPr>
              <a:t>a</a:t>
            </a:r>
            <a:r>
              <a:rPr sz="2300" spc="-70" dirty="0">
                <a:latin typeface="Trebuchet MS"/>
                <a:cs typeface="Trebuchet MS"/>
              </a:rPr>
              <a:t>t</a:t>
            </a:r>
            <a:r>
              <a:rPr sz="2300" spc="-140" dirty="0">
                <a:latin typeface="Trebuchet MS"/>
                <a:cs typeface="Trebuchet MS"/>
              </a:rPr>
              <a:t>i</a:t>
            </a:r>
            <a:r>
              <a:rPr sz="2300" spc="100" dirty="0">
                <a:latin typeface="Trebuchet MS"/>
                <a:cs typeface="Trebuchet MS"/>
              </a:rPr>
              <a:t>o</a:t>
            </a:r>
            <a:r>
              <a:rPr sz="2300" spc="15" dirty="0">
                <a:latin typeface="Trebuchet MS"/>
                <a:cs typeface="Trebuchet MS"/>
              </a:rPr>
              <a:t>n</a:t>
            </a:r>
            <a:r>
              <a:rPr sz="2300" spc="-45" dirty="0">
                <a:latin typeface="Trebuchet MS"/>
                <a:cs typeface="Trebuchet MS"/>
              </a:rPr>
              <a:t>a</a:t>
            </a:r>
            <a:r>
              <a:rPr sz="2300" spc="-160" dirty="0">
                <a:latin typeface="Trebuchet MS"/>
                <a:cs typeface="Trebuchet MS"/>
              </a:rPr>
              <a:t>l</a:t>
            </a:r>
            <a:r>
              <a:rPr sz="2300" spc="-165" dirty="0">
                <a:latin typeface="Trebuchet MS"/>
                <a:cs typeface="Trebuchet MS"/>
              </a:rPr>
              <a:t> </a:t>
            </a:r>
            <a:r>
              <a:rPr sz="2300" spc="95" dirty="0">
                <a:latin typeface="Trebuchet MS"/>
                <a:cs typeface="Trebuchet MS"/>
              </a:rPr>
              <a:t>g</a:t>
            </a:r>
            <a:r>
              <a:rPr sz="2300" spc="-135" dirty="0">
                <a:latin typeface="Trebuchet MS"/>
                <a:cs typeface="Trebuchet MS"/>
              </a:rPr>
              <a:t>r</a:t>
            </a:r>
            <a:r>
              <a:rPr sz="2300" spc="-45" dirty="0">
                <a:latin typeface="Trebuchet MS"/>
                <a:cs typeface="Trebuchet MS"/>
              </a:rPr>
              <a:t>a</a:t>
            </a:r>
            <a:r>
              <a:rPr sz="2300" spc="-30" dirty="0">
                <a:latin typeface="Trebuchet MS"/>
                <a:cs typeface="Trebuchet MS"/>
              </a:rPr>
              <a:t>p</a:t>
            </a:r>
            <a:r>
              <a:rPr sz="2300" spc="10" dirty="0">
                <a:latin typeface="Trebuchet MS"/>
                <a:cs typeface="Trebuchet MS"/>
              </a:rPr>
              <a:t>h</a:t>
            </a:r>
            <a:endParaRPr sz="2300">
              <a:latin typeface="Trebuchet MS"/>
              <a:cs typeface="Trebuchet MS"/>
            </a:endParaRPr>
          </a:p>
        </p:txBody>
      </p:sp>
      <p:sp>
        <p:nvSpPr>
          <p:cNvPr id="186" name="object 186"/>
          <p:cNvSpPr txBox="1"/>
          <p:nvPr/>
        </p:nvSpPr>
        <p:spPr>
          <a:xfrm>
            <a:off x="13397856" y="5641168"/>
            <a:ext cx="1772285" cy="732155"/>
          </a:xfrm>
          <a:prstGeom prst="rect">
            <a:avLst/>
          </a:prstGeom>
        </p:spPr>
        <p:txBody>
          <a:bodyPr vert="horz" wrap="square" lIns="0" tIns="13970" rIns="0" bIns="0" rtlCol="0">
            <a:spAutoFit/>
          </a:bodyPr>
          <a:lstStyle/>
          <a:p>
            <a:pPr marL="95885" marR="5080" indent="-83820">
              <a:lnSpc>
                <a:spcPct val="100499"/>
              </a:lnSpc>
              <a:spcBef>
                <a:spcPts val="110"/>
              </a:spcBef>
            </a:pPr>
            <a:r>
              <a:rPr sz="2300" spc="35" dirty="0">
                <a:latin typeface="Trebuchet MS"/>
                <a:cs typeface="Trebuchet MS"/>
              </a:rPr>
              <a:t>s</a:t>
            </a:r>
            <a:r>
              <a:rPr sz="2300" spc="-80" dirty="0">
                <a:latin typeface="Trebuchet MS"/>
                <a:cs typeface="Trebuchet MS"/>
              </a:rPr>
              <a:t>e</a:t>
            </a:r>
            <a:r>
              <a:rPr sz="2300" spc="95" dirty="0">
                <a:latin typeface="Trebuchet MS"/>
                <a:cs typeface="Trebuchet MS"/>
              </a:rPr>
              <a:t>g</a:t>
            </a:r>
            <a:r>
              <a:rPr sz="2300" spc="10" dirty="0">
                <a:latin typeface="Trebuchet MS"/>
                <a:cs typeface="Trebuchet MS"/>
              </a:rPr>
              <a:t>m</a:t>
            </a:r>
            <a:r>
              <a:rPr sz="2300" spc="-80" dirty="0">
                <a:latin typeface="Trebuchet MS"/>
                <a:cs typeface="Trebuchet MS"/>
              </a:rPr>
              <a:t>e</a:t>
            </a:r>
            <a:r>
              <a:rPr sz="2300" spc="15" dirty="0">
                <a:latin typeface="Trebuchet MS"/>
                <a:cs typeface="Trebuchet MS"/>
              </a:rPr>
              <a:t>n</a:t>
            </a:r>
            <a:r>
              <a:rPr sz="2300" spc="-70" dirty="0">
                <a:latin typeface="Trebuchet MS"/>
                <a:cs typeface="Trebuchet MS"/>
              </a:rPr>
              <a:t>t</a:t>
            </a:r>
            <a:r>
              <a:rPr sz="2300" spc="-45" dirty="0">
                <a:latin typeface="Trebuchet MS"/>
                <a:cs typeface="Trebuchet MS"/>
              </a:rPr>
              <a:t>a</a:t>
            </a:r>
            <a:r>
              <a:rPr sz="2300" spc="-70" dirty="0">
                <a:latin typeface="Trebuchet MS"/>
                <a:cs typeface="Trebuchet MS"/>
              </a:rPr>
              <a:t>t</a:t>
            </a:r>
            <a:r>
              <a:rPr sz="2300" spc="-140" dirty="0">
                <a:latin typeface="Trebuchet MS"/>
                <a:cs typeface="Trebuchet MS"/>
              </a:rPr>
              <a:t>i</a:t>
            </a:r>
            <a:r>
              <a:rPr sz="2300" spc="100" dirty="0">
                <a:latin typeface="Trebuchet MS"/>
                <a:cs typeface="Trebuchet MS"/>
              </a:rPr>
              <a:t>o</a:t>
            </a:r>
            <a:r>
              <a:rPr sz="2300" spc="10" dirty="0">
                <a:latin typeface="Trebuchet MS"/>
                <a:cs typeface="Trebuchet MS"/>
              </a:rPr>
              <a:t>n  m</a:t>
            </a:r>
            <a:r>
              <a:rPr sz="2300" spc="-45" dirty="0">
                <a:latin typeface="Trebuchet MS"/>
                <a:cs typeface="Trebuchet MS"/>
              </a:rPr>
              <a:t>a</a:t>
            </a:r>
            <a:r>
              <a:rPr sz="2300" spc="35" dirty="0">
                <a:latin typeface="Trebuchet MS"/>
                <a:cs typeface="Trebuchet MS"/>
              </a:rPr>
              <a:t>s</a:t>
            </a:r>
            <a:r>
              <a:rPr sz="2300" dirty="0">
                <a:latin typeface="Trebuchet MS"/>
                <a:cs typeface="Trebuchet MS"/>
              </a:rPr>
              <a:t>k</a:t>
            </a:r>
            <a:r>
              <a:rPr sz="2300" spc="35" dirty="0">
                <a:latin typeface="Trebuchet MS"/>
                <a:cs typeface="Trebuchet MS"/>
              </a:rPr>
              <a:t>s</a:t>
            </a:r>
            <a:r>
              <a:rPr sz="2300" spc="-165" dirty="0">
                <a:latin typeface="Trebuchet MS"/>
                <a:cs typeface="Trebuchet MS"/>
              </a:rPr>
              <a:t> </a:t>
            </a:r>
            <a:r>
              <a:rPr sz="2300" spc="95" dirty="0">
                <a:latin typeface="Trebuchet MS"/>
                <a:cs typeface="Trebuchet MS"/>
              </a:rPr>
              <a:t>g</a:t>
            </a:r>
            <a:r>
              <a:rPr sz="2300" spc="-135" dirty="0">
                <a:latin typeface="Trebuchet MS"/>
                <a:cs typeface="Trebuchet MS"/>
              </a:rPr>
              <a:t>r</a:t>
            </a:r>
            <a:r>
              <a:rPr sz="2300" spc="-45" dirty="0">
                <a:latin typeface="Trebuchet MS"/>
                <a:cs typeface="Trebuchet MS"/>
              </a:rPr>
              <a:t>a</a:t>
            </a:r>
            <a:r>
              <a:rPr sz="2300" spc="-30" dirty="0">
                <a:latin typeface="Trebuchet MS"/>
                <a:cs typeface="Trebuchet MS"/>
              </a:rPr>
              <a:t>p</a:t>
            </a:r>
            <a:r>
              <a:rPr sz="2300" spc="10" dirty="0">
                <a:latin typeface="Trebuchet MS"/>
                <a:cs typeface="Trebuchet MS"/>
              </a:rPr>
              <a:t>h</a:t>
            </a:r>
            <a:endParaRPr sz="2300">
              <a:latin typeface="Trebuchet MS"/>
              <a:cs typeface="Trebuchet MS"/>
            </a:endParaRPr>
          </a:p>
        </p:txBody>
      </p:sp>
      <p:sp>
        <p:nvSpPr>
          <p:cNvPr id="187" name="object 187"/>
          <p:cNvSpPr txBox="1"/>
          <p:nvPr/>
        </p:nvSpPr>
        <p:spPr>
          <a:xfrm>
            <a:off x="13911223" y="8834628"/>
            <a:ext cx="1075690" cy="379730"/>
          </a:xfrm>
          <a:prstGeom prst="rect">
            <a:avLst/>
          </a:prstGeom>
        </p:spPr>
        <p:txBody>
          <a:bodyPr vert="horz" wrap="square" lIns="0" tIns="15875" rIns="0" bIns="0" rtlCol="0">
            <a:spAutoFit/>
          </a:bodyPr>
          <a:lstStyle/>
          <a:p>
            <a:pPr marL="12700">
              <a:lnSpc>
                <a:spcPct val="100000"/>
              </a:lnSpc>
              <a:spcBef>
                <a:spcPts val="125"/>
              </a:spcBef>
            </a:pPr>
            <a:r>
              <a:rPr sz="2300" spc="10" dirty="0">
                <a:latin typeface="Trebuchet MS"/>
                <a:cs typeface="Trebuchet MS"/>
              </a:rPr>
              <a:t>6</a:t>
            </a:r>
            <a:r>
              <a:rPr sz="2300" spc="125" dirty="0">
                <a:latin typeface="Trebuchet MS"/>
                <a:cs typeface="Trebuchet MS"/>
              </a:rPr>
              <a:t>4</a:t>
            </a:r>
            <a:r>
              <a:rPr sz="2300" spc="40" dirty="0">
                <a:latin typeface="Trebuchet MS"/>
                <a:cs typeface="Trebuchet MS"/>
              </a:rPr>
              <a:t>x</a:t>
            </a:r>
            <a:r>
              <a:rPr sz="2300" spc="10" dirty="0">
                <a:latin typeface="Trebuchet MS"/>
                <a:cs typeface="Trebuchet MS"/>
              </a:rPr>
              <a:t>6</a:t>
            </a:r>
            <a:r>
              <a:rPr sz="2300" spc="125" dirty="0">
                <a:latin typeface="Trebuchet MS"/>
                <a:cs typeface="Trebuchet MS"/>
              </a:rPr>
              <a:t>4</a:t>
            </a:r>
            <a:r>
              <a:rPr sz="2300" spc="40" dirty="0">
                <a:latin typeface="Trebuchet MS"/>
                <a:cs typeface="Trebuchet MS"/>
              </a:rPr>
              <a:t>x</a:t>
            </a:r>
            <a:r>
              <a:rPr sz="2300" spc="-440" dirty="0">
                <a:latin typeface="Trebuchet MS"/>
                <a:cs typeface="Trebuchet MS"/>
              </a:rPr>
              <a:t>1</a:t>
            </a:r>
            <a:endParaRPr sz="2300">
              <a:latin typeface="Trebuchet MS"/>
              <a:cs typeface="Trebuchet MS"/>
            </a:endParaRPr>
          </a:p>
        </p:txBody>
      </p:sp>
      <p:sp>
        <p:nvSpPr>
          <p:cNvPr id="188" name="object 188"/>
          <p:cNvSpPr txBox="1"/>
          <p:nvPr/>
        </p:nvSpPr>
        <p:spPr>
          <a:xfrm>
            <a:off x="9686201" y="9563170"/>
            <a:ext cx="1923414" cy="732155"/>
          </a:xfrm>
          <a:prstGeom prst="rect">
            <a:avLst/>
          </a:prstGeom>
        </p:spPr>
        <p:txBody>
          <a:bodyPr vert="horz" wrap="square" lIns="0" tIns="13970" rIns="0" bIns="0" rtlCol="0">
            <a:spAutoFit/>
          </a:bodyPr>
          <a:lstStyle/>
          <a:p>
            <a:pPr marL="12700" marR="5080" indent="495300">
              <a:lnSpc>
                <a:spcPct val="100499"/>
              </a:lnSpc>
              <a:spcBef>
                <a:spcPts val="110"/>
              </a:spcBef>
            </a:pPr>
            <a:r>
              <a:rPr sz="2300" dirty="0">
                <a:latin typeface="Trebuchet MS"/>
                <a:cs typeface="Trebuchet MS"/>
              </a:rPr>
              <a:t>8x8x32 </a:t>
            </a:r>
            <a:r>
              <a:rPr sz="2300" spc="5" dirty="0">
                <a:latin typeface="Trebuchet MS"/>
                <a:cs typeface="Trebuchet MS"/>
              </a:rPr>
              <a:t> </a:t>
            </a:r>
            <a:r>
              <a:rPr sz="2300" spc="-85" dirty="0">
                <a:latin typeface="Trebuchet MS"/>
                <a:cs typeface="Trebuchet MS"/>
              </a:rPr>
              <a:t>f</a:t>
            </a:r>
            <a:r>
              <a:rPr sz="2300" spc="-80" dirty="0">
                <a:latin typeface="Trebuchet MS"/>
                <a:cs typeface="Trebuchet MS"/>
              </a:rPr>
              <a:t>e</a:t>
            </a:r>
            <a:r>
              <a:rPr sz="2300" spc="-45" dirty="0">
                <a:latin typeface="Trebuchet MS"/>
                <a:cs typeface="Trebuchet MS"/>
              </a:rPr>
              <a:t>a</a:t>
            </a:r>
            <a:r>
              <a:rPr sz="2300" spc="-70" dirty="0">
                <a:latin typeface="Trebuchet MS"/>
                <a:cs typeface="Trebuchet MS"/>
              </a:rPr>
              <a:t>t</a:t>
            </a:r>
            <a:r>
              <a:rPr sz="2300" spc="-35" dirty="0">
                <a:latin typeface="Trebuchet MS"/>
                <a:cs typeface="Trebuchet MS"/>
              </a:rPr>
              <a:t>u</a:t>
            </a:r>
            <a:r>
              <a:rPr sz="2300" spc="-150" dirty="0">
                <a:latin typeface="Trebuchet MS"/>
                <a:cs typeface="Trebuchet MS"/>
              </a:rPr>
              <a:t>r</a:t>
            </a:r>
            <a:r>
              <a:rPr sz="2300" spc="-80" dirty="0">
                <a:latin typeface="Trebuchet MS"/>
                <a:cs typeface="Trebuchet MS"/>
              </a:rPr>
              <a:t>e</a:t>
            </a:r>
            <a:r>
              <a:rPr sz="2300" spc="-165" dirty="0">
                <a:latin typeface="Trebuchet MS"/>
                <a:cs typeface="Trebuchet MS"/>
              </a:rPr>
              <a:t> </a:t>
            </a:r>
            <a:r>
              <a:rPr sz="2300" spc="-5" dirty="0">
                <a:latin typeface="Trebuchet MS"/>
                <a:cs typeface="Trebuchet MS"/>
              </a:rPr>
              <a:t>v</a:t>
            </a:r>
            <a:r>
              <a:rPr sz="2300" spc="100" dirty="0">
                <a:latin typeface="Trebuchet MS"/>
                <a:cs typeface="Trebuchet MS"/>
              </a:rPr>
              <a:t>o</a:t>
            </a:r>
            <a:r>
              <a:rPr sz="2300" spc="-160" dirty="0">
                <a:latin typeface="Trebuchet MS"/>
                <a:cs typeface="Trebuchet MS"/>
              </a:rPr>
              <a:t>l</a:t>
            </a:r>
            <a:r>
              <a:rPr sz="2300" spc="-35" dirty="0">
                <a:latin typeface="Trebuchet MS"/>
                <a:cs typeface="Trebuchet MS"/>
              </a:rPr>
              <a:t>u</a:t>
            </a:r>
            <a:r>
              <a:rPr sz="2300" spc="10" dirty="0">
                <a:latin typeface="Trebuchet MS"/>
                <a:cs typeface="Trebuchet MS"/>
              </a:rPr>
              <a:t>m</a:t>
            </a:r>
            <a:r>
              <a:rPr sz="2300" spc="-80" dirty="0">
                <a:latin typeface="Trebuchet MS"/>
                <a:cs typeface="Trebuchet MS"/>
              </a:rPr>
              <a:t>e</a:t>
            </a:r>
            <a:endParaRPr sz="2300">
              <a:latin typeface="Trebuchet MS"/>
              <a:cs typeface="Trebuchet MS"/>
            </a:endParaRPr>
          </a:p>
        </p:txBody>
      </p:sp>
      <p:sp>
        <p:nvSpPr>
          <p:cNvPr id="189" name="object 189"/>
          <p:cNvSpPr txBox="1"/>
          <p:nvPr/>
        </p:nvSpPr>
        <p:spPr>
          <a:xfrm>
            <a:off x="2838381" y="5641168"/>
            <a:ext cx="2364740" cy="732155"/>
          </a:xfrm>
          <a:prstGeom prst="rect">
            <a:avLst/>
          </a:prstGeom>
        </p:spPr>
        <p:txBody>
          <a:bodyPr vert="horz" wrap="square" lIns="0" tIns="15875" rIns="0" bIns="0" rtlCol="0">
            <a:spAutoFit/>
          </a:bodyPr>
          <a:lstStyle/>
          <a:p>
            <a:pPr marL="164465">
              <a:lnSpc>
                <a:spcPct val="100000"/>
              </a:lnSpc>
              <a:spcBef>
                <a:spcPts val="125"/>
              </a:spcBef>
            </a:pPr>
            <a:r>
              <a:rPr sz="2300" spc="10" dirty="0">
                <a:latin typeface="Arial MT"/>
                <a:cs typeface="Arial MT"/>
              </a:rPr>
              <a:t>bubble</a:t>
            </a:r>
            <a:r>
              <a:rPr sz="2300" spc="-25" dirty="0">
                <a:latin typeface="Arial MT"/>
                <a:cs typeface="Arial MT"/>
              </a:rPr>
              <a:t> </a:t>
            </a:r>
            <a:r>
              <a:rPr sz="2300" spc="10" dirty="0">
                <a:latin typeface="Arial MT"/>
                <a:cs typeface="Arial MT"/>
              </a:rPr>
              <a:t>diagram</a:t>
            </a:r>
            <a:endParaRPr sz="2300">
              <a:latin typeface="Arial MT"/>
              <a:cs typeface="Arial MT"/>
            </a:endParaRPr>
          </a:p>
          <a:p>
            <a:pPr marL="12700">
              <a:lnSpc>
                <a:spcPct val="100000"/>
              </a:lnSpc>
              <a:spcBef>
                <a:spcPts val="15"/>
              </a:spcBef>
            </a:pPr>
            <a:r>
              <a:rPr sz="2300" spc="10" dirty="0">
                <a:latin typeface="Arial MT"/>
                <a:cs typeface="Arial MT"/>
              </a:rPr>
              <a:t>-&gt;condition</a:t>
            </a:r>
            <a:r>
              <a:rPr sz="2300" spc="-55" dirty="0">
                <a:latin typeface="Arial MT"/>
                <a:cs typeface="Arial MT"/>
              </a:rPr>
              <a:t> </a:t>
            </a:r>
            <a:r>
              <a:rPr sz="2300" spc="10" dirty="0">
                <a:latin typeface="Arial MT"/>
                <a:cs typeface="Arial MT"/>
              </a:rPr>
              <a:t>image</a:t>
            </a:r>
            <a:endParaRPr sz="2300">
              <a:latin typeface="Arial MT"/>
              <a:cs typeface="Arial MT"/>
            </a:endParaRPr>
          </a:p>
        </p:txBody>
      </p:sp>
      <p:sp>
        <p:nvSpPr>
          <p:cNvPr id="104" name="מציין מיקום של מספר שקופית 103">
            <a:extLst>
              <a:ext uri="{FF2B5EF4-FFF2-40B4-BE49-F238E27FC236}">
                <a16:creationId xmlns:a16="http://schemas.microsoft.com/office/drawing/2014/main" id="{AEA90D21-B561-BACB-8892-EE6B5EEBF88F}"/>
              </a:ext>
            </a:extLst>
          </p:cNvPr>
          <p:cNvSpPr>
            <a:spLocks noGrp="1"/>
          </p:cNvSpPr>
          <p:nvPr>
            <p:ph type="sldNum" sz="quarter" idx="7"/>
          </p:nvPr>
        </p:nvSpPr>
        <p:spPr/>
        <p:txBody>
          <a:bodyPr/>
          <a:lstStyle/>
          <a:p>
            <a:fld id="{B6F15528-21DE-4FAA-801E-634DDDAF4B2B}" type="slidenum">
              <a:rPr lang="en-IL" smtClean="0"/>
              <a:t>5</a:t>
            </a:fld>
            <a:endParaRPr lang="en-IL"/>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2419" y="0"/>
            <a:ext cx="18288000" cy="10308590"/>
            <a:chOff x="2419" y="0"/>
            <a:chExt cx="18288000" cy="10308590"/>
          </a:xfrm>
        </p:grpSpPr>
        <p:pic>
          <p:nvPicPr>
            <p:cNvPr id="3" name="object 3"/>
            <p:cNvPicPr/>
            <p:nvPr/>
          </p:nvPicPr>
          <p:blipFill>
            <a:blip r:embed="rId2" cstate="print"/>
            <a:stretch>
              <a:fillRect/>
            </a:stretch>
          </p:blipFill>
          <p:spPr>
            <a:xfrm>
              <a:off x="2230243" y="0"/>
              <a:ext cx="13827511" cy="10286999"/>
            </a:xfrm>
            <a:prstGeom prst="rect">
              <a:avLst/>
            </a:prstGeom>
          </p:spPr>
        </p:pic>
        <p:sp>
          <p:nvSpPr>
            <p:cNvPr id="4" name="object 4"/>
            <p:cNvSpPr/>
            <p:nvPr/>
          </p:nvSpPr>
          <p:spPr>
            <a:xfrm>
              <a:off x="78619" y="88213"/>
              <a:ext cx="18135600" cy="10144125"/>
            </a:xfrm>
            <a:custGeom>
              <a:avLst/>
              <a:gdLst/>
              <a:ahLst/>
              <a:cxnLst/>
              <a:rect l="l" t="t" r="r" b="b"/>
              <a:pathLst>
                <a:path w="18135600" h="10144125">
                  <a:moveTo>
                    <a:pt x="0" y="10014393"/>
                  </a:moveTo>
                  <a:lnTo>
                    <a:pt x="0" y="129730"/>
                  </a:lnTo>
                  <a:lnTo>
                    <a:pt x="155" y="123357"/>
                  </a:lnTo>
                  <a:lnTo>
                    <a:pt x="9875" y="80084"/>
                  </a:lnTo>
                  <a:lnTo>
                    <a:pt x="33600" y="42613"/>
                  </a:lnTo>
                  <a:lnTo>
                    <a:pt x="68575" y="15317"/>
                  </a:lnTo>
                  <a:lnTo>
                    <a:pt x="110702" y="1402"/>
                  </a:lnTo>
                  <a:lnTo>
                    <a:pt x="129730" y="0"/>
                  </a:lnTo>
                  <a:lnTo>
                    <a:pt x="18005868" y="0"/>
                  </a:lnTo>
                  <a:lnTo>
                    <a:pt x="18049564" y="7580"/>
                  </a:lnTo>
                  <a:lnTo>
                    <a:pt x="18088167" y="29446"/>
                  </a:lnTo>
                  <a:lnTo>
                    <a:pt x="18117145" y="63041"/>
                  </a:lnTo>
                  <a:lnTo>
                    <a:pt x="18133104" y="104421"/>
                  </a:lnTo>
                  <a:lnTo>
                    <a:pt x="18135598" y="129730"/>
                  </a:lnTo>
                  <a:lnTo>
                    <a:pt x="18135598" y="10014393"/>
                  </a:lnTo>
                  <a:lnTo>
                    <a:pt x="18128017" y="10058090"/>
                  </a:lnTo>
                  <a:lnTo>
                    <a:pt x="18106151" y="10096693"/>
                  </a:lnTo>
                  <a:lnTo>
                    <a:pt x="18072553" y="10125671"/>
                  </a:lnTo>
                  <a:lnTo>
                    <a:pt x="18031175" y="10141631"/>
                  </a:lnTo>
                  <a:lnTo>
                    <a:pt x="18005868" y="10144124"/>
                  </a:lnTo>
                  <a:lnTo>
                    <a:pt x="129730" y="10144124"/>
                  </a:lnTo>
                  <a:lnTo>
                    <a:pt x="86032" y="10136542"/>
                  </a:lnTo>
                  <a:lnTo>
                    <a:pt x="47429" y="10114677"/>
                  </a:lnTo>
                  <a:lnTo>
                    <a:pt x="18452" y="10081081"/>
                  </a:lnTo>
                  <a:lnTo>
                    <a:pt x="2492" y="10039701"/>
                  </a:lnTo>
                  <a:lnTo>
                    <a:pt x="0" y="10014393"/>
                  </a:lnTo>
                  <a:close/>
                </a:path>
              </a:pathLst>
            </a:custGeom>
            <a:ln w="152399">
              <a:solidFill>
                <a:srgbClr val="CDCDCD"/>
              </a:solidFill>
            </a:ln>
          </p:spPr>
          <p:txBody>
            <a:bodyPr wrap="square" lIns="0" tIns="0" rIns="0" bIns="0" rtlCol="0"/>
            <a:lstStyle/>
            <a:p>
              <a:endParaRPr/>
            </a:p>
          </p:txBody>
        </p:sp>
        <p:pic>
          <p:nvPicPr>
            <p:cNvPr id="5" name="object 5"/>
            <p:cNvPicPr/>
            <p:nvPr/>
          </p:nvPicPr>
          <p:blipFill>
            <a:blip r:embed="rId3" cstate="print"/>
            <a:stretch>
              <a:fillRect/>
            </a:stretch>
          </p:blipFill>
          <p:spPr>
            <a:xfrm>
              <a:off x="15083885" y="9583572"/>
              <a:ext cx="3204114" cy="703427"/>
            </a:xfrm>
            <a:prstGeom prst="rect">
              <a:avLst/>
            </a:prstGeom>
          </p:spPr>
        </p:pic>
        <p:pic>
          <p:nvPicPr>
            <p:cNvPr id="6" name="object 6"/>
            <p:cNvPicPr/>
            <p:nvPr/>
          </p:nvPicPr>
          <p:blipFill>
            <a:blip r:embed="rId4" cstate="print"/>
            <a:stretch>
              <a:fillRect/>
            </a:stretch>
          </p:blipFill>
          <p:spPr>
            <a:xfrm>
              <a:off x="6650735" y="792479"/>
              <a:ext cx="5117591" cy="1249679"/>
            </a:xfrm>
            <a:prstGeom prst="rect">
              <a:avLst/>
            </a:prstGeom>
          </p:spPr>
        </p:pic>
        <p:pic>
          <p:nvPicPr>
            <p:cNvPr id="7" name="object 7"/>
            <p:cNvPicPr/>
            <p:nvPr/>
          </p:nvPicPr>
          <p:blipFill>
            <a:blip r:embed="rId5" cstate="print"/>
            <a:stretch>
              <a:fillRect/>
            </a:stretch>
          </p:blipFill>
          <p:spPr>
            <a:xfrm>
              <a:off x="6659879" y="792479"/>
              <a:ext cx="4974335" cy="1249679"/>
            </a:xfrm>
            <a:prstGeom prst="rect">
              <a:avLst/>
            </a:prstGeom>
          </p:spPr>
        </p:pic>
        <p:sp>
          <p:nvSpPr>
            <p:cNvPr id="8" name="object 8"/>
            <p:cNvSpPr/>
            <p:nvPr/>
          </p:nvSpPr>
          <p:spPr>
            <a:xfrm>
              <a:off x="6495148" y="2983953"/>
              <a:ext cx="6353810" cy="5121275"/>
            </a:xfrm>
            <a:custGeom>
              <a:avLst/>
              <a:gdLst/>
              <a:ahLst/>
              <a:cxnLst/>
              <a:rect l="l" t="t" r="r" b="b"/>
              <a:pathLst>
                <a:path w="6353809" h="5121275">
                  <a:moveTo>
                    <a:pt x="1933575" y="95948"/>
                  </a:moveTo>
                  <a:lnTo>
                    <a:pt x="0" y="95948"/>
                  </a:lnTo>
                  <a:lnTo>
                    <a:pt x="0" y="5058473"/>
                  </a:lnTo>
                  <a:lnTo>
                    <a:pt x="1933575" y="5058473"/>
                  </a:lnTo>
                  <a:lnTo>
                    <a:pt x="1933575" y="95948"/>
                  </a:lnTo>
                  <a:close/>
                </a:path>
                <a:path w="6353809" h="5121275">
                  <a:moveTo>
                    <a:pt x="3888752" y="25234"/>
                  </a:moveTo>
                  <a:lnTo>
                    <a:pt x="2050427" y="25234"/>
                  </a:lnTo>
                  <a:lnTo>
                    <a:pt x="2050427" y="5121110"/>
                  </a:lnTo>
                  <a:lnTo>
                    <a:pt x="3888752" y="5121110"/>
                  </a:lnTo>
                  <a:lnTo>
                    <a:pt x="3888752" y="25234"/>
                  </a:lnTo>
                  <a:close/>
                </a:path>
                <a:path w="6353809" h="5121275">
                  <a:moveTo>
                    <a:pt x="6353340" y="0"/>
                  </a:moveTo>
                  <a:lnTo>
                    <a:pt x="4419765" y="0"/>
                  </a:lnTo>
                  <a:lnTo>
                    <a:pt x="4419765" y="4962525"/>
                  </a:lnTo>
                  <a:lnTo>
                    <a:pt x="6353340" y="4962525"/>
                  </a:lnTo>
                  <a:lnTo>
                    <a:pt x="6353340" y="0"/>
                  </a:lnTo>
                  <a:close/>
                </a:path>
              </a:pathLst>
            </a:custGeom>
            <a:solidFill>
              <a:srgbClr val="F2F2F2"/>
            </a:solidFill>
          </p:spPr>
          <p:txBody>
            <a:bodyPr wrap="square" lIns="0" tIns="0" rIns="0" bIns="0" rtlCol="0"/>
            <a:lstStyle/>
            <a:p>
              <a:endParaRPr/>
            </a:p>
          </p:txBody>
        </p:sp>
        <p:sp>
          <p:nvSpPr>
            <p:cNvPr id="9" name="object 9"/>
            <p:cNvSpPr/>
            <p:nvPr/>
          </p:nvSpPr>
          <p:spPr>
            <a:xfrm>
              <a:off x="16421678" y="4055871"/>
              <a:ext cx="161925" cy="2339340"/>
            </a:xfrm>
            <a:custGeom>
              <a:avLst/>
              <a:gdLst/>
              <a:ahLst/>
              <a:cxnLst/>
              <a:rect l="l" t="t" r="r" b="b"/>
              <a:pathLst>
                <a:path w="161925" h="2339340">
                  <a:moveTo>
                    <a:pt x="133426" y="0"/>
                  </a:moveTo>
                  <a:lnTo>
                    <a:pt x="161851" y="2337118"/>
                  </a:lnTo>
                  <a:lnTo>
                    <a:pt x="28424" y="2338741"/>
                  </a:lnTo>
                  <a:lnTo>
                    <a:pt x="0" y="1622"/>
                  </a:lnTo>
                  <a:lnTo>
                    <a:pt x="133426" y="0"/>
                  </a:lnTo>
                  <a:close/>
                </a:path>
              </a:pathLst>
            </a:custGeom>
            <a:solidFill>
              <a:srgbClr val="1C1C1B"/>
            </a:solidFill>
          </p:spPr>
          <p:txBody>
            <a:bodyPr wrap="square" lIns="0" tIns="0" rIns="0" bIns="0" rtlCol="0"/>
            <a:lstStyle/>
            <a:p>
              <a:endParaRPr/>
            </a:p>
          </p:txBody>
        </p:sp>
        <p:sp>
          <p:nvSpPr>
            <p:cNvPr id="10" name="object 10"/>
            <p:cNvSpPr/>
            <p:nvPr/>
          </p:nvSpPr>
          <p:spPr>
            <a:xfrm>
              <a:off x="10912145" y="2904095"/>
              <a:ext cx="1943100" cy="4940300"/>
            </a:xfrm>
            <a:custGeom>
              <a:avLst/>
              <a:gdLst/>
              <a:ahLst/>
              <a:cxnLst/>
              <a:rect l="l" t="t" r="r" b="b"/>
              <a:pathLst>
                <a:path w="1943100" h="4940300">
                  <a:moveTo>
                    <a:pt x="1376273" y="4368736"/>
                  </a:moveTo>
                  <a:lnTo>
                    <a:pt x="1374724" y="4326699"/>
                  </a:lnTo>
                  <a:lnTo>
                    <a:pt x="1370088" y="4284878"/>
                  </a:lnTo>
                  <a:lnTo>
                    <a:pt x="1362379" y="4243514"/>
                  </a:lnTo>
                  <a:lnTo>
                    <a:pt x="1351661" y="4202836"/>
                  </a:lnTo>
                  <a:lnTo>
                    <a:pt x="1337983" y="4163060"/>
                  </a:lnTo>
                  <a:lnTo>
                    <a:pt x="1321396" y="4124388"/>
                  </a:lnTo>
                  <a:lnTo>
                    <a:pt x="1302029" y="4087037"/>
                  </a:lnTo>
                  <a:lnTo>
                    <a:pt x="1279956" y="4051223"/>
                  </a:lnTo>
                  <a:lnTo>
                    <a:pt x="1255318" y="4017137"/>
                  </a:lnTo>
                  <a:lnTo>
                    <a:pt x="1228229" y="3984942"/>
                  </a:lnTo>
                  <a:lnTo>
                    <a:pt x="1198841" y="3954830"/>
                  </a:lnTo>
                  <a:lnTo>
                    <a:pt x="1167333" y="3926954"/>
                  </a:lnTo>
                  <a:lnTo>
                    <a:pt x="1133856" y="3901490"/>
                  </a:lnTo>
                  <a:lnTo>
                    <a:pt x="1098588" y="3878542"/>
                  </a:lnTo>
                  <a:lnTo>
                    <a:pt x="1061720" y="3858260"/>
                  </a:lnTo>
                  <a:lnTo>
                    <a:pt x="1023480" y="3840734"/>
                  </a:lnTo>
                  <a:lnTo>
                    <a:pt x="984046" y="3826078"/>
                  </a:lnTo>
                  <a:lnTo>
                    <a:pt x="943635" y="3814356"/>
                  </a:lnTo>
                  <a:lnTo>
                    <a:pt x="902474" y="3805644"/>
                  </a:lnTo>
                  <a:lnTo>
                    <a:pt x="860793" y="3799992"/>
                  </a:lnTo>
                  <a:lnTo>
                    <a:pt x="818807" y="3797401"/>
                  </a:lnTo>
                  <a:lnTo>
                    <a:pt x="804773" y="3797236"/>
                  </a:lnTo>
                  <a:lnTo>
                    <a:pt x="785723" y="3797236"/>
                  </a:lnTo>
                  <a:lnTo>
                    <a:pt x="743686" y="3798786"/>
                  </a:lnTo>
                  <a:lnTo>
                    <a:pt x="701865" y="3803421"/>
                  </a:lnTo>
                  <a:lnTo>
                    <a:pt x="660501" y="3811117"/>
                  </a:lnTo>
                  <a:lnTo>
                    <a:pt x="619823" y="3821849"/>
                  </a:lnTo>
                  <a:lnTo>
                    <a:pt x="580047" y="3835527"/>
                  </a:lnTo>
                  <a:lnTo>
                    <a:pt x="541375" y="3852100"/>
                  </a:lnTo>
                  <a:lnTo>
                    <a:pt x="504024" y="3871480"/>
                  </a:lnTo>
                  <a:lnTo>
                    <a:pt x="468210" y="3893553"/>
                  </a:lnTo>
                  <a:lnTo>
                    <a:pt x="434124" y="3918191"/>
                  </a:lnTo>
                  <a:lnTo>
                    <a:pt x="401929" y="3945280"/>
                  </a:lnTo>
                  <a:lnTo>
                    <a:pt x="371817" y="3974668"/>
                  </a:lnTo>
                  <a:lnTo>
                    <a:pt x="343941" y="4006177"/>
                  </a:lnTo>
                  <a:lnTo>
                    <a:pt x="318477" y="4039654"/>
                  </a:lnTo>
                  <a:lnTo>
                    <a:pt x="295529" y="4074922"/>
                  </a:lnTo>
                  <a:lnTo>
                    <a:pt x="275247" y="4111790"/>
                  </a:lnTo>
                  <a:lnTo>
                    <a:pt x="257721" y="4150029"/>
                  </a:lnTo>
                  <a:lnTo>
                    <a:pt x="243065" y="4189463"/>
                  </a:lnTo>
                  <a:lnTo>
                    <a:pt x="231343" y="4229874"/>
                  </a:lnTo>
                  <a:lnTo>
                    <a:pt x="222631" y="4271035"/>
                  </a:lnTo>
                  <a:lnTo>
                    <a:pt x="216979" y="4312717"/>
                  </a:lnTo>
                  <a:lnTo>
                    <a:pt x="214388" y="4354703"/>
                  </a:lnTo>
                  <a:lnTo>
                    <a:pt x="214223" y="4368736"/>
                  </a:lnTo>
                  <a:lnTo>
                    <a:pt x="214388" y="4382770"/>
                  </a:lnTo>
                  <a:lnTo>
                    <a:pt x="216979" y="4424756"/>
                  </a:lnTo>
                  <a:lnTo>
                    <a:pt x="222631" y="4466437"/>
                  </a:lnTo>
                  <a:lnTo>
                    <a:pt x="231343" y="4507598"/>
                  </a:lnTo>
                  <a:lnTo>
                    <a:pt x="243065" y="4548009"/>
                  </a:lnTo>
                  <a:lnTo>
                    <a:pt x="257721" y="4587443"/>
                  </a:lnTo>
                  <a:lnTo>
                    <a:pt x="275247" y="4625683"/>
                  </a:lnTo>
                  <a:lnTo>
                    <a:pt x="295529" y="4662551"/>
                  </a:lnTo>
                  <a:lnTo>
                    <a:pt x="318477" y="4697819"/>
                  </a:lnTo>
                  <a:lnTo>
                    <a:pt x="343941" y="4731296"/>
                  </a:lnTo>
                  <a:lnTo>
                    <a:pt x="371817" y="4762805"/>
                  </a:lnTo>
                  <a:lnTo>
                    <a:pt x="401929" y="4792192"/>
                  </a:lnTo>
                  <a:lnTo>
                    <a:pt x="434124" y="4819281"/>
                  </a:lnTo>
                  <a:lnTo>
                    <a:pt x="468210" y="4843919"/>
                  </a:lnTo>
                  <a:lnTo>
                    <a:pt x="504024" y="4865992"/>
                  </a:lnTo>
                  <a:lnTo>
                    <a:pt x="541375" y="4885360"/>
                  </a:lnTo>
                  <a:lnTo>
                    <a:pt x="580047" y="4901946"/>
                  </a:lnTo>
                  <a:lnTo>
                    <a:pt x="619823" y="4915624"/>
                  </a:lnTo>
                  <a:lnTo>
                    <a:pt x="660501" y="4926342"/>
                  </a:lnTo>
                  <a:lnTo>
                    <a:pt x="701865" y="4934051"/>
                  </a:lnTo>
                  <a:lnTo>
                    <a:pt x="743686" y="4938687"/>
                  </a:lnTo>
                  <a:lnTo>
                    <a:pt x="785723" y="4940236"/>
                  </a:lnTo>
                  <a:lnTo>
                    <a:pt x="804773" y="4940236"/>
                  </a:lnTo>
                  <a:lnTo>
                    <a:pt x="846810" y="4938687"/>
                  </a:lnTo>
                  <a:lnTo>
                    <a:pt x="888631" y="4934051"/>
                  </a:lnTo>
                  <a:lnTo>
                    <a:pt x="929995" y="4926342"/>
                  </a:lnTo>
                  <a:lnTo>
                    <a:pt x="970673" y="4915624"/>
                  </a:lnTo>
                  <a:lnTo>
                    <a:pt x="1010450" y="4901946"/>
                  </a:lnTo>
                  <a:lnTo>
                    <a:pt x="1049121" y="4885360"/>
                  </a:lnTo>
                  <a:lnTo>
                    <a:pt x="1086472" y="4865992"/>
                  </a:lnTo>
                  <a:lnTo>
                    <a:pt x="1122286" y="4843919"/>
                  </a:lnTo>
                  <a:lnTo>
                    <a:pt x="1156373" y="4819281"/>
                  </a:lnTo>
                  <a:lnTo>
                    <a:pt x="1188567" y="4792192"/>
                  </a:lnTo>
                  <a:lnTo>
                    <a:pt x="1218679" y="4762805"/>
                  </a:lnTo>
                  <a:lnTo>
                    <a:pt x="1246543" y="4731296"/>
                  </a:lnTo>
                  <a:lnTo>
                    <a:pt x="1272019" y="4697819"/>
                  </a:lnTo>
                  <a:lnTo>
                    <a:pt x="1294968" y="4662551"/>
                  </a:lnTo>
                  <a:lnTo>
                    <a:pt x="1315250" y="4625683"/>
                  </a:lnTo>
                  <a:lnTo>
                    <a:pt x="1332763" y="4587443"/>
                  </a:lnTo>
                  <a:lnTo>
                    <a:pt x="1347431" y="4548009"/>
                  </a:lnTo>
                  <a:lnTo>
                    <a:pt x="1359141" y="4507598"/>
                  </a:lnTo>
                  <a:lnTo>
                    <a:pt x="1367853" y="4466437"/>
                  </a:lnTo>
                  <a:lnTo>
                    <a:pt x="1373517" y="4424756"/>
                  </a:lnTo>
                  <a:lnTo>
                    <a:pt x="1376095" y="4382770"/>
                  </a:lnTo>
                  <a:lnTo>
                    <a:pt x="1376273" y="4368736"/>
                  </a:lnTo>
                  <a:close/>
                </a:path>
                <a:path w="1943100" h="4940300">
                  <a:moveTo>
                    <a:pt x="1763077" y="2803271"/>
                  </a:moveTo>
                  <a:lnTo>
                    <a:pt x="1762137" y="2764713"/>
                  </a:lnTo>
                  <a:lnTo>
                    <a:pt x="1759292" y="2726245"/>
                  </a:lnTo>
                  <a:lnTo>
                    <a:pt x="1754581" y="2687967"/>
                  </a:lnTo>
                  <a:lnTo>
                    <a:pt x="1747977" y="2649969"/>
                  </a:lnTo>
                  <a:lnTo>
                    <a:pt x="1739531" y="2612339"/>
                  </a:lnTo>
                  <a:lnTo>
                    <a:pt x="1729244" y="2575166"/>
                  </a:lnTo>
                  <a:lnTo>
                    <a:pt x="1717141" y="2538539"/>
                  </a:lnTo>
                  <a:lnTo>
                    <a:pt x="1703260" y="2502560"/>
                  </a:lnTo>
                  <a:lnTo>
                    <a:pt x="1687639" y="2467292"/>
                  </a:lnTo>
                  <a:lnTo>
                    <a:pt x="1670291" y="2432837"/>
                  </a:lnTo>
                  <a:lnTo>
                    <a:pt x="1651279" y="2399284"/>
                  </a:lnTo>
                  <a:lnTo>
                    <a:pt x="1630654" y="2366695"/>
                  </a:lnTo>
                  <a:lnTo>
                    <a:pt x="1608442" y="2335161"/>
                  </a:lnTo>
                  <a:lnTo>
                    <a:pt x="1584706" y="2304758"/>
                  </a:lnTo>
                  <a:lnTo>
                    <a:pt x="1559521" y="2275548"/>
                  </a:lnTo>
                  <a:lnTo>
                    <a:pt x="1532928" y="2247620"/>
                  </a:lnTo>
                  <a:lnTo>
                    <a:pt x="1504988" y="2221026"/>
                  </a:lnTo>
                  <a:lnTo>
                    <a:pt x="1475778" y="2195830"/>
                  </a:lnTo>
                  <a:lnTo>
                    <a:pt x="1445374" y="2172106"/>
                  </a:lnTo>
                  <a:lnTo>
                    <a:pt x="1413840" y="2149894"/>
                  </a:lnTo>
                  <a:lnTo>
                    <a:pt x="1381264" y="2129256"/>
                  </a:lnTo>
                  <a:lnTo>
                    <a:pt x="1347698" y="2110244"/>
                  </a:lnTo>
                  <a:lnTo>
                    <a:pt x="1313243" y="2092909"/>
                  </a:lnTo>
                  <a:lnTo>
                    <a:pt x="1277988" y="2077275"/>
                  </a:lnTo>
                  <a:lnTo>
                    <a:pt x="1241996" y="2063394"/>
                  </a:lnTo>
                  <a:lnTo>
                    <a:pt x="1205382" y="2051291"/>
                  </a:lnTo>
                  <a:lnTo>
                    <a:pt x="1168209" y="2041004"/>
                  </a:lnTo>
                  <a:lnTo>
                    <a:pt x="1130579" y="2032558"/>
                  </a:lnTo>
                  <a:lnTo>
                    <a:pt x="1092568" y="2025967"/>
                  </a:lnTo>
                  <a:lnTo>
                    <a:pt x="1054290" y="2021243"/>
                  </a:lnTo>
                  <a:lnTo>
                    <a:pt x="1015822" y="2018411"/>
                  </a:lnTo>
                  <a:lnTo>
                    <a:pt x="977265" y="2017458"/>
                  </a:lnTo>
                  <a:lnTo>
                    <a:pt x="957973" y="2017699"/>
                  </a:lnTo>
                  <a:lnTo>
                    <a:pt x="919467" y="2019592"/>
                  </a:lnTo>
                  <a:lnTo>
                    <a:pt x="881075" y="2023376"/>
                  </a:lnTo>
                  <a:lnTo>
                    <a:pt x="842937" y="2029028"/>
                  </a:lnTo>
                  <a:lnTo>
                    <a:pt x="805091" y="2036559"/>
                  </a:lnTo>
                  <a:lnTo>
                    <a:pt x="767689" y="2045919"/>
                  </a:lnTo>
                  <a:lnTo>
                    <a:pt x="730770" y="2057120"/>
                  </a:lnTo>
                  <a:lnTo>
                    <a:pt x="694461" y="2070112"/>
                  </a:lnTo>
                  <a:lnTo>
                    <a:pt x="658825" y="2084882"/>
                  </a:lnTo>
                  <a:lnTo>
                    <a:pt x="623963" y="2101367"/>
                  </a:lnTo>
                  <a:lnTo>
                    <a:pt x="589940" y="2119553"/>
                  </a:lnTo>
                  <a:lnTo>
                    <a:pt x="556869" y="2139378"/>
                  </a:lnTo>
                  <a:lnTo>
                    <a:pt x="524789" y="2160803"/>
                  </a:lnTo>
                  <a:lnTo>
                    <a:pt x="493814" y="2183777"/>
                  </a:lnTo>
                  <a:lnTo>
                    <a:pt x="463994" y="2208250"/>
                  </a:lnTo>
                  <a:lnTo>
                    <a:pt x="435419" y="2234146"/>
                  </a:lnTo>
                  <a:lnTo>
                    <a:pt x="408139" y="2261425"/>
                  </a:lnTo>
                  <a:lnTo>
                    <a:pt x="382244" y="2290000"/>
                  </a:lnTo>
                  <a:lnTo>
                    <a:pt x="357771" y="2319820"/>
                  </a:lnTo>
                  <a:lnTo>
                    <a:pt x="334810" y="2350795"/>
                  </a:lnTo>
                  <a:lnTo>
                    <a:pt x="313372" y="2382875"/>
                  </a:lnTo>
                  <a:lnTo>
                    <a:pt x="293547" y="2415946"/>
                  </a:lnTo>
                  <a:lnTo>
                    <a:pt x="275361" y="2449969"/>
                  </a:lnTo>
                  <a:lnTo>
                    <a:pt x="258876" y="2484818"/>
                  </a:lnTo>
                  <a:lnTo>
                    <a:pt x="244106" y="2520467"/>
                  </a:lnTo>
                  <a:lnTo>
                    <a:pt x="231114" y="2556776"/>
                  </a:lnTo>
                  <a:lnTo>
                    <a:pt x="219925" y="2593695"/>
                  </a:lnTo>
                  <a:lnTo>
                    <a:pt x="210553" y="2631097"/>
                  </a:lnTo>
                  <a:lnTo>
                    <a:pt x="203022" y="2668930"/>
                  </a:lnTo>
                  <a:lnTo>
                    <a:pt x="197370" y="2707081"/>
                  </a:lnTo>
                  <a:lnTo>
                    <a:pt x="193586" y="2745473"/>
                  </a:lnTo>
                  <a:lnTo>
                    <a:pt x="191693" y="2783979"/>
                  </a:lnTo>
                  <a:lnTo>
                    <a:pt x="191452" y="2803271"/>
                  </a:lnTo>
                  <a:lnTo>
                    <a:pt x="191452" y="2869946"/>
                  </a:lnTo>
                  <a:lnTo>
                    <a:pt x="192405" y="2908503"/>
                  </a:lnTo>
                  <a:lnTo>
                    <a:pt x="195237" y="2946971"/>
                  </a:lnTo>
                  <a:lnTo>
                    <a:pt x="199961" y="2985249"/>
                  </a:lnTo>
                  <a:lnTo>
                    <a:pt x="206552" y="3023247"/>
                  </a:lnTo>
                  <a:lnTo>
                    <a:pt x="215011" y="3060890"/>
                  </a:lnTo>
                  <a:lnTo>
                    <a:pt x="225298" y="3098063"/>
                  </a:lnTo>
                  <a:lnTo>
                    <a:pt x="237388" y="3134677"/>
                  </a:lnTo>
                  <a:lnTo>
                    <a:pt x="251269" y="3170669"/>
                  </a:lnTo>
                  <a:lnTo>
                    <a:pt x="266903" y="3205924"/>
                  </a:lnTo>
                  <a:lnTo>
                    <a:pt x="284251" y="3240379"/>
                  </a:lnTo>
                  <a:lnTo>
                    <a:pt x="303250" y="3273933"/>
                  </a:lnTo>
                  <a:lnTo>
                    <a:pt x="323888" y="3306521"/>
                  </a:lnTo>
                  <a:lnTo>
                    <a:pt x="346100" y="3338055"/>
                  </a:lnTo>
                  <a:lnTo>
                    <a:pt x="369824" y="3368459"/>
                  </a:lnTo>
                  <a:lnTo>
                    <a:pt x="395020" y="3397669"/>
                  </a:lnTo>
                  <a:lnTo>
                    <a:pt x="421614" y="3425596"/>
                  </a:lnTo>
                  <a:lnTo>
                    <a:pt x="449554" y="3452203"/>
                  </a:lnTo>
                  <a:lnTo>
                    <a:pt x="478751" y="3477387"/>
                  </a:lnTo>
                  <a:lnTo>
                    <a:pt x="509155" y="3501123"/>
                  </a:lnTo>
                  <a:lnTo>
                    <a:pt x="540702" y="3523323"/>
                  </a:lnTo>
                  <a:lnTo>
                    <a:pt x="573278" y="3543960"/>
                  </a:lnTo>
                  <a:lnTo>
                    <a:pt x="606844" y="3562972"/>
                  </a:lnTo>
                  <a:lnTo>
                    <a:pt x="641286" y="3580320"/>
                  </a:lnTo>
                  <a:lnTo>
                    <a:pt x="676554" y="3595941"/>
                  </a:lnTo>
                  <a:lnTo>
                    <a:pt x="712533" y="3609822"/>
                  </a:lnTo>
                  <a:lnTo>
                    <a:pt x="749160" y="3621925"/>
                  </a:lnTo>
                  <a:lnTo>
                    <a:pt x="786333" y="3632212"/>
                  </a:lnTo>
                  <a:lnTo>
                    <a:pt x="823963" y="3640658"/>
                  </a:lnTo>
                  <a:lnTo>
                    <a:pt x="861961" y="3647262"/>
                  </a:lnTo>
                  <a:lnTo>
                    <a:pt x="900252" y="3651974"/>
                  </a:lnTo>
                  <a:lnTo>
                    <a:pt x="938707" y="3654818"/>
                  </a:lnTo>
                  <a:lnTo>
                    <a:pt x="977265" y="3655758"/>
                  </a:lnTo>
                  <a:lnTo>
                    <a:pt x="996556" y="3655530"/>
                  </a:lnTo>
                  <a:lnTo>
                    <a:pt x="1035075" y="3653637"/>
                  </a:lnTo>
                  <a:lnTo>
                    <a:pt x="1073467" y="3649853"/>
                  </a:lnTo>
                  <a:lnTo>
                    <a:pt x="1111605" y="3644188"/>
                  </a:lnTo>
                  <a:lnTo>
                    <a:pt x="1149451" y="3636670"/>
                  </a:lnTo>
                  <a:lnTo>
                    <a:pt x="1186853" y="3627297"/>
                  </a:lnTo>
                  <a:lnTo>
                    <a:pt x="1223772" y="3616096"/>
                  </a:lnTo>
                  <a:lnTo>
                    <a:pt x="1260068" y="3603104"/>
                  </a:lnTo>
                  <a:lnTo>
                    <a:pt x="1295717" y="3588347"/>
                  </a:lnTo>
                  <a:lnTo>
                    <a:pt x="1330579" y="3571862"/>
                  </a:lnTo>
                  <a:lnTo>
                    <a:pt x="1364602" y="3553676"/>
                  </a:lnTo>
                  <a:lnTo>
                    <a:pt x="1397673" y="3533851"/>
                  </a:lnTo>
                  <a:lnTo>
                    <a:pt x="1429753" y="3512413"/>
                  </a:lnTo>
                  <a:lnTo>
                    <a:pt x="1460728" y="3489439"/>
                  </a:lnTo>
                  <a:lnTo>
                    <a:pt x="1490548" y="3464966"/>
                  </a:lnTo>
                  <a:lnTo>
                    <a:pt x="1519110" y="3439071"/>
                  </a:lnTo>
                  <a:lnTo>
                    <a:pt x="1546402" y="3411791"/>
                  </a:lnTo>
                  <a:lnTo>
                    <a:pt x="1572285" y="3383229"/>
                  </a:lnTo>
                  <a:lnTo>
                    <a:pt x="1596771" y="3353397"/>
                  </a:lnTo>
                  <a:lnTo>
                    <a:pt x="1619732" y="3322434"/>
                  </a:lnTo>
                  <a:lnTo>
                    <a:pt x="1641170" y="3290354"/>
                  </a:lnTo>
                  <a:lnTo>
                    <a:pt x="1660994" y="3257283"/>
                  </a:lnTo>
                  <a:lnTo>
                    <a:pt x="1679181" y="3223247"/>
                  </a:lnTo>
                  <a:lnTo>
                    <a:pt x="1695665" y="3188398"/>
                  </a:lnTo>
                  <a:lnTo>
                    <a:pt x="1710436" y="3152749"/>
                  </a:lnTo>
                  <a:lnTo>
                    <a:pt x="1723415" y="3116453"/>
                  </a:lnTo>
                  <a:lnTo>
                    <a:pt x="1734616" y="3079534"/>
                  </a:lnTo>
                  <a:lnTo>
                    <a:pt x="1743989" y="3042120"/>
                  </a:lnTo>
                  <a:lnTo>
                    <a:pt x="1751520" y="3004286"/>
                  </a:lnTo>
                  <a:lnTo>
                    <a:pt x="1757172" y="2966148"/>
                  </a:lnTo>
                  <a:lnTo>
                    <a:pt x="1760956" y="2927756"/>
                  </a:lnTo>
                  <a:lnTo>
                    <a:pt x="1762848" y="2889237"/>
                  </a:lnTo>
                  <a:lnTo>
                    <a:pt x="1763077" y="2869946"/>
                  </a:lnTo>
                  <a:lnTo>
                    <a:pt x="1763077" y="2803271"/>
                  </a:lnTo>
                  <a:close/>
                </a:path>
                <a:path w="1943100" h="4940300">
                  <a:moveTo>
                    <a:pt x="1943036" y="889063"/>
                  </a:moveTo>
                  <a:lnTo>
                    <a:pt x="1941410" y="844918"/>
                  </a:lnTo>
                  <a:lnTo>
                    <a:pt x="1937626" y="800900"/>
                  </a:lnTo>
                  <a:lnTo>
                    <a:pt x="1931670" y="757123"/>
                  </a:lnTo>
                  <a:lnTo>
                    <a:pt x="1923592" y="713689"/>
                  </a:lnTo>
                  <a:lnTo>
                    <a:pt x="1913382" y="670699"/>
                  </a:lnTo>
                  <a:lnTo>
                    <a:pt x="1901075" y="628269"/>
                  </a:lnTo>
                  <a:lnTo>
                    <a:pt x="1886699" y="586498"/>
                  </a:lnTo>
                  <a:lnTo>
                    <a:pt x="1870303" y="545477"/>
                  </a:lnTo>
                  <a:lnTo>
                    <a:pt x="1851901" y="505307"/>
                  </a:lnTo>
                  <a:lnTo>
                    <a:pt x="1831555" y="466090"/>
                  </a:lnTo>
                  <a:lnTo>
                    <a:pt x="1809305" y="427913"/>
                  </a:lnTo>
                  <a:lnTo>
                    <a:pt x="1785213" y="390893"/>
                  </a:lnTo>
                  <a:lnTo>
                    <a:pt x="1759331" y="355079"/>
                  </a:lnTo>
                  <a:lnTo>
                    <a:pt x="1731733" y="320586"/>
                  </a:lnTo>
                  <a:lnTo>
                    <a:pt x="1702460" y="287489"/>
                  </a:lnTo>
                  <a:lnTo>
                    <a:pt x="1671612" y="255866"/>
                  </a:lnTo>
                  <a:lnTo>
                    <a:pt x="1639239" y="225806"/>
                  </a:lnTo>
                  <a:lnTo>
                    <a:pt x="1605432" y="197358"/>
                  </a:lnTo>
                  <a:lnTo>
                    <a:pt x="1570278" y="170611"/>
                  </a:lnTo>
                  <a:lnTo>
                    <a:pt x="1533842" y="145618"/>
                  </a:lnTo>
                  <a:lnTo>
                    <a:pt x="1496237" y="122440"/>
                  </a:lnTo>
                  <a:lnTo>
                    <a:pt x="1457528" y="101130"/>
                  </a:lnTo>
                  <a:lnTo>
                    <a:pt x="1417828" y="81762"/>
                  </a:lnTo>
                  <a:lnTo>
                    <a:pt x="1377213" y="64350"/>
                  </a:lnTo>
                  <a:lnTo>
                    <a:pt x="1335811" y="48958"/>
                  </a:lnTo>
                  <a:lnTo>
                    <a:pt x="1293685" y="35610"/>
                  </a:lnTo>
                  <a:lnTo>
                    <a:pt x="1250975" y="24358"/>
                  </a:lnTo>
                  <a:lnTo>
                    <a:pt x="1207744" y="15201"/>
                  </a:lnTo>
                  <a:lnTo>
                    <a:pt x="1164132" y="8191"/>
                  </a:lnTo>
                  <a:lnTo>
                    <a:pt x="1120216" y="3314"/>
                  </a:lnTo>
                  <a:lnTo>
                    <a:pt x="1076121" y="609"/>
                  </a:lnTo>
                  <a:lnTo>
                    <a:pt x="900112" y="0"/>
                  </a:lnTo>
                  <a:lnTo>
                    <a:pt x="878027" y="266"/>
                  </a:lnTo>
                  <a:lnTo>
                    <a:pt x="833907" y="2438"/>
                  </a:lnTo>
                  <a:lnTo>
                    <a:pt x="789940" y="6769"/>
                  </a:lnTo>
                  <a:lnTo>
                    <a:pt x="746226" y="13246"/>
                  </a:lnTo>
                  <a:lnTo>
                    <a:pt x="702906" y="21869"/>
                  </a:lnTo>
                  <a:lnTo>
                    <a:pt x="660044" y="32600"/>
                  </a:lnTo>
                  <a:lnTo>
                    <a:pt x="617766" y="45427"/>
                  </a:lnTo>
                  <a:lnTo>
                    <a:pt x="576173" y="60312"/>
                  </a:lnTo>
                  <a:lnTo>
                    <a:pt x="535355" y="77216"/>
                  </a:lnTo>
                  <a:lnTo>
                    <a:pt x="495414" y="96113"/>
                  </a:lnTo>
                  <a:lnTo>
                    <a:pt x="456450" y="116928"/>
                  </a:lnTo>
                  <a:lnTo>
                    <a:pt x="418553" y="139649"/>
                  </a:lnTo>
                  <a:lnTo>
                    <a:pt x="381825" y="164185"/>
                  </a:lnTo>
                  <a:lnTo>
                    <a:pt x="346341" y="190512"/>
                  </a:lnTo>
                  <a:lnTo>
                    <a:pt x="312191" y="218541"/>
                  </a:lnTo>
                  <a:lnTo>
                    <a:pt x="279450" y="248208"/>
                  </a:lnTo>
                  <a:lnTo>
                    <a:pt x="248208" y="279450"/>
                  </a:lnTo>
                  <a:lnTo>
                    <a:pt x="218541" y="312178"/>
                  </a:lnTo>
                  <a:lnTo>
                    <a:pt x="190512" y="346329"/>
                  </a:lnTo>
                  <a:lnTo>
                    <a:pt x="164198" y="381812"/>
                  </a:lnTo>
                  <a:lnTo>
                    <a:pt x="139649" y="418553"/>
                  </a:lnTo>
                  <a:lnTo>
                    <a:pt x="116941" y="456450"/>
                  </a:lnTo>
                  <a:lnTo>
                    <a:pt x="96113" y="495414"/>
                  </a:lnTo>
                  <a:lnTo>
                    <a:pt x="77228" y="535343"/>
                  </a:lnTo>
                  <a:lnTo>
                    <a:pt x="60325" y="576160"/>
                  </a:lnTo>
                  <a:lnTo>
                    <a:pt x="45440" y="617766"/>
                  </a:lnTo>
                  <a:lnTo>
                    <a:pt x="32613" y="660044"/>
                  </a:lnTo>
                  <a:lnTo>
                    <a:pt x="21882" y="702894"/>
                  </a:lnTo>
                  <a:lnTo>
                    <a:pt x="13258" y="746226"/>
                  </a:lnTo>
                  <a:lnTo>
                    <a:pt x="6769" y="789927"/>
                  </a:lnTo>
                  <a:lnTo>
                    <a:pt x="2438" y="833894"/>
                  </a:lnTo>
                  <a:lnTo>
                    <a:pt x="279" y="878014"/>
                  </a:lnTo>
                  <a:lnTo>
                    <a:pt x="0" y="900112"/>
                  </a:lnTo>
                  <a:lnTo>
                    <a:pt x="76" y="911161"/>
                  </a:lnTo>
                  <a:lnTo>
                    <a:pt x="1701" y="955306"/>
                  </a:lnTo>
                  <a:lnTo>
                    <a:pt x="5486" y="999324"/>
                  </a:lnTo>
                  <a:lnTo>
                    <a:pt x="11430" y="1043101"/>
                  </a:lnTo>
                  <a:lnTo>
                    <a:pt x="19519" y="1086535"/>
                  </a:lnTo>
                  <a:lnTo>
                    <a:pt x="29730" y="1129512"/>
                  </a:lnTo>
                  <a:lnTo>
                    <a:pt x="42037" y="1171956"/>
                  </a:lnTo>
                  <a:lnTo>
                    <a:pt x="56413" y="1213726"/>
                  </a:lnTo>
                  <a:lnTo>
                    <a:pt x="72809" y="1254747"/>
                  </a:lnTo>
                  <a:lnTo>
                    <a:pt x="91211" y="1294917"/>
                  </a:lnTo>
                  <a:lnTo>
                    <a:pt x="111556" y="1334135"/>
                  </a:lnTo>
                  <a:lnTo>
                    <a:pt x="133807" y="1372298"/>
                  </a:lnTo>
                  <a:lnTo>
                    <a:pt x="157899" y="1409331"/>
                  </a:lnTo>
                  <a:lnTo>
                    <a:pt x="183781" y="1445133"/>
                  </a:lnTo>
                  <a:lnTo>
                    <a:pt x="211378" y="1479626"/>
                  </a:lnTo>
                  <a:lnTo>
                    <a:pt x="240652" y="1512722"/>
                  </a:lnTo>
                  <a:lnTo>
                    <a:pt x="271500" y="1544345"/>
                  </a:lnTo>
                  <a:lnTo>
                    <a:pt x="303872" y="1574419"/>
                  </a:lnTo>
                  <a:lnTo>
                    <a:pt x="337680" y="1602867"/>
                  </a:lnTo>
                  <a:lnTo>
                    <a:pt x="372833" y="1629613"/>
                  </a:lnTo>
                  <a:lnTo>
                    <a:pt x="409270" y="1654606"/>
                  </a:lnTo>
                  <a:lnTo>
                    <a:pt x="446874" y="1677784"/>
                  </a:lnTo>
                  <a:lnTo>
                    <a:pt x="485584" y="1699082"/>
                  </a:lnTo>
                  <a:lnTo>
                    <a:pt x="525284" y="1718462"/>
                  </a:lnTo>
                  <a:lnTo>
                    <a:pt x="565886" y="1735874"/>
                  </a:lnTo>
                  <a:lnTo>
                    <a:pt x="607301" y="1751266"/>
                  </a:lnTo>
                  <a:lnTo>
                    <a:pt x="649414" y="1764601"/>
                  </a:lnTo>
                  <a:lnTo>
                    <a:pt x="692137" y="1775866"/>
                  </a:lnTo>
                  <a:lnTo>
                    <a:pt x="735368" y="1785010"/>
                  </a:lnTo>
                  <a:lnTo>
                    <a:pt x="778979" y="1792033"/>
                  </a:lnTo>
                  <a:lnTo>
                    <a:pt x="822896" y="1796897"/>
                  </a:lnTo>
                  <a:lnTo>
                    <a:pt x="866990" y="1799615"/>
                  </a:lnTo>
                  <a:lnTo>
                    <a:pt x="889076" y="1800148"/>
                  </a:lnTo>
                  <a:lnTo>
                    <a:pt x="1054036" y="1800148"/>
                  </a:lnTo>
                  <a:lnTo>
                    <a:pt x="1098194" y="1798523"/>
                  </a:lnTo>
                  <a:lnTo>
                    <a:pt x="1142199" y="1794738"/>
                  </a:lnTo>
                  <a:lnTo>
                    <a:pt x="1185989" y="1788795"/>
                  </a:lnTo>
                  <a:lnTo>
                    <a:pt x="1229410" y="1780705"/>
                  </a:lnTo>
                  <a:lnTo>
                    <a:pt x="1272400" y="1770494"/>
                  </a:lnTo>
                  <a:lnTo>
                    <a:pt x="1314831" y="1758188"/>
                  </a:lnTo>
                  <a:lnTo>
                    <a:pt x="1356614" y="1743824"/>
                  </a:lnTo>
                  <a:lnTo>
                    <a:pt x="1397635" y="1727415"/>
                  </a:lnTo>
                  <a:lnTo>
                    <a:pt x="1437792" y="1709013"/>
                  </a:lnTo>
                  <a:lnTo>
                    <a:pt x="1477010" y="1688668"/>
                  </a:lnTo>
                  <a:lnTo>
                    <a:pt x="1515186" y="1666430"/>
                  </a:lnTo>
                  <a:lnTo>
                    <a:pt x="1552219" y="1642338"/>
                  </a:lnTo>
                  <a:lnTo>
                    <a:pt x="1588020" y="1616456"/>
                  </a:lnTo>
                  <a:lnTo>
                    <a:pt x="1622513" y="1588846"/>
                  </a:lnTo>
                  <a:lnTo>
                    <a:pt x="1655610" y="1559585"/>
                  </a:lnTo>
                  <a:lnTo>
                    <a:pt x="1687233" y="1528724"/>
                  </a:lnTo>
                  <a:lnTo>
                    <a:pt x="1717306" y="1496352"/>
                  </a:lnTo>
                  <a:lnTo>
                    <a:pt x="1745742" y="1462557"/>
                  </a:lnTo>
                  <a:lnTo>
                    <a:pt x="1772500" y="1427391"/>
                  </a:lnTo>
                  <a:lnTo>
                    <a:pt x="1797494" y="1390967"/>
                  </a:lnTo>
                  <a:lnTo>
                    <a:pt x="1820672" y="1353350"/>
                  </a:lnTo>
                  <a:lnTo>
                    <a:pt x="1841969" y="1314640"/>
                  </a:lnTo>
                  <a:lnTo>
                    <a:pt x="1861350" y="1274940"/>
                  </a:lnTo>
                  <a:lnTo>
                    <a:pt x="1878749" y="1234338"/>
                  </a:lnTo>
                  <a:lnTo>
                    <a:pt x="1894141" y="1192923"/>
                  </a:lnTo>
                  <a:lnTo>
                    <a:pt x="1907489" y="1150810"/>
                  </a:lnTo>
                  <a:lnTo>
                    <a:pt x="1918754" y="1108087"/>
                  </a:lnTo>
                  <a:lnTo>
                    <a:pt x="1927898" y="1064869"/>
                  </a:lnTo>
                  <a:lnTo>
                    <a:pt x="1934921" y="1021245"/>
                  </a:lnTo>
                  <a:lnTo>
                    <a:pt x="1939785" y="977341"/>
                  </a:lnTo>
                  <a:lnTo>
                    <a:pt x="1942490" y="933234"/>
                  </a:lnTo>
                  <a:lnTo>
                    <a:pt x="1943036" y="911161"/>
                  </a:lnTo>
                  <a:lnTo>
                    <a:pt x="1943036" y="889063"/>
                  </a:lnTo>
                  <a:close/>
                </a:path>
              </a:pathLst>
            </a:custGeom>
            <a:solidFill>
              <a:srgbClr val="CDCDCD"/>
            </a:solidFill>
          </p:spPr>
          <p:txBody>
            <a:bodyPr wrap="square" lIns="0" tIns="0" rIns="0" bIns="0" rtlCol="0"/>
            <a:lstStyle/>
            <a:p>
              <a:endParaRPr/>
            </a:p>
          </p:txBody>
        </p:sp>
        <p:sp>
          <p:nvSpPr>
            <p:cNvPr id="11" name="object 11"/>
            <p:cNvSpPr/>
            <p:nvPr/>
          </p:nvSpPr>
          <p:spPr>
            <a:xfrm>
              <a:off x="11524463" y="3971404"/>
              <a:ext cx="194945" cy="3473450"/>
            </a:xfrm>
            <a:custGeom>
              <a:avLst/>
              <a:gdLst/>
              <a:ahLst/>
              <a:cxnLst/>
              <a:rect l="l" t="t" r="r" b="b"/>
              <a:pathLst>
                <a:path w="194945" h="3473450">
                  <a:moveTo>
                    <a:pt x="194932" y="3470516"/>
                  </a:moveTo>
                  <a:lnTo>
                    <a:pt x="133413" y="0"/>
                  </a:lnTo>
                  <a:lnTo>
                    <a:pt x="0" y="2374"/>
                  </a:lnTo>
                  <a:lnTo>
                    <a:pt x="61518" y="3472878"/>
                  </a:lnTo>
                  <a:lnTo>
                    <a:pt x="194932" y="3470516"/>
                  </a:lnTo>
                  <a:close/>
                </a:path>
              </a:pathLst>
            </a:custGeom>
            <a:solidFill>
              <a:srgbClr val="1C1C1B"/>
            </a:solidFill>
          </p:spPr>
          <p:txBody>
            <a:bodyPr wrap="square" lIns="0" tIns="0" rIns="0" bIns="0" rtlCol="0"/>
            <a:lstStyle/>
            <a:p>
              <a:endParaRPr/>
            </a:p>
          </p:txBody>
        </p:sp>
        <p:sp>
          <p:nvSpPr>
            <p:cNvPr id="12" name="object 12"/>
            <p:cNvSpPr/>
            <p:nvPr/>
          </p:nvSpPr>
          <p:spPr>
            <a:xfrm>
              <a:off x="3547694" y="5398566"/>
              <a:ext cx="3449320" cy="1579245"/>
            </a:xfrm>
            <a:custGeom>
              <a:avLst/>
              <a:gdLst/>
              <a:ahLst/>
              <a:cxnLst/>
              <a:rect l="l" t="t" r="r" b="b"/>
              <a:pathLst>
                <a:path w="3449320" h="1579245">
                  <a:moveTo>
                    <a:pt x="3448786" y="1534312"/>
                  </a:moveTo>
                  <a:lnTo>
                    <a:pt x="3447872" y="1525841"/>
                  </a:lnTo>
                  <a:lnTo>
                    <a:pt x="3446386" y="1522006"/>
                  </a:lnTo>
                  <a:lnTo>
                    <a:pt x="3381070" y="1432585"/>
                  </a:lnTo>
                  <a:lnTo>
                    <a:pt x="3381070" y="1513357"/>
                  </a:lnTo>
                  <a:lnTo>
                    <a:pt x="3358654" y="1515770"/>
                  </a:lnTo>
                  <a:lnTo>
                    <a:pt x="3367773" y="1495158"/>
                  </a:lnTo>
                  <a:lnTo>
                    <a:pt x="3381070" y="1513357"/>
                  </a:lnTo>
                  <a:lnTo>
                    <a:pt x="3381070" y="1432585"/>
                  </a:lnTo>
                  <a:lnTo>
                    <a:pt x="3318116" y="1346377"/>
                  </a:lnTo>
                  <a:lnTo>
                    <a:pt x="3301288" y="1338961"/>
                  </a:lnTo>
                  <a:lnTo>
                    <a:pt x="3298190" y="1339088"/>
                  </a:lnTo>
                  <a:lnTo>
                    <a:pt x="3276714" y="1362443"/>
                  </a:lnTo>
                  <a:lnTo>
                    <a:pt x="3276854" y="1365542"/>
                  </a:lnTo>
                  <a:lnTo>
                    <a:pt x="3278340" y="1371676"/>
                  </a:lnTo>
                  <a:lnTo>
                    <a:pt x="3279648" y="1374482"/>
                  </a:lnTo>
                  <a:lnTo>
                    <a:pt x="3353003" y="1474927"/>
                  </a:lnTo>
                  <a:lnTo>
                    <a:pt x="19278" y="0"/>
                  </a:lnTo>
                  <a:lnTo>
                    <a:pt x="0" y="43548"/>
                  </a:lnTo>
                  <a:lnTo>
                    <a:pt x="3333661" y="1518462"/>
                  </a:lnTo>
                  <a:lnTo>
                    <a:pt x="3207842" y="1532001"/>
                  </a:lnTo>
                  <a:lnTo>
                    <a:pt x="3203206" y="1534134"/>
                  </a:lnTo>
                  <a:lnTo>
                    <a:pt x="3195383" y="1541576"/>
                  </a:lnTo>
                  <a:lnTo>
                    <a:pt x="3193021" y="1546098"/>
                  </a:lnTo>
                  <a:lnTo>
                    <a:pt x="3191357" y="1556766"/>
                  </a:lnTo>
                  <a:lnTo>
                    <a:pt x="3192234" y="1561795"/>
                  </a:lnTo>
                  <a:lnTo>
                    <a:pt x="3214078" y="1579206"/>
                  </a:lnTo>
                  <a:lnTo>
                    <a:pt x="3431400" y="1555864"/>
                  </a:lnTo>
                  <a:lnTo>
                    <a:pt x="3435235" y="1554378"/>
                  </a:lnTo>
                  <a:lnTo>
                    <a:pt x="3442119" y="1549361"/>
                  </a:lnTo>
                  <a:lnTo>
                    <a:pt x="3444710" y="1546161"/>
                  </a:lnTo>
                  <a:lnTo>
                    <a:pt x="3448151" y="1538376"/>
                  </a:lnTo>
                  <a:lnTo>
                    <a:pt x="3448786" y="1534312"/>
                  </a:lnTo>
                  <a:close/>
                </a:path>
              </a:pathLst>
            </a:custGeom>
            <a:solidFill>
              <a:srgbClr val="FA9D9D"/>
            </a:solidFill>
          </p:spPr>
          <p:txBody>
            <a:bodyPr wrap="square" lIns="0" tIns="0" rIns="0" bIns="0" rtlCol="0"/>
            <a:lstStyle/>
            <a:p>
              <a:endParaRPr/>
            </a:p>
          </p:txBody>
        </p:sp>
        <p:sp>
          <p:nvSpPr>
            <p:cNvPr id="13" name="object 13"/>
            <p:cNvSpPr/>
            <p:nvPr/>
          </p:nvSpPr>
          <p:spPr>
            <a:xfrm>
              <a:off x="2137613" y="4760696"/>
              <a:ext cx="4433570" cy="970915"/>
            </a:xfrm>
            <a:custGeom>
              <a:avLst/>
              <a:gdLst/>
              <a:ahLst/>
              <a:cxnLst/>
              <a:rect l="l" t="t" r="r" b="b"/>
              <a:pathLst>
                <a:path w="4433570" h="970914">
                  <a:moveTo>
                    <a:pt x="4433379" y="878230"/>
                  </a:moveTo>
                  <a:lnTo>
                    <a:pt x="4433087" y="874128"/>
                  </a:lnTo>
                  <a:lnTo>
                    <a:pt x="4430306" y="866076"/>
                  </a:lnTo>
                  <a:lnTo>
                    <a:pt x="4427994" y="862672"/>
                  </a:lnTo>
                  <a:lnTo>
                    <a:pt x="4362412" y="805726"/>
                  </a:lnTo>
                  <a:lnTo>
                    <a:pt x="4362412" y="868807"/>
                  </a:lnTo>
                  <a:lnTo>
                    <a:pt x="4341088" y="876160"/>
                  </a:lnTo>
                  <a:lnTo>
                    <a:pt x="4345381" y="854024"/>
                  </a:lnTo>
                  <a:lnTo>
                    <a:pt x="4362412" y="868807"/>
                  </a:lnTo>
                  <a:lnTo>
                    <a:pt x="4362412" y="805726"/>
                  </a:lnTo>
                  <a:lnTo>
                    <a:pt x="4263796" y="720077"/>
                  </a:lnTo>
                  <a:lnTo>
                    <a:pt x="4261104" y="718540"/>
                  </a:lnTo>
                  <a:lnTo>
                    <a:pt x="4255109" y="716546"/>
                  </a:lnTo>
                  <a:lnTo>
                    <a:pt x="4252036" y="716153"/>
                  </a:lnTo>
                  <a:lnTo>
                    <a:pt x="4245737" y="716597"/>
                  </a:lnTo>
                  <a:lnTo>
                    <a:pt x="4226585" y="738670"/>
                  </a:lnTo>
                  <a:lnTo>
                    <a:pt x="4227030" y="744969"/>
                  </a:lnTo>
                  <a:lnTo>
                    <a:pt x="4227842" y="747953"/>
                  </a:lnTo>
                  <a:lnTo>
                    <a:pt x="4230662" y="753605"/>
                  </a:lnTo>
                  <a:lnTo>
                    <a:pt x="4232567" y="756056"/>
                  </a:lnTo>
                  <a:lnTo>
                    <a:pt x="4326483" y="837615"/>
                  </a:lnTo>
                  <a:lnTo>
                    <a:pt x="9067" y="0"/>
                  </a:lnTo>
                  <a:lnTo>
                    <a:pt x="0" y="46748"/>
                  </a:lnTo>
                  <a:lnTo>
                    <a:pt x="4317339" y="884351"/>
                  </a:lnTo>
                  <a:lnTo>
                    <a:pt x="4197693" y="925614"/>
                  </a:lnTo>
                  <a:lnTo>
                    <a:pt x="4193654" y="928738"/>
                  </a:lnTo>
                  <a:lnTo>
                    <a:pt x="4187698" y="937729"/>
                  </a:lnTo>
                  <a:lnTo>
                    <a:pt x="4186390" y="942670"/>
                  </a:lnTo>
                  <a:lnTo>
                    <a:pt x="4187152" y="953427"/>
                  </a:lnTo>
                  <a:lnTo>
                    <a:pt x="4210202" y="970559"/>
                  </a:lnTo>
                  <a:lnTo>
                    <a:pt x="4214304" y="970241"/>
                  </a:lnTo>
                  <a:lnTo>
                    <a:pt x="4420946" y="899020"/>
                  </a:lnTo>
                  <a:lnTo>
                    <a:pt x="4424362" y="896721"/>
                  </a:lnTo>
                  <a:lnTo>
                    <a:pt x="4429950" y="890295"/>
                  </a:lnTo>
                  <a:lnTo>
                    <a:pt x="4431754" y="886599"/>
                  </a:lnTo>
                  <a:lnTo>
                    <a:pt x="4433379" y="878230"/>
                  </a:lnTo>
                  <a:close/>
                </a:path>
              </a:pathLst>
            </a:custGeom>
            <a:solidFill>
              <a:srgbClr val="234B99"/>
            </a:solidFill>
          </p:spPr>
          <p:txBody>
            <a:bodyPr wrap="square" lIns="0" tIns="0" rIns="0" bIns="0" rtlCol="0"/>
            <a:lstStyle/>
            <a:p>
              <a:endParaRPr/>
            </a:p>
          </p:txBody>
        </p:sp>
        <p:sp>
          <p:nvSpPr>
            <p:cNvPr id="14" name="object 14"/>
            <p:cNvSpPr/>
            <p:nvPr/>
          </p:nvSpPr>
          <p:spPr>
            <a:xfrm>
              <a:off x="1764626" y="3899941"/>
              <a:ext cx="4843780" cy="481965"/>
            </a:xfrm>
            <a:custGeom>
              <a:avLst/>
              <a:gdLst/>
              <a:ahLst/>
              <a:cxnLst/>
              <a:rect l="l" t="t" r="r" b="b"/>
              <a:pathLst>
                <a:path w="4843780" h="481964">
                  <a:moveTo>
                    <a:pt x="4843323" y="362826"/>
                  </a:moveTo>
                  <a:lnTo>
                    <a:pt x="4842535" y="358787"/>
                  </a:lnTo>
                  <a:lnTo>
                    <a:pt x="4838814" y="351129"/>
                  </a:lnTo>
                  <a:lnTo>
                    <a:pt x="4836109" y="348030"/>
                  </a:lnTo>
                  <a:lnTo>
                    <a:pt x="4771733" y="304533"/>
                  </a:lnTo>
                  <a:lnTo>
                    <a:pt x="4771733" y="362026"/>
                  </a:lnTo>
                  <a:lnTo>
                    <a:pt x="4751451" y="371894"/>
                  </a:lnTo>
                  <a:lnTo>
                    <a:pt x="4753051" y="349415"/>
                  </a:lnTo>
                  <a:lnTo>
                    <a:pt x="4771733" y="362026"/>
                  </a:lnTo>
                  <a:lnTo>
                    <a:pt x="4771733" y="304533"/>
                  </a:lnTo>
                  <a:lnTo>
                    <a:pt x="4655921" y="226263"/>
                  </a:lnTo>
                  <a:lnTo>
                    <a:pt x="4653064" y="225069"/>
                  </a:lnTo>
                  <a:lnTo>
                    <a:pt x="4646866" y="223812"/>
                  </a:lnTo>
                  <a:lnTo>
                    <a:pt x="4643767" y="223786"/>
                  </a:lnTo>
                  <a:lnTo>
                    <a:pt x="4637570" y="224993"/>
                  </a:lnTo>
                  <a:lnTo>
                    <a:pt x="4621212" y="249212"/>
                  </a:lnTo>
                  <a:lnTo>
                    <a:pt x="4622419" y="255409"/>
                  </a:lnTo>
                  <a:lnTo>
                    <a:pt x="4623587" y="258279"/>
                  </a:lnTo>
                  <a:lnTo>
                    <a:pt x="4627067" y="263550"/>
                  </a:lnTo>
                  <a:lnTo>
                    <a:pt x="4629239" y="265747"/>
                  </a:lnTo>
                  <a:lnTo>
                    <a:pt x="4732299" y="335394"/>
                  </a:lnTo>
                  <a:lnTo>
                    <a:pt x="3378" y="0"/>
                  </a:lnTo>
                  <a:lnTo>
                    <a:pt x="0" y="47510"/>
                  </a:lnTo>
                  <a:lnTo>
                    <a:pt x="4728857" y="382892"/>
                  </a:lnTo>
                  <a:lnTo>
                    <a:pt x="4615065" y="438277"/>
                  </a:lnTo>
                  <a:lnTo>
                    <a:pt x="4611433" y="441858"/>
                  </a:lnTo>
                  <a:lnTo>
                    <a:pt x="4606595" y="451510"/>
                  </a:lnTo>
                  <a:lnTo>
                    <a:pt x="4605909" y="456565"/>
                  </a:lnTo>
                  <a:lnTo>
                    <a:pt x="4607953" y="467156"/>
                  </a:lnTo>
                  <a:lnTo>
                    <a:pt x="4632896" y="481380"/>
                  </a:lnTo>
                  <a:lnTo>
                    <a:pt x="4636935" y="480580"/>
                  </a:lnTo>
                  <a:lnTo>
                    <a:pt x="4833493" y="384962"/>
                  </a:lnTo>
                  <a:lnTo>
                    <a:pt x="4836604" y="382270"/>
                  </a:lnTo>
                  <a:lnTo>
                    <a:pt x="4841379" y="375208"/>
                  </a:lnTo>
                  <a:lnTo>
                    <a:pt x="4842713" y="371322"/>
                  </a:lnTo>
                  <a:lnTo>
                    <a:pt x="4843323" y="362826"/>
                  </a:lnTo>
                  <a:close/>
                </a:path>
              </a:pathLst>
            </a:custGeom>
            <a:solidFill>
              <a:srgbClr val="61E6B5"/>
            </a:solidFill>
          </p:spPr>
          <p:txBody>
            <a:bodyPr wrap="square" lIns="0" tIns="0" rIns="0" bIns="0" rtlCol="0"/>
            <a:lstStyle/>
            <a:p>
              <a:endParaRPr/>
            </a:p>
          </p:txBody>
        </p:sp>
        <p:pic>
          <p:nvPicPr>
            <p:cNvPr id="15" name="object 15"/>
            <p:cNvPicPr/>
            <p:nvPr/>
          </p:nvPicPr>
          <p:blipFill>
            <a:blip r:embed="rId6" cstate="print"/>
            <a:stretch>
              <a:fillRect/>
            </a:stretch>
          </p:blipFill>
          <p:spPr>
            <a:xfrm>
              <a:off x="1347980" y="3571065"/>
              <a:ext cx="3765356" cy="2946018"/>
            </a:xfrm>
            <a:prstGeom prst="rect">
              <a:avLst/>
            </a:prstGeom>
          </p:spPr>
        </p:pic>
      </p:grpSp>
      <p:sp>
        <p:nvSpPr>
          <p:cNvPr id="16" name="object 16"/>
          <p:cNvSpPr txBox="1"/>
          <p:nvPr/>
        </p:nvSpPr>
        <p:spPr>
          <a:xfrm>
            <a:off x="2174639" y="5201228"/>
            <a:ext cx="1661795" cy="436880"/>
          </a:xfrm>
          <a:prstGeom prst="rect">
            <a:avLst/>
          </a:prstGeom>
        </p:spPr>
        <p:txBody>
          <a:bodyPr vert="horz" wrap="square" lIns="0" tIns="12700" rIns="0" bIns="0" rtlCol="0">
            <a:spAutoFit/>
          </a:bodyPr>
          <a:lstStyle/>
          <a:p>
            <a:pPr marL="12700">
              <a:lnSpc>
                <a:spcPct val="100000"/>
              </a:lnSpc>
              <a:spcBef>
                <a:spcPts val="100"/>
              </a:spcBef>
            </a:pPr>
            <a:r>
              <a:rPr sz="2700" spc="-195" dirty="0">
                <a:latin typeface="Trebuchet MS"/>
                <a:cs typeface="Trebuchet MS"/>
              </a:rPr>
              <a:t>l</a:t>
            </a:r>
            <a:r>
              <a:rPr sz="2700" spc="-170" dirty="0">
                <a:latin typeface="Trebuchet MS"/>
                <a:cs typeface="Trebuchet MS"/>
              </a:rPr>
              <a:t>i</a:t>
            </a:r>
            <a:r>
              <a:rPr sz="2700" spc="-5" dirty="0">
                <a:latin typeface="Trebuchet MS"/>
                <a:cs typeface="Trebuchet MS"/>
              </a:rPr>
              <a:t>v</a:t>
            </a:r>
            <a:r>
              <a:rPr sz="2700" spc="-170" dirty="0">
                <a:latin typeface="Trebuchet MS"/>
                <a:cs typeface="Trebuchet MS"/>
              </a:rPr>
              <a:t>i</a:t>
            </a:r>
            <a:r>
              <a:rPr sz="2700" dirty="0">
                <a:latin typeface="Trebuchet MS"/>
                <a:cs typeface="Trebuchet MS"/>
              </a:rPr>
              <a:t>n</a:t>
            </a:r>
            <a:r>
              <a:rPr sz="2700" spc="95" dirty="0">
                <a:latin typeface="Trebuchet MS"/>
                <a:cs typeface="Trebuchet MS"/>
              </a:rPr>
              <a:t>g</a:t>
            </a:r>
            <a:r>
              <a:rPr sz="2700" spc="-200" dirty="0">
                <a:latin typeface="Trebuchet MS"/>
                <a:cs typeface="Trebuchet MS"/>
              </a:rPr>
              <a:t> </a:t>
            </a:r>
            <a:r>
              <a:rPr sz="2700" spc="-185" dirty="0">
                <a:latin typeface="Trebuchet MS"/>
                <a:cs typeface="Trebuchet MS"/>
              </a:rPr>
              <a:t>r</a:t>
            </a:r>
            <a:r>
              <a:rPr sz="2700" spc="100" dirty="0">
                <a:latin typeface="Trebuchet MS"/>
                <a:cs typeface="Trebuchet MS"/>
              </a:rPr>
              <a:t>oo</a:t>
            </a:r>
            <a:r>
              <a:rPr sz="2700" spc="-10" dirty="0">
                <a:latin typeface="Trebuchet MS"/>
                <a:cs typeface="Trebuchet MS"/>
              </a:rPr>
              <a:t>m</a:t>
            </a:r>
            <a:endParaRPr sz="2700">
              <a:latin typeface="Trebuchet MS"/>
              <a:cs typeface="Trebuchet MS"/>
            </a:endParaRPr>
          </a:p>
        </p:txBody>
      </p:sp>
      <p:sp>
        <p:nvSpPr>
          <p:cNvPr id="17" name="object 17"/>
          <p:cNvSpPr txBox="1"/>
          <p:nvPr/>
        </p:nvSpPr>
        <p:spPr>
          <a:xfrm>
            <a:off x="2895264" y="3844032"/>
            <a:ext cx="1060450" cy="345440"/>
          </a:xfrm>
          <a:prstGeom prst="rect">
            <a:avLst/>
          </a:prstGeom>
        </p:spPr>
        <p:txBody>
          <a:bodyPr vert="horz" wrap="square" lIns="0" tIns="12700" rIns="0" bIns="0" rtlCol="0">
            <a:spAutoFit/>
          </a:bodyPr>
          <a:lstStyle/>
          <a:p>
            <a:pPr marL="12700">
              <a:lnSpc>
                <a:spcPct val="100000"/>
              </a:lnSpc>
              <a:spcBef>
                <a:spcPts val="100"/>
              </a:spcBef>
            </a:pPr>
            <a:r>
              <a:rPr sz="2100" spc="-45" dirty="0">
                <a:latin typeface="Trebuchet MS"/>
                <a:cs typeface="Trebuchet MS"/>
              </a:rPr>
              <a:t>b</a:t>
            </a:r>
            <a:r>
              <a:rPr sz="2100" spc="-85" dirty="0">
                <a:latin typeface="Trebuchet MS"/>
                <a:cs typeface="Trebuchet MS"/>
              </a:rPr>
              <a:t>e</a:t>
            </a:r>
            <a:r>
              <a:rPr sz="2100" spc="-40" dirty="0">
                <a:latin typeface="Trebuchet MS"/>
                <a:cs typeface="Trebuchet MS"/>
              </a:rPr>
              <a:t>d</a:t>
            </a:r>
            <a:r>
              <a:rPr sz="2100" spc="-145" dirty="0">
                <a:latin typeface="Trebuchet MS"/>
                <a:cs typeface="Trebuchet MS"/>
              </a:rPr>
              <a:t>r</a:t>
            </a:r>
            <a:r>
              <a:rPr sz="2100" spc="75" dirty="0">
                <a:latin typeface="Trebuchet MS"/>
                <a:cs typeface="Trebuchet MS"/>
              </a:rPr>
              <a:t>oo</a:t>
            </a:r>
            <a:r>
              <a:rPr sz="2100" spc="-10" dirty="0">
                <a:latin typeface="Trebuchet MS"/>
                <a:cs typeface="Trebuchet MS"/>
              </a:rPr>
              <a:t>m</a:t>
            </a:r>
            <a:endParaRPr sz="2100">
              <a:latin typeface="Trebuchet MS"/>
              <a:cs typeface="Trebuchet MS"/>
            </a:endParaRPr>
          </a:p>
        </p:txBody>
      </p:sp>
      <p:sp>
        <p:nvSpPr>
          <p:cNvPr id="18" name="object 18"/>
          <p:cNvSpPr txBox="1"/>
          <p:nvPr/>
        </p:nvSpPr>
        <p:spPr>
          <a:xfrm>
            <a:off x="1426909" y="4067190"/>
            <a:ext cx="857885" cy="345440"/>
          </a:xfrm>
          <a:prstGeom prst="rect">
            <a:avLst/>
          </a:prstGeom>
        </p:spPr>
        <p:txBody>
          <a:bodyPr vert="horz" wrap="square" lIns="0" tIns="12700" rIns="0" bIns="0" rtlCol="0">
            <a:spAutoFit/>
          </a:bodyPr>
          <a:lstStyle/>
          <a:p>
            <a:pPr marL="12700">
              <a:lnSpc>
                <a:spcPct val="100000"/>
              </a:lnSpc>
              <a:spcBef>
                <a:spcPts val="100"/>
              </a:spcBef>
            </a:pPr>
            <a:r>
              <a:rPr sz="2100" spc="-10" dirty="0">
                <a:latin typeface="Trebuchet MS"/>
                <a:cs typeface="Trebuchet MS"/>
              </a:rPr>
              <a:t>k</a:t>
            </a:r>
            <a:r>
              <a:rPr sz="2100" spc="-130" dirty="0">
                <a:latin typeface="Trebuchet MS"/>
                <a:cs typeface="Trebuchet MS"/>
              </a:rPr>
              <a:t>i</a:t>
            </a:r>
            <a:r>
              <a:rPr sz="2100" spc="-80" dirty="0">
                <a:latin typeface="Trebuchet MS"/>
                <a:cs typeface="Trebuchet MS"/>
              </a:rPr>
              <a:t>t</a:t>
            </a:r>
            <a:r>
              <a:rPr sz="2100" spc="-125" dirty="0">
                <a:latin typeface="Trebuchet MS"/>
                <a:cs typeface="Trebuchet MS"/>
              </a:rPr>
              <a:t>c</a:t>
            </a:r>
            <a:r>
              <a:rPr sz="2100" spc="-5" dirty="0">
                <a:latin typeface="Trebuchet MS"/>
                <a:cs typeface="Trebuchet MS"/>
              </a:rPr>
              <a:t>h</a:t>
            </a:r>
            <a:r>
              <a:rPr sz="2100" spc="-85" dirty="0">
                <a:latin typeface="Trebuchet MS"/>
                <a:cs typeface="Trebuchet MS"/>
              </a:rPr>
              <a:t>e</a:t>
            </a:r>
            <a:r>
              <a:rPr sz="2100" dirty="0">
                <a:latin typeface="Trebuchet MS"/>
                <a:cs typeface="Trebuchet MS"/>
              </a:rPr>
              <a:t>n</a:t>
            </a:r>
            <a:endParaRPr sz="2100">
              <a:latin typeface="Trebuchet MS"/>
              <a:cs typeface="Trebuchet MS"/>
            </a:endParaRPr>
          </a:p>
        </p:txBody>
      </p:sp>
      <p:sp>
        <p:nvSpPr>
          <p:cNvPr id="19" name="object 19"/>
          <p:cNvSpPr txBox="1"/>
          <p:nvPr/>
        </p:nvSpPr>
        <p:spPr>
          <a:xfrm>
            <a:off x="4154254" y="4411424"/>
            <a:ext cx="915669" cy="276860"/>
          </a:xfrm>
          <a:prstGeom prst="rect">
            <a:avLst/>
          </a:prstGeom>
        </p:spPr>
        <p:txBody>
          <a:bodyPr vert="horz" wrap="square" lIns="0" tIns="12700" rIns="0" bIns="0" rtlCol="0">
            <a:spAutoFit/>
          </a:bodyPr>
          <a:lstStyle/>
          <a:p>
            <a:pPr marL="12700">
              <a:lnSpc>
                <a:spcPct val="100000"/>
              </a:lnSpc>
              <a:spcBef>
                <a:spcPts val="100"/>
              </a:spcBef>
            </a:pPr>
            <a:r>
              <a:rPr sz="1650" spc="-35" dirty="0">
                <a:latin typeface="Trebuchet MS"/>
                <a:cs typeface="Trebuchet MS"/>
              </a:rPr>
              <a:t>b</a:t>
            </a:r>
            <a:r>
              <a:rPr sz="1650" spc="-45" dirty="0">
                <a:latin typeface="Trebuchet MS"/>
                <a:cs typeface="Trebuchet MS"/>
              </a:rPr>
              <a:t>a</a:t>
            </a:r>
            <a:r>
              <a:rPr sz="1650" spc="-55" dirty="0">
                <a:latin typeface="Trebuchet MS"/>
                <a:cs typeface="Trebuchet MS"/>
              </a:rPr>
              <a:t>t</a:t>
            </a:r>
            <a:r>
              <a:rPr sz="1650" spc="-5" dirty="0">
                <a:latin typeface="Trebuchet MS"/>
                <a:cs typeface="Trebuchet MS"/>
              </a:rPr>
              <a:t>h</a:t>
            </a:r>
            <a:r>
              <a:rPr sz="1650" spc="-114" dirty="0">
                <a:latin typeface="Trebuchet MS"/>
                <a:cs typeface="Trebuchet MS"/>
              </a:rPr>
              <a:t>r</a:t>
            </a:r>
            <a:r>
              <a:rPr sz="1650" spc="60" dirty="0">
                <a:latin typeface="Trebuchet MS"/>
                <a:cs typeface="Trebuchet MS"/>
              </a:rPr>
              <a:t>oo</a:t>
            </a:r>
            <a:r>
              <a:rPr sz="1650" spc="-10" dirty="0">
                <a:latin typeface="Trebuchet MS"/>
                <a:cs typeface="Trebuchet MS"/>
              </a:rPr>
              <a:t>m</a:t>
            </a:r>
            <a:endParaRPr sz="1650">
              <a:latin typeface="Trebuchet MS"/>
              <a:cs typeface="Trebuchet MS"/>
            </a:endParaRPr>
          </a:p>
        </p:txBody>
      </p:sp>
      <p:grpSp>
        <p:nvGrpSpPr>
          <p:cNvPr id="20" name="object 20"/>
          <p:cNvGrpSpPr/>
          <p:nvPr/>
        </p:nvGrpSpPr>
        <p:grpSpPr>
          <a:xfrm>
            <a:off x="6977797" y="4001188"/>
            <a:ext cx="8399780" cy="3281679"/>
            <a:chOff x="6977797" y="4001188"/>
            <a:chExt cx="8399780" cy="3281679"/>
          </a:xfrm>
        </p:grpSpPr>
        <p:sp>
          <p:nvSpPr>
            <p:cNvPr id="21" name="object 21"/>
            <p:cNvSpPr/>
            <p:nvPr/>
          </p:nvSpPr>
          <p:spPr>
            <a:xfrm>
              <a:off x="6977797" y="6510128"/>
              <a:ext cx="428625" cy="771525"/>
            </a:xfrm>
            <a:custGeom>
              <a:avLst/>
              <a:gdLst/>
              <a:ahLst/>
              <a:cxnLst/>
              <a:rect l="l" t="t" r="r" b="b"/>
              <a:pathLst>
                <a:path w="428625" h="771525">
                  <a:moveTo>
                    <a:pt x="428624" y="771524"/>
                  </a:moveTo>
                  <a:lnTo>
                    <a:pt x="0" y="771524"/>
                  </a:lnTo>
                  <a:lnTo>
                    <a:pt x="0" y="0"/>
                  </a:lnTo>
                  <a:lnTo>
                    <a:pt x="428624" y="0"/>
                  </a:lnTo>
                  <a:lnTo>
                    <a:pt x="428624" y="771524"/>
                  </a:lnTo>
                  <a:close/>
                </a:path>
              </a:pathLst>
            </a:custGeom>
            <a:solidFill>
              <a:srgbClr val="FA9D9D"/>
            </a:solidFill>
          </p:spPr>
          <p:txBody>
            <a:bodyPr wrap="square" lIns="0" tIns="0" rIns="0" bIns="0" rtlCol="0"/>
            <a:lstStyle/>
            <a:p>
              <a:endParaRPr/>
            </a:p>
          </p:txBody>
        </p:sp>
        <p:sp>
          <p:nvSpPr>
            <p:cNvPr id="22" name="object 22"/>
            <p:cNvSpPr/>
            <p:nvPr/>
          </p:nvSpPr>
          <p:spPr>
            <a:xfrm>
              <a:off x="7573834" y="6511234"/>
              <a:ext cx="428625" cy="771525"/>
            </a:xfrm>
            <a:custGeom>
              <a:avLst/>
              <a:gdLst/>
              <a:ahLst/>
              <a:cxnLst/>
              <a:rect l="l" t="t" r="r" b="b"/>
              <a:pathLst>
                <a:path w="428625" h="771525">
                  <a:moveTo>
                    <a:pt x="428624" y="771524"/>
                  </a:moveTo>
                  <a:lnTo>
                    <a:pt x="0" y="771524"/>
                  </a:lnTo>
                  <a:lnTo>
                    <a:pt x="0" y="0"/>
                  </a:lnTo>
                  <a:lnTo>
                    <a:pt x="428624" y="0"/>
                  </a:lnTo>
                  <a:lnTo>
                    <a:pt x="428624" y="771524"/>
                  </a:lnTo>
                  <a:close/>
                </a:path>
              </a:pathLst>
            </a:custGeom>
            <a:solidFill>
              <a:srgbClr val="FFFFFF"/>
            </a:solidFill>
          </p:spPr>
          <p:txBody>
            <a:bodyPr wrap="square" lIns="0" tIns="0" rIns="0" bIns="0" rtlCol="0"/>
            <a:lstStyle/>
            <a:p>
              <a:endParaRPr/>
            </a:p>
          </p:txBody>
        </p:sp>
        <p:sp>
          <p:nvSpPr>
            <p:cNvPr id="23" name="object 23"/>
            <p:cNvSpPr/>
            <p:nvPr/>
          </p:nvSpPr>
          <p:spPr>
            <a:xfrm>
              <a:off x="7602409" y="6539809"/>
              <a:ext cx="371475" cy="714375"/>
            </a:xfrm>
            <a:custGeom>
              <a:avLst/>
              <a:gdLst/>
              <a:ahLst/>
              <a:cxnLst/>
              <a:rect l="l" t="t" r="r" b="b"/>
              <a:pathLst>
                <a:path w="371475" h="714375">
                  <a:moveTo>
                    <a:pt x="0" y="0"/>
                  </a:moveTo>
                  <a:lnTo>
                    <a:pt x="371474" y="0"/>
                  </a:lnTo>
                  <a:lnTo>
                    <a:pt x="371474" y="714374"/>
                  </a:lnTo>
                  <a:lnTo>
                    <a:pt x="0" y="714374"/>
                  </a:lnTo>
                  <a:lnTo>
                    <a:pt x="0" y="0"/>
                  </a:lnTo>
                  <a:close/>
                </a:path>
              </a:pathLst>
            </a:custGeom>
            <a:ln w="57149">
              <a:solidFill>
                <a:srgbClr val="000000"/>
              </a:solidFill>
            </a:ln>
          </p:spPr>
          <p:txBody>
            <a:bodyPr wrap="square" lIns="0" tIns="0" rIns="0" bIns="0" rtlCol="0"/>
            <a:lstStyle/>
            <a:p>
              <a:endParaRPr/>
            </a:p>
          </p:txBody>
        </p:sp>
        <p:sp>
          <p:nvSpPr>
            <p:cNvPr id="24" name="object 24"/>
            <p:cNvSpPr/>
            <p:nvPr/>
          </p:nvSpPr>
          <p:spPr>
            <a:xfrm>
              <a:off x="10287559" y="4841836"/>
              <a:ext cx="3184525" cy="342265"/>
            </a:xfrm>
            <a:custGeom>
              <a:avLst/>
              <a:gdLst/>
              <a:ahLst/>
              <a:cxnLst/>
              <a:rect l="l" t="t" r="r" b="b"/>
              <a:pathLst>
                <a:path w="3184525" h="342264">
                  <a:moveTo>
                    <a:pt x="751649" y="170624"/>
                  </a:moveTo>
                  <a:lnTo>
                    <a:pt x="730910" y="135661"/>
                  </a:lnTo>
                  <a:lnTo>
                    <a:pt x="530390" y="5727"/>
                  </a:lnTo>
                  <a:lnTo>
                    <a:pt x="506577" y="2806"/>
                  </a:lnTo>
                  <a:lnTo>
                    <a:pt x="498919" y="4635"/>
                  </a:lnTo>
                  <a:lnTo>
                    <a:pt x="470484" y="32270"/>
                  </a:lnTo>
                  <a:lnTo>
                    <a:pt x="467537" y="133959"/>
                  </a:lnTo>
                  <a:lnTo>
                    <a:pt x="647" y="130022"/>
                  </a:lnTo>
                  <a:lnTo>
                    <a:pt x="0" y="206311"/>
                  </a:lnTo>
                  <a:lnTo>
                    <a:pt x="466890" y="210248"/>
                  </a:lnTo>
                  <a:lnTo>
                    <a:pt x="466102" y="304101"/>
                  </a:lnTo>
                  <a:lnTo>
                    <a:pt x="496049" y="340042"/>
                  </a:lnTo>
                  <a:lnTo>
                    <a:pt x="503682" y="342011"/>
                  </a:lnTo>
                  <a:lnTo>
                    <a:pt x="520014" y="341731"/>
                  </a:lnTo>
                  <a:lnTo>
                    <a:pt x="733501" y="210934"/>
                  </a:lnTo>
                  <a:lnTo>
                    <a:pt x="751078" y="182143"/>
                  </a:lnTo>
                  <a:lnTo>
                    <a:pt x="751649" y="170624"/>
                  </a:lnTo>
                  <a:close/>
                </a:path>
                <a:path w="3184525" h="342264">
                  <a:moveTo>
                    <a:pt x="3184042" y="167817"/>
                  </a:moveTo>
                  <a:lnTo>
                    <a:pt x="3163316" y="132854"/>
                  </a:lnTo>
                  <a:lnTo>
                    <a:pt x="2962795" y="2933"/>
                  </a:lnTo>
                  <a:lnTo>
                    <a:pt x="2938983" y="0"/>
                  </a:lnTo>
                  <a:lnTo>
                    <a:pt x="2931325" y="1841"/>
                  </a:lnTo>
                  <a:lnTo>
                    <a:pt x="2902889" y="29476"/>
                  </a:lnTo>
                  <a:lnTo>
                    <a:pt x="2899956" y="127215"/>
                  </a:lnTo>
                  <a:lnTo>
                    <a:pt x="2449868" y="127215"/>
                  </a:lnTo>
                  <a:lnTo>
                    <a:pt x="2449868" y="208953"/>
                  </a:lnTo>
                  <a:lnTo>
                    <a:pt x="2899270" y="208953"/>
                  </a:lnTo>
                  <a:lnTo>
                    <a:pt x="2898495" y="301307"/>
                  </a:lnTo>
                  <a:lnTo>
                    <a:pt x="2928442" y="337248"/>
                  </a:lnTo>
                  <a:lnTo>
                    <a:pt x="2936075" y="339217"/>
                  </a:lnTo>
                  <a:lnTo>
                    <a:pt x="2952407" y="338937"/>
                  </a:lnTo>
                  <a:lnTo>
                    <a:pt x="3165894" y="208140"/>
                  </a:lnTo>
                  <a:lnTo>
                    <a:pt x="3183471" y="179349"/>
                  </a:lnTo>
                  <a:lnTo>
                    <a:pt x="3184042" y="167817"/>
                  </a:lnTo>
                  <a:close/>
                </a:path>
              </a:pathLst>
            </a:custGeom>
            <a:solidFill>
              <a:srgbClr val="000000"/>
            </a:solidFill>
          </p:spPr>
          <p:txBody>
            <a:bodyPr wrap="square" lIns="0" tIns="0" rIns="0" bIns="0" rtlCol="0"/>
            <a:lstStyle/>
            <a:p>
              <a:endParaRPr/>
            </a:p>
          </p:txBody>
        </p:sp>
        <p:sp>
          <p:nvSpPr>
            <p:cNvPr id="25" name="object 25"/>
            <p:cNvSpPr/>
            <p:nvPr/>
          </p:nvSpPr>
          <p:spPr>
            <a:xfrm>
              <a:off x="13443901" y="4001188"/>
              <a:ext cx="1933575" cy="1838325"/>
            </a:xfrm>
            <a:custGeom>
              <a:avLst/>
              <a:gdLst/>
              <a:ahLst/>
              <a:cxnLst/>
              <a:rect l="l" t="t" r="r" b="b"/>
              <a:pathLst>
                <a:path w="1933575" h="1838325">
                  <a:moveTo>
                    <a:pt x="1564296" y="1838324"/>
                  </a:moveTo>
                  <a:lnTo>
                    <a:pt x="369278" y="1838324"/>
                  </a:lnTo>
                  <a:lnTo>
                    <a:pt x="0" y="702175"/>
                  </a:lnTo>
                  <a:lnTo>
                    <a:pt x="966787" y="0"/>
                  </a:lnTo>
                  <a:lnTo>
                    <a:pt x="1933575" y="702175"/>
                  </a:lnTo>
                  <a:lnTo>
                    <a:pt x="1564296" y="1838324"/>
                  </a:lnTo>
                  <a:close/>
                </a:path>
              </a:pathLst>
            </a:custGeom>
            <a:solidFill>
              <a:srgbClr val="CDCDCD"/>
            </a:solidFill>
          </p:spPr>
          <p:txBody>
            <a:bodyPr wrap="square" lIns="0" tIns="0" rIns="0" bIns="0" rtlCol="0"/>
            <a:lstStyle/>
            <a:p>
              <a:endParaRPr/>
            </a:p>
          </p:txBody>
        </p:sp>
      </p:grpSp>
      <p:sp>
        <p:nvSpPr>
          <p:cNvPr id="26" name="object 26"/>
          <p:cNvSpPr txBox="1"/>
          <p:nvPr/>
        </p:nvSpPr>
        <p:spPr>
          <a:xfrm>
            <a:off x="7047124" y="7378509"/>
            <a:ext cx="978535" cy="638810"/>
          </a:xfrm>
          <a:prstGeom prst="rect">
            <a:avLst/>
          </a:prstGeom>
        </p:spPr>
        <p:txBody>
          <a:bodyPr vert="horz" wrap="square" lIns="0" tIns="15875" rIns="0" bIns="0" rtlCol="0">
            <a:spAutoFit/>
          </a:bodyPr>
          <a:lstStyle/>
          <a:p>
            <a:pPr marL="12700" marR="5080" indent="92710">
              <a:lnSpc>
                <a:spcPct val="100000"/>
              </a:lnSpc>
              <a:spcBef>
                <a:spcPts val="125"/>
              </a:spcBef>
            </a:pPr>
            <a:r>
              <a:rPr sz="2000" spc="-30" dirty="0">
                <a:latin typeface="Trebuchet MS"/>
                <a:cs typeface="Trebuchet MS"/>
              </a:rPr>
              <a:t>8x8x16 </a:t>
            </a:r>
            <a:r>
              <a:rPr sz="2000" spc="-25" dirty="0">
                <a:latin typeface="Trebuchet MS"/>
                <a:cs typeface="Trebuchet MS"/>
              </a:rPr>
              <a:t> </a:t>
            </a:r>
            <a:r>
              <a:rPr sz="2000" spc="30" dirty="0">
                <a:latin typeface="Trebuchet MS"/>
                <a:cs typeface="Trebuchet MS"/>
              </a:rPr>
              <a:t>s</a:t>
            </a:r>
            <a:r>
              <a:rPr sz="2000" spc="-70" dirty="0">
                <a:latin typeface="Trebuchet MS"/>
                <a:cs typeface="Trebuchet MS"/>
              </a:rPr>
              <a:t>e</a:t>
            </a:r>
            <a:r>
              <a:rPr sz="2000" spc="85" dirty="0">
                <a:latin typeface="Trebuchet MS"/>
                <a:cs typeface="Trebuchet MS"/>
              </a:rPr>
              <a:t>g</a:t>
            </a:r>
            <a:r>
              <a:rPr sz="2000" spc="10" dirty="0">
                <a:latin typeface="Trebuchet MS"/>
                <a:cs typeface="Trebuchet MS"/>
              </a:rPr>
              <a:t>m</a:t>
            </a:r>
            <a:r>
              <a:rPr sz="2000" spc="-70" dirty="0">
                <a:latin typeface="Trebuchet MS"/>
                <a:cs typeface="Trebuchet MS"/>
              </a:rPr>
              <a:t>e</a:t>
            </a:r>
            <a:r>
              <a:rPr sz="2000" spc="10" dirty="0">
                <a:latin typeface="Trebuchet MS"/>
                <a:cs typeface="Trebuchet MS"/>
              </a:rPr>
              <a:t>n</a:t>
            </a:r>
            <a:r>
              <a:rPr sz="2000" spc="-60" dirty="0">
                <a:latin typeface="Trebuchet MS"/>
                <a:cs typeface="Trebuchet MS"/>
              </a:rPr>
              <a:t>t</a:t>
            </a:r>
            <a:endParaRPr sz="2000">
              <a:latin typeface="Trebuchet MS"/>
              <a:cs typeface="Trebuchet MS"/>
            </a:endParaRPr>
          </a:p>
        </p:txBody>
      </p:sp>
      <p:sp>
        <p:nvSpPr>
          <p:cNvPr id="27" name="object 27"/>
          <p:cNvSpPr txBox="1"/>
          <p:nvPr/>
        </p:nvSpPr>
        <p:spPr>
          <a:xfrm>
            <a:off x="13626416" y="4798196"/>
            <a:ext cx="1490345" cy="402590"/>
          </a:xfrm>
          <a:prstGeom prst="rect">
            <a:avLst/>
          </a:prstGeom>
        </p:spPr>
        <p:txBody>
          <a:bodyPr vert="horz" wrap="square" lIns="0" tIns="15875" rIns="0" bIns="0" rtlCol="0">
            <a:spAutoFit/>
          </a:bodyPr>
          <a:lstStyle/>
          <a:p>
            <a:pPr marL="12700">
              <a:lnSpc>
                <a:spcPct val="100000"/>
              </a:lnSpc>
              <a:spcBef>
                <a:spcPts val="125"/>
              </a:spcBef>
            </a:pPr>
            <a:r>
              <a:rPr sz="2450" spc="-25" dirty="0">
                <a:latin typeface="Trebuchet MS"/>
                <a:cs typeface="Trebuchet MS"/>
              </a:rPr>
              <a:t>C</a:t>
            </a:r>
            <a:r>
              <a:rPr sz="2450" spc="105" dirty="0">
                <a:latin typeface="Trebuchet MS"/>
                <a:cs typeface="Trebuchet MS"/>
              </a:rPr>
              <a:t>o</a:t>
            </a:r>
            <a:r>
              <a:rPr sz="2450" spc="15" dirty="0">
                <a:latin typeface="Trebuchet MS"/>
                <a:cs typeface="Trebuchet MS"/>
              </a:rPr>
              <a:t>n</a:t>
            </a:r>
            <a:r>
              <a:rPr sz="2450" spc="-25" dirty="0">
                <a:latin typeface="Trebuchet MS"/>
                <a:cs typeface="Trebuchet MS"/>
              </a:rPr>
              <a:t>v</a:t>
            </a:r>
            <a:r>
              <a:rPr sz="2450" spc="225" dirty="0">
                <a:latin typeface="Trebuchet MS"/>
                <a:cs typeface="Trebuchet MS"/>
              </a:rPr>
              <a:t>-M</a:t>
            </a:r>
            <a:r>
              <a:rPr sz="2450" spc="-30" dirty="0">
                <a:latin typeface="Trebuchet MS"/>
                <a:cs typeface="Trebuchet MS"/>
              </a:rPr>
              <a:t>P</a:t>
            </a:r>
            <a:r>
              <a:rPr sz="2450" spc="140" dirty="0">
                <a:latin typeface="Trebuchet MS"/>
                <a:cs typeface="Trebuchet MS"/>
              </a:rPr>
              <a:t>N</a:t>
            </a:r>
            <a:endParaRPr sz="2450">
              <a:latin typeface="Trebuchet MS"/>
              <a:cs typeface="Trebuchet MS"/>
            </a:endParaRPr>
          </a:p>
        </p:txBody>
      </p:sp>
      <p:grpSp>
        <p:nvGrpSpPr>
          <p:cNvPr id="28" name="object 28"/>
          <p:cNvGrpSpPr/>
          <p:nvPr/>
        </p:nvGrpSpPr>
        <p:grpSpPr>
          <a:xfrm>
            <a:off x="6688304" y="3091387"/>
            <a:ext cx="10464800" cy="4192904"/>
            <a:chOff x="6688304" y="3091387"/>
            <a:chExt cx="10464800" cy="4192904"/>
          </a:xfrm>
        </p:grpSpPr>
        <p:sp>
          <p:nvSpPr>
            <p:cNvPr id="29" name="object 29"/>
            <p:cNvSpPr/>
            <p:nvPr/>
          </p:nvSpPr>
          <p:spPr>
            <a:xfrm>
              <a:off x="15913532" y="3183534"/>
              <a:ext cx="1239520" cy="3611879"/>
            </a:xfrm>
            <a:custGeom>
              <a:avLst/>
              <a:gdLst/>
              <a:ahLst/>
              <a:cxnLst/>
              <a:rect l="l" t="t" r="r" b="b"/>
              <a:pathLst>
                <a:path w="1239519" h="3611879">
                  <a:moveTo>
                    <a:pt x="1162621" y="1786318"/>
                  </a:moveTo>
                  <a:lnTo>
                    <a:pt x="1161097" y="1744980"/>
                  </a:lnTo>
                  <a:lnTo>
                    <a:pt x="1156538" y="1703857"/>
                  </a:lnTo>
                  <a:lnTo>
                    <a:pt x="1148969" y="1663179"/>
                  </a:lnTo>
                  <a:lnTo>
                    <a:pt x="1138428" y="1623174"/>
                  </a:lnTo>
                  <a:lnTo>
                    <a:pt x="1124966" y="1584058"/>
                  </a:lnTo>
                  <a:lnTo>
                    <a:pt x="1108671" y="1546034"/>
                  </a:lnTo>
                  <a:lnTo>
                    <a:pt x="1089609" y="1509306"/>
                  </a:lnTo>
                  <a:lnTo>
                    <a:pt x="1067917" y="1474101"/>
                  </a:lnTo>
                  <a:lnTo>
                    <a:pt x="1043686" y="1440573"/>
                  </a:lnTo>
                  <a:lnTo>
                    <a:pt x="1017041" y="1408912"/>
                  </a:lnTo>
                  <a:lnTo>
                    <a:pt x="988148" y="1379296"/>
                  </a:lnTo>
                  <a:lnTo>
                    <a:pt x="957160" y="1351902"/>
                  </a:lnTo>
                  <a:lnTo>
                    <a:pt x="924242" y="1326857"/>
                  </a:lnTo>
                  <a:lnTo>
                    <a:pt x="889558" y="1304290"/>
                  </a:lnTo>
                  <a:lnTo>
                    <a:pt x="853313" y="1284338"/>
                  </a:lnTo>
                  <a:lnTo>
                    <a:pt x="815708" y="1267117"/>
                  </a:lnTo>
                  <a:lnTo>
                    <a:pt x="776935" y="1252702"/>
                  </a:lnTo>
                  <a:lnTo>
                    <a:pt x="737196" y="1241183"/>
                  </a:lnTo>
                  <a:lnTo>
                    <a:pt x="696722" y="1232611"/>
                  </a:lnTo>
                  <a:lnTo>
                    <a:pt x="655739" y="1227048"/>
                  </a:lnTo>
                  <a:lnTo>
                    <a:pt x="614451" y="1224508"/>
                  </a:lnTo>
                  <a:lnTo>
                    <a:pt x="600646" y="1224343"/>
                  </a:lnTo>
                  <a:lnTo>
                    <a:pt x="586854" y="1224508"/>
                  </a:lnTo>
                  <a:lnTo>
                    <a:pt x="545566" y="1227048"/>
                  </a:lnTo>
                  <a:lnTo>
                    <a:pt x="504583" y="1232611"/>
                  </a:lnTo>
                  <a:lnTo>
                    <a:pt x="464096" y="1241183"/>
                  </a:lnTo>
                  <a:lnTo>
                    <a:pt x="424370" y="1252702"/>
                  </a:lnTo>
                  <a:lnTo>
                    <a:pt x="385597" y="1267117"/>
                  </a:lnTo>
                  <a:lnTo>
                    <a:pt x="347980" y="1284338"/>
                  </a:lnTo>
                  <a:lnTo>
                    <a:pt x="311734" y="1304290"/>
                  </a:lnTo>
                  <a:lnTo>
                    <a:pt x="277050" y="1326857"/>
                  </a:lnTo>
                  <a:lnTo>
                    <a:pt x="244132" y="1351902"/>
                  </a:lnTo>
                  <a:lnTo>
                    <a:pt x="213144" y="1379296"/>
                  </a:lnTo>
                  <a:lnTo>
                    <a:pt x="184251" y="1408912"/>
                  </a:lnTo>
                  <a:lnTo>
                    <a:pt x="157619" y="1440573"/>
                  </a:lnTo>
                  <a:lnTo>
                    <a:pt x="133388" y="1474101"/>
                  </a:lnTo>
                  <a:lnTo>
                    <a:pt x="111683" y="1509306"/>
                  </a:lnTo>
                  <a:lnTo>
                    <a:pt x="92633" y="1546034"/>
                  </a:lnTo>
                  <a:lnTo>
                    <a:pt x="76327" y="1584058"/>
                  </a:lnTo>
                  <a:lnTo>
                    <a:pt x="62877" y="1623174"/>
                  </a:lnTo>
                  <a:lnTo>
                    <a:pt x="52336" y="1663179"/>
                  </a:lnTo>
                  <a:lnTo>
                    <a:pt x="44754" y="1703857"/>
                  </a:lnTo>
                  <a:lnTo>
                    <a:pt x="40195" y="1744980"/>
                  </a:lnTo>
                  <a:lnTo>
                    <a:pt x="38671" y="1786318"/>
                  </a:lnTo>
                  <a:lnTo>
                    <a:pt x="38671" y="1833943"/>
                  </a:lnTo>
                  <a:lnTo>
                    <a:pt x="40195" y="1875269"/>
                  </a:lnTo>
                  <a:lnTo>
                    <a:pt x="44754" y="1916391"/>
                  </a:lnTo>
                  <a:lnTo>
                    <a:pt x="52336" y="1957070"/>
                  </a:lnTo>
                  <a:lnTo>
                    <a:pt x="62877" y="1997075"/>
                  </a:lnTo>
                  <a:lnTo>
                    <a:pt x="76327" y="2036191"/>
                  </a:lnTo>
                  <a:lnTo>
                    <a:pt x="92633" y="2074214"/>
                  </a:lnTo>
                  <a:lnTo>
                    <a:pt x="111683" y="2110943"/>
                  </a:lnTo>
                  <a:lnTo>
                    <a:pt x="133388" y="2146147"/>
                  </a:lnTo>
                  <a:lnTo>
                    <a:pt x="157619" y="2179675"/>
                  </a:lnTo>
                  <a:lnTo>
                    <a:pt x="184251" y="2211336"/>
                  </a:lnTo>
                  <a:lnTo>
                    <a:pt x="213144" y="2240953"/>
                  </a:lnTo>
                  <a:lnTo>
                    <a:pt x="244132" y="2268347"/>
                  </a:lnTo>
                  <a:lnTo>
                    <a:pt x="277050" y="2293391"/>
                  </a:lnTo>
                  <a:lnTo>
                    <a:pt x="311734" y="2315959"/>
                  </a:lnTo>
                  <a:lnTo>
                    <a:pt x="347980" y="2335911"/>
                  </a:lnTo>
                  <a:lnTo>
                    <a:pt x="385597" y="2353132"/>
                  </a:lnTo>
                  <a:lnTo>
                    <a:pt x="424370" y="2367546"/>
                  </a:lnTo>
                  <a:lnTo>
                    <a:pt x="464096" y="2379065"/>
                  </a:lnTo>
                  <a:lnTo>
                    <a:pt x="504583" y="2387638"/>
                  </a:lnTo>
                  <a:lnTo>
                    <a:pt x="545566" y="2393200"/>
                  </a:lnTo>
                  <a:lnTo>
                    <a:pt x="586854" y="2395740"/>
                  </a:lnTo>
                  <a:lnTo>
                    <a:pt x="600646" y="2395918"/>
                  </a:lnTo>
                  <a:lnTo>
                    <a:pt x="614451" y="2395740"/>
                  </a:lnTo>
                  <a:lnTo>
                    <a:pt x="655739" y="2393200"/>
                  </a:lnTo>
                  <a:lnTo>
                    <a:pt x="696722" y="2387638"/>
                  </a:lnTo>
                  <a:lnTo>
                    <a:pt x="737196" y="2379065"/>
                  </a:lnTo>
                  <a:lnTo>
                    <a:pt x="776935" y="2367546"/>
                  </a:lnTo>
                  <a:lnTo>
                    <a:pt x="815708" y="2353132"/>
                  </a:lnTo>
                  <a:lnTo>
                    <a:pt x="853313" y="2335911"/>
                  </a:lnTo>
                  <a:lnTo>
                    <a:pt x="889558" y="2315959"/>
                  </a:lnTo>
                  <a:lnTo>
                    <a:pt x="924242" y="2293391"/>
                  </a:lnTo>
                  <a:lnTo>
                    <a:pt x="957160" y="2268347"/>
                  </a:lnTo>
                  <a:lnTo>
                    <a:pt x="988148" y="2240953"/>
                  </a:lnTo>
                  <a:lnTo>
                    <a:pt x="1017041" y="2211336"/>
                  </a:lnTo>
                  <a:lnTo>
                    <a:pt x="1043686" y="2179675"/>
                  </a:lnTo>
                  <a:lnTo>
                    <a:pt x="1067917" y="2146147"/>
                  </a:lnTo>
                  <a:lnTo>
                    <a:pt x="1089609" y="2110943"/>
                  </a:lnTo>
                  <a:lnTo>
                    <a:pt x="1108671" y="2074214"/>
                  </a:lnTo>
                  <a:lnTo>
                    <a:pt x="1124966" y="2036191"/>
                  </a:lnTo>
                  <a:lnTo>
                    <a:pt x="1138428" y="1997075"/>
                  </a:lnTo>
                  <a:lnTo>
                    <a:pt x="1148969" y="1957070"/>
                  </a:lnTo>
                  <a:lnTo>
                    <a:pt x="1156538" y="1916391"/>
                  </a:lnTo>
                  <a:lnTo>
                    <a:pt x="1161097" y="1875269"/>
                  </a:lnTo>
                  <a:lnTo>
                    <a:pt x="1162621" y="1833943"/>
                  </a:lnTo>
                  <a:lnTo>
                    <a:pt x="1162621" y="1786318"/>
                  </a:lnTo>
                  <a:close/>
                </a:path>
                <a:path w="1239519" h="3611879">
                  <a:moveTo>
                    <a:pt x="1171575" y="576262"/>
                  </a:moveTo>
                  <a:lnTo>
                    <a:pt x="1170025" y="533869"/>
                  </a:lnTo>
                  <a:lnTo>
                    <a:pt x="1165339" y="491705"/>
                  </a:lnTo>
                  <a:lnTo>
                    <a:pt x="1157579" y="449986"/>
                  </a:lnTo>
                  <a:lnTo>
                    <a:pt x="1146771" y="408978"/>
                  </a:lnTo>
                  <a:lnTo>
                    <a:pt x="1132967" y="368871"/>
                  </a:lnTo>
                  <a:lnTo>
                    <a:pt x="1116253" y="329869"/>
                  </a:lnTo>
                  <a:lnTo>
                    <a:pt x="1096708" y="292214"/>
                  </a:lnTo>
                  <a:lnTo>
                    <a:pt x="1074458" y="256108"/>
                  </a:lnTo>
                  <a:lnTo>
                    <a:pt x="1049616" y="221729"/>
                  </a:lnTo>
                  <a:lnTo>
                    <a:pt x="1022299" y="189268"/>
                  </a:lnTo>
                  <a:lnTo>
                    <a:pt x="992670" y="158902"/>
                  </a:lnTo>
                  <a:lnTo>
                    <a:pt x="960894" y="130797"/>
                  </a:lnTo>
                  <a:lnTo>
                    <a:pt x="927138" y="105117"/>
                  </a:lnTo>
                  <a:lnTo>
                    <a:pt x="891578" y="81978"/>
                  </a:lnTo>
                  <a:lnTo>
                    <a:pt x="854405" y="61518"/>
                  </a:lnTo>
                  <a:lnTo>
                    <a:pt x="815848" y="43853"/>
                  </a:lnTo>
                  <a:lnTo>
                    <a:pt x="776084" y="29083"/>
                  </a:lnTo>
                  <a:lnTo>
                    <a:pt x="735342" y="17259"/>
                  </a:lnTo>
                  <a:lnTo>
                    <a:pt x="693826" y="8470"/>
                  </a:lnTo>
                  <a:lnTo>
                    <a:pt x="651802" y="2768"/>
                  </a:lnTo>
                  <a:lnTo>
                    <a:pt x="609460" y="165"/>
                  </a:lnTo>
                  <a:lnTo>
                    <a:pt x="595312" y="0"/>
                  </a:lnTo>
                  <a:lnTo>
                    <a:pt x="576262" y="0"/>
                  </a:lnTo>
                  <a:lnTo>
                    <a:pt x="533882" y="1549"/>
                  </a:lnTo>
                  <a:lnTo>
                    <a:pt x="491718" y="6235"/>
                  </a:lnTo>
                  <a:lnTo>
                    <a:pt x="449999" y="13995"/>
                  </a:lnTo>
                  <a:lnTo>
                    <a:pt x="408990" y="24803"/>
                  </a:lnTo>
                  <a:lnTo>
                    <a:pt x="368871" y="38608"/>
                  </a:lnTo>
                  <a:lnTo>
                    <a:pt x="329882" y="55321"/>
                  </a:lnTo>
                  <a:lnTo>
                    <a:pt x="292227" y="74853"/>
                  </a:lnTo>
                  <a:lnTo>
                    <a:pt x="256108" y="97116"/>
                  </a:lnTo>
                  <a:lnTo>
                    <a:pt x="221742" y="121958"/>
                  </a:lnTo>
                  <a:lnTo>
                    <a:pt x="189268" y="149275"/>
                  </a:lnTo>
                  <a:lnTo>
                    <a:pt x="158902" y="178904"/>
                  </a:lnTo>
                  <a:lnTo>
                    <a:pt x="130810" y="210680"/>
                  </a:lnTo>
                  <a:lnTo>
                    <a:pt x="105130" y="244436"/>
                  </a:lnTo>
                  <a:lnTo>
                    <a:pt x="81991" y="279996"/>
                  </a:lnTo>
                  <a:lnTo>
                    <a:pt x="61531" y="317169"/>
                  </a:lnTo>
                  <a:lnTo>
                    <a:pt x="43865" y="355727"/>
                  </a:lnTo>
                  <a:lnTo>
                    <a:pt x="29095" y="395490"/>
                  </a:lnTo>
                  <a:lnTo>
                    <a:pt x="17272" y="436232"/>
                  </a:lnTo>
                  <a:lnTo>
                    <a:pt x="8483" y="477735"/>
                  </a:lnTo>
                  <a:lnTo>
                    <a:pt x="2781" y="519772"/>
                  </a:lnTo>
                  <a:lnTo>
                    <a:pt x="177" y="562114"/>
                  </a:lnTo>
                  <a:lnTo>
                    <a:pt x="0" y="576262"/>
                  </a:lnTo>
                  <a:lnTo>
                    <a:pt x="177" y="590397"/>
                  </a:lnTo>
                  <a:lnTo>
                    <a:pt x="2781" y="632739"/>
                  </a:lnTo>
                  <a:lnTo>
                    <a:pt x="8483" y="674776"/>
                  </a:lnTo>
                  <a:lnTo>
                    <a:pt x="17272" y="716280"/>
                  </a:lnTo>
                  <a:lnTo>
                    <a:pt x="29095" y="757021"/>
                  </a:lnTo>
                  <a:lnTo>
                    <a:pt x="43865" y="796785"/>
                  </a:lnTo>
                  <a:lnTo>
                    <a:pt x="61531" y="835342"/>
                  </a:lnTo>
                  <a:lnTo>
                    <a:pt x="81991" y="872515"/>
                  </a:lnTo>
                  <a:lnTo>
                    <a:pt x="105130" y="908075"/>
                  </a:lnTo>
                  <a:lnTo>
                    <a:pt x="130810" y="941832"/>
                  </a:lnTo>
                  <a:lnTo>
                    <a:pt x="158902" y="973607"/>
                  </a:lnTo>
                  <a:lnTo>
                    <a:pt x="189268" y="1003236"/>
                  </a:lnTo>
                  <a:lnTo>
                    <a:pt x="221742" y="1030554"/>
                  </a:lnTo>
                  <a:lnTo>
                    <a:pt x="256108" y="1055395"/>
                  </a:lnTo>
                  <a:lnTo>
                    <a:pt x="292227" y="1077658"/>
                  </a:lnTo>
                  <a:lnTo>
                    <a:pt x="329882" y="1097191"/>
                  </a:lnTo>
                  <a:lnTo>
                    <a:pt x="368871" y="1113904"/>
                  </a:lnTo>
                  <a:lnTo>
                    <a:pt x="408990" y="1127709"/>
                  </a:lnTo>
                  <a:lnTo>
                    <a:pt x="449999" y="1138516"/>
                  </a:lnTo>
                  <a:lnTo>
                    <a:pt x="491718" y="1146276"/>
                  </a:lnTo>
                  <a:lnTo>
                    <a:pt x="533882" y="1150962"/>
                  </a:lnTo>
                  <a:lnTo>
                    <a:pt x="576262" y="1152525"/>
                  </a:lnTo>
                  <a:lnTo>
                    <a:pt x="595312" y="1152525"/>
                  </a:lnTo>
                  <a:lnTo>
                    <a:pt x="637705" y="1150962"/>
                  </a:lnTo>
                  <a:lnTo>
                    <a:pt x="679869" y="1146276"/>
                  </a:lnTo>
                  <a:lnTo>
                    <a:pt x="721575" y="1138516"/>
                  </a:lnTo>
                  <a:lnTo>
                    <a:pt x="762596" y="1127709"/>
                  </a:lnTo>
                  <a:lnTo>
                    <a:pt x="802703" y="1113904"/>
                  </a:lnTo>
                  <a:lnTo>
                    <a:pt x="841705" y="1097191"/>
                  </a:lnTo>
                  <a:lnTo>
                    <a:pt x="879360" y="1077658"/>
                  </a:lnTo>
                  <a:lnTo>
                    <a:pt x="915466" y="1055395"/>
                  </a:lnTo>
                  <a:lnTo>
                    <a:pt x="949845" y="1030554"/>
                  </a:lnTo>
                  <a:lnTo>
                    <a:pt x="982306" y="1003236"/>
                  </a:lnTo>
                  <a:lnTo>
                    <a:pt x="1012672" y="973607"/>
                  </a:lnTo>
                  <a:lnTo>
                    <a:pt x="1040777" y="941832"/>
                  </a:lnTo>
                  <a:lnTo>
                    <a:pt x="1066457" y="908075"/>
                  </a:lnTo>
                  <a:lnTo>
                    <a:pt x="1089596" y="872515"/>
                  </a:lnTo>
                  <a:lnTo>
                    <a:pt x="1110056" y="835342"/>
                  </a:lnTo>
                  <a:lnTo>
                    <a:pt x="1127709" y="796785"/>
                  </a:lnTo>
                  <a:lnTo>
                    <a:pt x="1142492" y="757021"/>
                  </a:lnTo>
                  <a:lnTo>
                    <a:pt x="1154315" y="716280"/>
                  </a:lnTo>
                  <a:lnTo>
                    <a:pt x="1163091" y="674776"/>
                  </a:lnTo>
                  <a:lnTo>
                    <a:pt x="1168806" y="632739"/>
                  </a:lnTo>
                  <a:lnTo>
                    <a:pt x="1171409" y="590397"/>
                  </a:lnTo>
                  <a:lnTo>
                    <a:pt x="1171575" y="576262"/>
                  </a:lnTo>
                  <a:close/>
                </a:path>
                <a:path w="1239519" h="3611879">
                  <a:moveTo>
                    <a:pt x="1239494" y="3040049"/>
                  </a:moveTo>
                  <a:lnTo>
                    <a:pt x="1237945" y="2998012"/>
                  </a:lnTo>
                  <a:lnTo>
                    <a:pt x="1233309" y="2956191"/>
                  </a:lnTo>
                  <a:lnTo>
                    <a:pt x="1225600" y="2914827"/>
                  </a:lnTo>
                  <a:lnTo>
                    <a:pt x="1214882" y="2874149"/>
                  </a:lnTo>
                  <a:lnTo>
                    <a:pt x="1201204" y="2834373"/>
                  </a:lnTo>
                  <a:lnTo>
                    <a:pt x="1184617" y="2795701"/>
                  </a:lnTo>
                  <a:lnTo>
                    <a:pt x="1165250" y="2758351"/>
                  </a:lnTo>
                  <a:lnTo>
                    <a:pt x="1143177" y="2722537"/>
                  </a:lnTo>
                  <a:lnTo>
                    <a:pt x="1118539" y="2688450"/>
                  </a:lnTo>
                  <a:lnTo>
                    <a:pt x="1091450" y="2656255"/>
                  </a:lnTo>
                  <a:lnTo>
                    <a:pt x="1062062" y="2626144"/>
                  </a:lnTo>
                  <a:lnTo>
                    <a:pt x="1030554" y="2598280"/>
                  </a:lnTo>
                  <a:lnTo>
                    <a:pt x="997077" y="2572804"/>
                  </a:lnTo>
                  <a:lnTo>
                    <a:pt x="961809" y="2549855"/>
                  </a:lnTo>
                  <a:lnTo>
                    <a:pt x="924941" y="2529573"/>
                  </a:lnTo>
                  <a:lnTo>
                    <a:pt x="886701" y="2512047"/>
                  </a:lnTo>
                  <a:lnTo>
                    <a:pt x="847267" y="2497391"/>
                  </a:lnTo>
                  <a:lnTo>
                    <a:pt x="806856" y="2485682"/>
                  </a:lnTo>
                  <a:lnTo>
                    <a:pt x="765695" y="2476957"/>
                  </a:lnTo>
                  <a:lnTo>
                    <a:pt x="724014" y="2471305"/>
                  </a:lnTo>
                  <a:lnTo>
                    <a:pt x="682028" y="2468727"/>
                  </a:lnTo>
                  <a:lnTo>
                    <a:pt x="667994" y="2468549"/>
                  </a:lnTo>
                  <a:lnTo>
                    <a:pt x="648944" y="2468549"/>
                  </a:lnTo>
                  <a:lnTo>
                    <a:pt x="606907" y="2470099"/>
                  </a:lnTo>
                  <a:lnTo>
                    <a:pt x="565086" y="2474734"/>
                  </a:lnTo>
                  <a:lnTo>
                    <a:pt x="523722" y="2482431"/>
                  </a:lnTo>
                  <a:lnTo>
                    <a:pt x="483044" y="2493162"/>
                  </a:lnTo>
                  <a:lnTo>
                    <a:pt x="443268" y="2506840"/>
                  </a:lnTo>
                  <a:lnTo>
                    <a:pt x="404596" y="2523413"/>
                  </a:lnTo>
                  <a:lnTo>
                    <a:pt x="367245" y="2542794"/>
                  </a:lnTo>
                  <a:lnTo>
                    <a:pt x="331431" y="2564866"/>
                  </a:lnTo>
                  <a:lnTo>
                    <a:pt x="297345" y="2589504"/>
                  </a:lnTo>
                  <a:lnTo>
                    <a:pt x="265150" y="2616593"/>
                  </a:lnTo>
                  <a:lnTo>
                    <a:pt x="235038" y="2645981"/>
                  </a:lnTo>
                  <a:lnTo>
                    <a:pt x="207162" y="2677490"/>
                  </a:lnTo>
                  <a:lnTo>
                    <a:pt x="181698" y="2710967"/>
                  </a:lnTo>
                  <a:lnTo>
                    <a:pt x="158750" y="2746235"/>
                  </a:lnTo>
                  <a:lnTo>
                    <a:pt x="138468" y="2783103"/>
                  </a:lnTo>
                  <a:lnTo>
                    <a:pt x="120942" y="2821343"/>
                  </a:lnTo>
                  <a:lnTo>
                    <a:pt x="106286" y="2860776"/>
                  </a:lnTo>
                  <a:lnTo>
                    <a:pt x="94564" y="2901188"/>
                  </a:lnTo>
                  <a:lnTo>
                    <a:pt x="85852" y="2942348"/>
                  </a:lnTo>
                  <a:lnTo>
                    <a:pt x="80200" y="2984030"/>
                  </a:lnTo>
                  <a:lnTo>
                    <a:pt x="77609" y="3026016"/>
                  </a:lnTo>
                  <a:lnTo>
                    <a:pt x="77444" y="3040049"/>
                  </a:lnTo>
                  <a:lnTo>
                    <a:pt x="77609" y="3054083"/>
                  </a:lnTo>
                  <a:lnTo>
                    <a:pt x="80200" y="3096069"/>
                  </a:lnTo>
                  <a:lnTo>
                    <a:pt x="85852" y="3137751"/>
                  </a:lnTo>
                  <a:lnTo>
                    <a:pt x="94564" y="3178911"/>
                  </a:lnTo>
                  <a:lnTo>
                    <a:pt x="106286" y="3219323"/>
                  </a:lnTo>
                  <a:lnTo>
                    <a:pt x="120942" y="3258756"/>
                  </a:lnTo>
                  <a:lnTo>
                    <a:pt x="138468" y="3296996"/>
                  </a:lnTo>
                  <a:lnTo>
                    <a:pt x="158750" y="3333864"/>
                  </a:lnTo>
                  <a:lnTo>
                    <a:pt x="181698" y="3369132"/>
                  </a:lnTo>
                  <a:lnTo>
                    <a:pt x="207162" y="3402609"/>
                  </a:lnTo>
                  <a:lnTo>
                    <a:pt x="235038" y="3434118"/>
                  </a:lnTo>
                  <a:lnTo>
                    <a:pt x="265150" y="3463506"/>
                  </a:lnTo>
                  <a:lnTo>
                    <a:pt x="297345" y="3490595"/>
                  </a:lnTo>
                  <a:lnTo>
                    <a:pt x="331431" y="3515233"/>
                  </a:lnTo>
                  <a:lnTo>
                    <a:pt x="367245" y="3537305"/>
                  </a:lnTo>
                  <a:lnTo>
                    <a:pt x="404596" y="3556685"/>
                  </a:lnTo>
                  <a:lnTo>
                    <a:pt x="443268" y="3573259"/>
                  </a:lnTo>
                  <a:lnTo>
                    <a:pt x="483044" y="3586937"/>
                  </a:lnTo>
                  <a:lnTo>
                    <a:pt x="523722" y="3597668"/>
                  </a:lnTo>
                  <a:lnTo>
                    <a:pt x="565086" y="3605365"/>
                  </a:lnTo>
                  <a:lnTo>
                    <a:pt x="606907" y="3610000"/>
                  </a:lnTo>
                  <a:lnTo>
                    <a:pt x="648944" y="3611549"/>
                  </a:lnTo>
                  <a:lnTo>
                    <a:pt x="667994" y="3611549"/>
                  </a:lnTo>
                  <a:lnTo>
                    <a:pt x="710031" y="3610000"/>
                  </a:lnTo>
                  <a:lnTo>
                    <a:pt x="751852" y="3605365"/>
                  </a:lnTo>
                  <a:lnTo>
                    <a:pt x="793216" y="3597668"/>
                  </a:lnTo>
                  <a:lnTo>
                    <a:pt x="833894" y="3586937"/>
                  </a:lnTo>
                  <a:lnTo>
                    <a:pt x="873671" y="3573259"/>
                  </a:lnTo>
                  <a:lnTo>
                    <a:pt x="912342" y="3556685"/>
                  </a:lnTo>
                  <a:lnTo>
                    <a:pt x="949693" y="3537305"/>
                  </a:lnTo>
                  <a:lnTo>
                    <a:pt x="985507" y="3515233"/>
                  </a:lnTo>
                  <a:lnTo>
                    <a:pt x="1019594" y="3490595"/>
                  </a:lnTo>
                  <a:lnTo>
                    <a:pt x="1051788" y="3463506"/>
                  </a:lnTo>
                  <a:lnTo>
                    <a:pt x="1081900" y="3434118"/>
                  </a:lnTo>
                  <a:lnTo>
                    <a:pt x="1109764" y="3402609"/>
                  </a:lnTo>
                  <a:lnTo>
                    <a:pt x="1135240" y="3369132"/>
                  </a:lnTo>
                  <a:lnTo>
                    <a:pt x="1158189" y="3333864"/>
                  </a:lnTo>
                  <a:lnTo>
                    <a:pt x="1178471" y="3296996"/>
                  </a:lnTo>
                  <a:lnTo>
                    <a:pt x="1195984" y="3258756"/>
                  </a:lnTo>
                  <a:lnTo>
                    <a:pt x="1210652" y="3219323"/>
                  </a:lnTo>
                  <a:lnTo>
                    <a:pt x="1222362" y="3178911"/>
                  </a:lnTo>
                  <a:lnTo>
                    <a:pt x="1231074" y="3137751"/>
                  </a:lnTo>
                  <a:lnTo>
                    <a:pt x="1236738" y="3096069"/>
                  </a:lnTo>
                  <a:lnTo>
                    <a:pt x="1239316" y="3054083"/>
                  </a:lnTo>
                  <a:lnTo>
                    <a:pt x="1239494" y="3040049"/>
                  </a:lnTo>
                  <a:close/>
                </a:path>
              </a:pathLst>
            </a:custGeom>
            <a:solidFill>
              <a:srgbClr val="CDCDCD"/>
            </a:solidFill>
          </p:spPr>
          <p:txBody>
            <a:bodyPr wrap="square" lIns="0" tIns="0" rIns="0" bIns="0" rtlCol="0"/>
            <a:lstStyle/>
            <a:p>
              <a:endParaRPr/>
            </a:p>
          </p:txBody>
        </p:sp>
        <p:sp>
          <p:nvSpPr>
            <p:cNvPr id="30" name="object 30"/>
            <p:cNvSpPr/>
            <p:nvPr/>
          </p:nvSpPr>
          <p:spPr>
            <a:xfrm>
              <a:off x="16128425" y="3315597"/>
              <a:ext cx="428625" cy="771525"/>
            </a:xfrm>
            <a:custGeom>
              <a:avLst/>
              <a:gdLst/>
              <a:ahLst/>
              <a:cxnLst/>
              <a:rect l="l" t="t" r="r" b="b"/>
              <a:pathLst>
                <a:path w="428625" h="771525">
                  <a:moveTo>
                    <a:pt x="428624" y="771524"/>
                  </a:moveTo>
                  <a:lnTo>
                    <a:pt x="0" y="771524"/>
                  </a:lnTo>
                  <a:lnTo>
                    <a:pt x="0" y="0"/>
                  </a:lnTo>
                  <a:lnTo>
                    <a:pt x="428624" y="0"/>
                  </a:lnTo>
                  <a:lnTo>
                    <a:pt x="428624" y="771524"/>
                  </a:lnTo>
                  <a:close/>
                </a:path>
              </a:pathLst>
            </a:custGeom>
            <a:solidFill>
              <a:srgbClr val="61E6B5"/>
            </a:solidFill>
          </p:spPr>
          <p:txBody>
            <a:bodyPr wrap="square" lIns="0" tIns="0" rIns="0" bIns="0" rtlCol="0"/>
            <a:lstStyle/>
            <a:p>
              <a:endParaRPr/>
            </a:p>
          </p:txBody>
        </p:sp>
        <p:sp>
          <p:nvSpPr>
            <p:cNvPr id="31" name="object 31"/>
            <p:cNvSpPr/>
            <p:nvPr/>
          </p:nvSpPr>
          <p:spPr>
            <a:xfrm>
              <a:off x="16458181" y="4793000"/>
              <a:ext cx="190500" cy="466725"/>
            </a:xfrm>
            <a:custGeom>
              <a:avLst/>
              <a:gdLst/>
              <a:ahLst/>
              <a:cxnLst/>
              <a:rect l="l" t="t" r="r" b="b"/>
              <a:pathLst>
                <a:path w="190500" h="466725">
                  <a:moveTo>
                    <a:pt x="190499" y="466724"/>
                  </a:moveTo>
                  <a:lnTo>
                    <a:pt x="0" y="466724"/>
                  </a:lnTo>
                  <a:lnTo>
                    <a:pt x="0" y="0"/>
                  </a:lnTo>
                  <a:lnTo>
                    <a:pt x="190499" y="0"/>
                  </a:lnTo>
                  <a:lnTo>
                    <a:pt x="190499" y="466724"/>
                  </a:lnTo>
                  <a:close/>
                </a:path>
              </a:pathLst>
            </a:custGeom>
            <a:solidFill>
              <a:srgbClr val="234B99"/>
            </a:solidFill>
          </p:spPr>
          <p:txBody>
            <a:bodyPr wrap="square" lIns="0" tIns="0" rIns="0" bIns="0" rtlCol="0"/>
            <a:lstStyle/>
            <a:p>
              <a:endParaRPr/>
            </a:p>
          </p:txBody>
        </p:sp>
        <p:sp>
          <p:nvSpPr>
            <p:cNvPr id="32" name="object 32"/>
            <p:cNvSpPr/>
            <p:nvPr/>
          </p:nvSpPr>
          <p:spPr>
            <a:xfrm>
              <a:off x="16541717" y="5838824"/>
              <a:ext cx="428625" cy="771525"/>
            </a:xfrm>
            <a:custGeom>
              <a:avLst/>
              <a:gdLst/>
              <a:ahLst/>
              <a:cxnLst/>
              <a:rect l="l" t="t" r="r" b="b"/>
              <a:pathLst>
                <a:path w="428625" h="771525">
                  <a:moveTo>
                    <a:pt x="428624" y="771524"/>
                  </a:moveTo>
                  <a:lnTo>
                    <a:pt x="0" y="771524"/>
                  </a:lnTo>
                  <a:lnTo>
                    <a:pt x="0" y="0"/>
                  </a:lnTo>
                  <a:lnTo>
                    <a:pt x="428624" y="0"/>
                  </a:lnTo>
                  <a:lnTo>
                    <a:pt x="428624" y="771524"/>
                  </a:lnTo>
                  <a:close/>
                </a:path>
              </a:pathLst>
            </a:custGeom>
            <a:solidFill>
              <a:srgbClr val="FA9D9D"/>
            </a:solidFill>
          </p:spPr>
          <p:txBody>
            <a:bodyPr wrap="square" lIns="0" tIns="0" rIns="0" bIns="0" rtlCol="0"/>
            <a:lstStyle/>
            <a:p>
              <a:endParaRPr/>
            </a:p>
          </p:txBody>
        </p:sp>
        <p:sp>
          <p:nvSpPr>
            <p:cNvPr id="33" name="object 33"/>
            <p:cNvSpPr/>
            <p:nvPr/>
          </p:nvSpPr>
          <p:spPr>
            <a:xfrm>
              <a:off x="15201608" y="4856098"/>
              <a:ext cx="751840" cy="339725"/>
            </a:xfrm>
            <a:custGeom>
              <a:avLst/>
              <a:gdLst/>
              <a:ahLst/>
              <a:cxnLst/>
              <a:rect l="l" t="t" r="r" b="b"/>
              <a:pathLst>
                <a:path w="751840" h="339725">
                  <a:moveTo>
                    <a:pt x="751636" y="167817"/>
                  </a:moveTo>
                  <a:lnTo>
                    <a:pt x="730910" y="132854"/>
                  </a:lnTo>
                  <a:lnTo>
                    <a:pt x="530390" y="2933"/>
                  </a:lnTo>
                  <a:lnTo>
                    <a:pt x="506577" y="0"/>
                  </a:lnTo>
                  <a:lnTo>
                    <a:pt x="498919" y="1828"/>
                  </a:lnTo>
                  <a:lnTo>
                    <a:pt x="470484" y="29464"/>
                  </a:lnTo>
                  <a:lnTo>
                    <a:pt x="467525" y="131152"/>
                  </a:lnTo>
                  <a:lnTo>
                    <a:pt x="635" y="127215"/>
                  </a:lnTo>
                  <a:lnTo>
                    <a:pt x="0" y="203504"/>
                  </a:lnTo>
                  <a:lnTo>
                    <a:pt x="466877" y="207441"/>
                  </a:lnTo>
                  <a:lnTo>
                    <a:pt x="466090" y="301294"/>
                  </a:lnTo>
                  <a:lnTo>
                    <a:pt x="496049" y="337235"/>
                  </a:lnTo>
                  <a:lnTo>
                    <a:pt x="503682" y="339217"/>
                  </a:lnTo>
                  <a:lnTo>
                    <a:pt x="520001" y="338924"/>
                  </a:lnTo>
                  <a:lnTo>
                    <a:pt x="733488" y="208127"/>
                  </a:lnTo>
                  <a:lnTo>
                    <a:pt x="751065" y="179336"/>
                  </a:lnTo>
                  <a:lnTo>
                    <a:pt x="751636" y="167817"/>
                  </a:lnTo>
                  <a:close/>
                </a:path>
              </a:pathLst>
            </a:custGeom>
            <a:solidFill>
              <a:srgbClr val="000000"/>
            </a:solidFill>
          </p:spPr>
          <p:txBody>
            <a:bodyPr wrap="square" lIns="0" tIns="0" rIns="0" bIns="0" rtlCol="0"/>
            <a:lstStyle/>
            <a:p>
              <a:endParaRPr/>
            </a:p>
          </p:txBody>
        </p:sp>
        <p:sp>
          <p:nvSpPr>
            <p:cNvPr id="34" name="object 34"/>
            <p:cNvSpPr/>
            <p:nvPr/>
          </p:nvSpPr>
          <p:spPr>
            <a:xfrm>
              <a:off x="8735427" y="3471536"/>
              <a:ext cx="1019175" cy="942975"/>
            </a:xfrm>
            <a:custGeom>
              <a:avLst/>
              <a:gdLst/>
              <a:ahLst/>
              <a:cxnLst/>
              <a:rect l="l" t="t" r="r" b="b"/>
              <a:pathLst>
                <a:path w="1019175" h="942975">
                  <a:moveTo>
                    <a:pt x="1019174" y="942974"/>
                  </a:moveTo>
                  <a:lnTo>
                    <a:pt x="0" y="942974"/>
                  </a:lnTo>
                  <a:lnTo>
                    <a:pt x="0" y="0"/>
                  </a:lnTo>
                  <a:lnTo>
                    <a:pt x="1019174" y="0"/>
                  </a:lnTo>
                  <a:lnTo>
                    <a:pt x="1019174" y="942974"/>
                  </a:lnTo>
                  <a:close/>
                </a:path>
              </a:pathLst>
            </a:custGeom>
            <a:solidFill>
              <a:srgbClr val="61E6B5"/>
            </a:solidFill>
          </p:spPr>
          <p:txBody>
            <a:bodyPr wrap="square" lIns="0" tIns="0" rIns="0" bIns="0" rtlCol="0"/>
            <a:lstStyle/>
            <a:p>
              <a:endParaRPr/>
            </a:p>
          </p:txBody>
        </p:sp>
        <p:sp>
          <p:nvSpPr>
            <p:cNvPr id="35" name="object 35"/>
            <p:cNvSpPr/>
            <p:nvPr/>
          </p:nvSpPr>
          <p:spPr>
            <a:xfrm>
              <a:off x="8764002" y="3500111"/>
              <a:ext cx="962025" cy="885825"/>
            </a:xfrm>
            <a:custGeom>
              <a:avLst/>
              <a:gdLst/>
              <a:ahLst/>
              <a:cxnLst/>
              <a:rect l="l" t="t" r="r" b="b"/>
              <a:pathLst>
                <a:path w="962025" h="885825">
                  <a:moveTo>
                    <a:pt x="0" y="0"/>
                  </a:moveTo>
                  <a:lnTo>
                    <a:pt x="962024" y="0"/>
                  </a:lnTo>
                  <a:lnTo>
                    <a:pt x="962024" y="885824"/>
                  </a:lnTo>
                  <a:lnTo>
                    <a:pt x="0" y="885824"/>
                  </a:lnTo>
                  <a:lnTo>
                    <a:pt x="0" y="0"/>
                  </a:lnTo>
                  <a:close/>
                </a:path>
              </a:pathLst>
            </a:custGeom>
            <a:ln w="57149">
              <a:solidFill>
                <a:srgbClr val="000000"/>
              </a:solidFill>
            </a:ln>
          </p:spPr>
          <p:txBody>
            <a:bodyPr wrap="square" lIns="0" tIns="0" rIns="0" bIns="0" rtlCol="0"/>
            <a:lstStyle/>
            <a:p>
              <a:endParaRPr/>
            </a:p>
          </p:txBody>
        </p:sp>
        <p:sp>
          <p:nvSpPr>
            <p:cNvPr id="36" name="object 36"/>
            <p:cNvSpPr/>
            <p:nvPr/>
          </p:nvSpPr>
          <p:spPr>
            <a:xfrm>
              <a:off x="8792100" y="3404405"/>
              <a:ext cx="1019175" cy="942975"/>
            </a:xfrm>
            <a:custGeom>
              <a:avLst/>
              <a:gdLst/>
              <a:ahLst/>
              <a:cxnLst/>
              <a:rect l="l" t="t" r="r" b="b"/>
              <a:pathLst>
                <a:path w="1019175" h="942975">
                  <a:moveTo>
                    <a:pt x="1019174" y="942974"/>
                  </a:moveTo>
                  <a:lnTo>
                    <a:pt x="0" y="942974"/>
                  </a:lnTo>
                  <a:lnTo>
                    <a:pt x="0" y="0"/>
                  </a:lnTo>
                  <a:lnTo>
                    <a:pt x="1019174" y="0"/>
                  </a:lnTo>
                  <a:lnTo>
                    <a:pt x="1019174" y="942974"/>
                  </a:lnTo>
                  <a:close/>
                </a:path>
              </a:pathLst>
            </a:custGeom>
            <a:solidFill>
              <a:srgbClr val="61E6B5"/>
            </a:solidFill>
          </p:spPr>
          <p:txBody>
            <a:bodyPr wrap="square" lIns="0" tIns="0" rIns="0" bIns="0" rtlCol="0"/>
            <a:lstStyle/>
            <a:p>
              <a:endParaRPr/>
            </a:p>
          </p:txBody>
        </p:sp>
        <p:sp>
          <p:nvSpPr>
            <p:cNvPr id="37" name="object 37"/>
            <p:cNvSpPr/>
            <p:nvPr/>
          </p:nvSpPr>
          <p:spPr>
            <a:xfrm>
              <a:off x="8820675" y="3432980"/>
              <a:ext cx="962025" cy="885825"/>
            </a:xfrm>
            <a:custGeom>
              <a:avLst/>
              <a:gdLst/>
              <a:ahLst/>
              <a:cxnLst/>
              <a:rect l="l" t="t" r="r" b="b"/>
              <a:pathLst>
                <a:path w="962025" h="885825">
                  <a:moveTo>
                    <a:pt x="0" y="0"/>
                  </a:moveTo>
                  <a:lnTo>
                    <a:pt x="962024" y="0"/>
                  </a:lnTo>
                  <a:lnTo>
                    <a:pt x="962024" y="885824"/>
                  </a:lnTo>
                  <a:lnTo>
                    <a:pt x="0" y="885824"/>
                  </a:lnTo>
                  <a:lnTo>
                    <a:pt x="0" y="0"/>
                  </a:lnTo>
                  <a:close/>
                </a:path>
              </a:pathLst>
            </a:custGeom>
            <a:ln w="57149">
              <a:solidFill>
                <a:srgbClr val="000000"/>
              </a:solidFill>
            </a:ln>
          </p:spPr>
          <p:txBody>
            <a:bodyPr wrap="square" lIns="0" tIns="0" rIns="0" bIns="0" rtlCol="0"/>
            <a:lstStyle/>
            <a:p>
              <a:endParaRPr/>
            </a:p>
          </p:txBody>
        </p:sp>
        <p:sp>
          <p:nvSpPr>
            <p:cNvPr id="38" name="object 38"/>
            <p:cNvSpPr/>
            <p:nvPr/>
          </p:nvSpPr>
          <p:spPr>
            <a:xfrm>
              <a:off x="8887064" y="3333475"/>
              <a:ext cx="1019175" cy="942975"/>
            </a:xfrm>
            <a:custGeom>
              <a:avLst/>
              <a:gdLst/>
              <a:ahLst/>
              <a:cxnLst/>
              <a:rect l="l" t="t" r="r" b="b"/>
              <a:pathLst>
                <a:path w="1019175" h="942975">
                  <a:moveTo>
                    <a:pt x="1019174" y="942974"/>
                  </a:moveTo>
                  <a:lnTo>
                    <a:pt x="0" y="942974"/>
                  </a:lnTo>
                  <a:lnTo>
                    <a:pt x="0" y="0"/>
                  </a:lnTo>
                  <a:lnTo>
                    <a:pt x="1019174" y="0"/>
                  </a:lnTo>
                  <a:lnTo>
                    <a:pt x="1019174" y="942974"/>
                  </a:lnTo>
                  <a:close/>
                </a:path>
              </a:pathLst>
            </a:custGeom>
            <a:solidFill>
              <a:srgbClr val="61E6B5"/>
            </a:solidFill>
          </p:spPr>
          <p:txBody>
            <a:bodyPr wrap="square" lIns="0" tIns="0" rIns="0" bIns="0" rtlCol="0"/>
            <a:lstStyle/>
            <a:p>
              <a:endParaRPr/>
            </a:p>
          </p:txBody>
        </p:sp>
        <p:sp>
          <p:nvSpPr>
            <p:cNvPr id="39" name="object 39"/>
            <p:cNvSpPr/>
            <p:nvPr/>
          </p:nvSpPr>
          <p:spPr>
            <a:xfrm>
              <a:off x="8915639" y="3362050"/>
              <a:ext cx="962025" cy="885825"/>
            </a:xfrm>
            <a:custGeom>
              <a:avLst/>
              <a:gdLst/>
              <a:ahLst/>
              <a:cxnLst/>
              <a:rect l="l" t="t" r="r" b="b"/>
              <a:pathLst>
                <a:path w="962025" h="885825">
                  <a:moveTo>
                    <a:pt x="0" y="0"/>
                  </a:moveTo>
                  <a:lnTo>
                    <a:pt x="962024" y="0"/>
                  </a:lnTo>
                  <a:lnTo>
                    <a:pt x="962024" y="885824"/>
                  </a:lnTo>
                  <a:lnTo>
                    <a:pt x="0" y="885824"/>
                  </a:lnTo>
                  <a:lnTo>
                    <a:pt x="0" y="0"/>
                  </a:lnTo>
                  <a:close/>
                </a:path>
              </a:pathLst>
            </a:custGeom>
            <a:ln w="57149">
              <a:solidFill>
                <a:srgbClr val="000000"/>
              </a:solidFill>
            </a:ln>
          </p:spPr>
          <p:txBody>
            <a:bodyPr wrap="square" lIns="0" tIns="0" rIns="0" bIns="0" rtlCol="0"/>
            <a:lstStyle/>
            <a:p>
              <a:endParaRPr/>
            </a:p>
          </p:txBody>
        </p:sp>
        <p:sp>
          <p:nvSpPr>
            <p:cNvPr id="40" name="object 40"/>
            <p:cNvSpPr/>
            <p:nvPr/>
          </p:nvSpPr>
          <p:spPr>
            <a:xfrm>
              <a:off x="8968027" y="3262140"/>
              <a:ext cx="1019175" cy="942975"/>
            </a:xfrm>
            <a:custGeom>
              <a:avLst/>
              <a:gdLst/>
              <a:ahLst/>
              <a:cxnLst/>
              <a:rect l="l" t="t" r="r" b="b"/>
              <a:pathLst>
                <a:path w="1019175" h="942975">
                  <a:moveTo>
                    <a:pt x="1019174" y="942974"/>
                  </a:moveTo>
                  <a:lnTo>
                    <a:pt x="0" y="942974"/>
                  </a:lnTo>
                  <a:lnTo>
                    <a:pt x="0" y="0"/>
                  </a:lnTo>
                  <a:lnTo>
                    <a:pt x="1019174" y="0"/>
                  </a:lnTo>
                  <a:lnTo>
                    <a:pt x="1019174" y="942974"/>
                  </a:lnTo>
                  <a:close/>
                </a:path>
              </a:pathLst>
            </a:custGeom>
            <a:solidFill>
              <a:srgbClr val="61E6B5"/>
            </a:solidFill>
          </p:spPr>
          <p:txBody>
            <a:bodyPr wrap="square" lIns="0" tIns="0" rIns="0" bIns="0" rtlCol="0"/>
            <a:lstStyle/>
            <a:p>
              <a:endParaRPr/>
            </a:p>
          </p:txBody>
        </p:sp>
        <p:sp>
          <p:nvSpPr>
            <p:cNvPr id="41" name="object 41"/>
            <p:cNvSpPr/>
            <p:nvPr/>
          </p:nvSpPr>
          <p:spPr>
            <a:xfrm>
              <a:off x="8996602" y="3290715"/>
              <a:ext cx="962025" cy="885825"/>
            </a:xfrm>
            <a:custGeom>
              <a:avLst/>
              <a:gdLst/>
              <a:ahLst/>
              <a:cxnLst/>
              <a:rect l="l" t="t" r="r" b="b"/>
              <a:pathLst>
                <a:path w="962025" h="885825">
                  <a:moveTo>
                    <a:pt x="0" y="0"/>
                  </a:moveTo>
                  <a:lnTo>
                    <a:pt x="962024" y="0"/>
                  </a:lnTo>
                  <a:lnTo>
                    <a:pt x="962024" y="885824"/>
                  </a:lnTo>
                  <a:lnTo>
                    <a:pt x="0" y="885824"/>
                  </a:lnTo>
                  <a:lnTo>
                    <a:pt x="0" y="0"/>
                  </a:lnTo>
                  <a:close/>
                </a:path>
              </a:pathLst>
            </a:custGeom>
            <a:ln w="57149">
              <a:solidFill>
                <a:srgbClr val="000000"/>
              </a:solidFill>
            </a:ln>
          </p:spPr>
          <p:txBody>
            <a:bodyPr wrap="square" lIns="0" tIns="0" rIns="0" bIns="0" rtlCol="0"/>
            <a:lstStyle/>
            <a:p>
              <a:endParaRPr/>
            </a:p>
          </p:txBody>
        </p:sp>
        <p:sp>
          <p:nvSpPr>
            <p:cNvPr id="42" name="object 42"/>
            <p:cNvSpPr/>
            <p:nvPr/>
          </p:nvSpPr>
          <p:spPr>
            <a:xfrm>
              <a:off x="9042141" y="3184721"/>
              <a:ext cx="1019175" cy="942975"/>
            </a:xfrm>
            <a:custGeom>
              <a:avLst/>
              <a:gdLst/>
              <a:ahLst/>
              <a:cxnLst/>
              <a:rect l="l" t="t" r="r" b="b"/>
              <a:pathLst>
                <a:path w="1019175" h="942975">
                  <a:moveTo>
                    <a:pt x="1019174" y="942974"/>
                  </a:moveTo>
                  <a:lnTo>
                    <a:pt x="0" y="942974"/>
                  </a:lnTo>
                  <a:lnTo>
                    <a:pt x="0" y="0"/>
                  </a:lnTo>
                  <a:lnTo>
                    <a:pt x="1019174" y="0"/>
                  </a:lnTo>
                  <a:lnTo>
                    <a:pt x="1019174" y="942974"/>
                  </a:lnTo>
                  <a:close/>
                </a:path>
              </a:pathLst>
            </a:custGeom>
            <a:solidFill>
              <a:srgbClr val="61E6B5"/>
            </a:solidFill>
          </p:spPr>
          <p:txBody>
            <a:bodyPr wrap="square" lIns="0" tIns="0" rIns="0" bIns="0" rtlCol="0"/>
            <a:lstStyle/>
            <a:p>
              <a:endParaRPr/>
            </a:p>
          </p:txBody>
        </p:sp>
        <p:sp>
          <p:nvSpPr>
            <p:cNvPr id="43" name="object 43"/>
            <p:cNvSpPr/>
            <p:nvPr/>
          </p:nvSpPr>
          <p:spPr>
            <a:xfrm>
              <a:off x="9070716" y="3213296"/>
              <a:ext cx="962025" cy="885825"/>
            </a:xfrm>
            <a:custGeom>
              <a:avLst/>
              <a:gdLst/>
              <a:ahLst/>
              <a:cxnLst/>
              <a:rect l="l" t="t" r="r" b="b"/>
              <a:pathLst>
                <a:path w="962025" h="885825">
                  <a:moveTo>
                    <a:pt x="0" y="0"/>
                  </a:moveTo>
                  <a:lnTo>
                    <a:pt x="962024" y="0"/>
                  </a:lnTo>
                  <a:lnTo>
                    <a:pt x="962024" y="885824"/>
                  </a:lnTo>
                  <a:lnTo>
                    <a:pt x="0" y="885824"/>
                  </a:lnTo>
                  <a:lnTo>
                    <a:pt x="0" y="0"/>
                  </a:lnTo>
                  <a:close/>
                </a:path>
              </a:pathLst>
            </a:custGeom>
            <a:ln w="57149">
              <a:solidFill>
                <a:srgbClr val="000000"/>
              </a:solidFill>
            </a:ln>
          </p:spPr>
          <p:txBody>
            <a:bodyPr wrap="square" lIns="0" tIns="0" rIns="0" bIns="0" rtlCol="0"/>
            <a:lstStyle/>
            <a:p>
              <a:endParaRPr/>
            </a:p>
          </p:txBody>
        </p:sp>
        <p:sp>
          <p:nvSpPr>
            <p:cNvPr id="44" name="object 44"/>
            <p:cNvSpPr/>
            <p:nvPr/>
          </p:nvSpPr>
          <p:spPr>
            <a:xfrm>
              <a:off x="9128999" y="3091387"/>
              <a:ext cx="1019175" cy="942975"/>
            </a:xfrm>
            <a:custGeom>
              <a:avLst/>
              <a:gdLst/>
              <a:ahLst/>
              <a:cxnLst/>
              <a:rect l="l" t="t" r="r" b="b"/>
              <a:pathLst>
                <a:path w="1019175" h="942975">
                  <a:moveTo>
                    <a:pt x="1019174" y="942974"/>
                  </a:moveTo>
                  <a:lnTo>
                    <a:pt x="0" y="942974"/>
                  </a:lnTo>
                  <a:lnTo>
                    <a:pt x="0" y="0"/>
                  </a:lnTo>
                  <a:lnTo>
                    <a:pt x="1019174" y="0"/>
                  </a:lnTo>
                  <a:lnTo>
                    <a:pt x="1019174" y="942974"/>
                  </a:lnTo>
                  <a:close/>
                </a:path>
              </a:pathLst>
            </a:custGeom>
            <a:solidFill>
              <a:srgbClr val="61E6B5"/>
            </a:solidFill>
          </p:spPr>
          <p:txBody>
            <a:bodyPr wrap="square" lIns="0" tIns="0" rIns="0" bIns="0" rtlCol="0"/>
            <a:lstStyle/>
            <a:p>
              <a:endParaRPr/>
            </a:p>
          </p:txBody>
        </p:sp>
        <p:sp>
          <p:nvSpPr>
            <p:cNvPr id="45" name="object 45"/>
            <p:cNvSpPr/>
            <p:nvPr/>
          </p:nvSpPr>
          <p:spPr>
            <a:xfrm>
              <a:off x="9157574" y="3119962"/>
              <a:ext cx="962025" cy="885825"/>
            </a:xfrm>
            <a:custGeom>
              <a:avLst/>
              <a:gdLst/>
              <a:ahLst/>
              <a:cxnLst/>
              <a:rect l="l" t="t" r="r" b="b"/>
              <a:pathLst>
                <a:path w="962025" h="885825">
                  <a:moveTo>
                    <a:pt x="0" y="0"/>
                  </a:moveTo>
                  <a:lnTo>
                    <a:pt x="962024" y="0"/>
                  </a:lnTo>
                  <a:lnTo>
                    <a:pt x="962024" y="885824"/>
                  </a:lnTo>
                  <a:lnTo>
                    <a:pt x="0" y="885824"/>
                  </a:lnTo>
                  <a:lnTo>
                    <a:pt x="0" y="0"/>
                  </a:lnTo>
                  <a:close/>
                </a:path>
              </a:pathLst>
            </a:custGeom>
            <a:ln w="57149">
              <a:solidFill>
                <a:srgbClr val="000000"/>
              </a:solidFill>
            </a:ln>
          </p:spPr>
          <p:txBody>
            <a:bodyPr wrap="square" lIns="0" tIns="0" rIns="0" bIns="0" rtlCol="0"/>
            <a:lstStyle/>
            <a:p>
              <a:endParaRPr/>
            </a:p>
          </p:txBody>
        </p:sp>
        <p:sp>
          <p:nvSpPr>
            <p:cNvPr id="46" name="object 46"/>
            <p:cNvSpPr/>
            <p:nvPr/>
          </p:nvSpPr>
          <p:spPr>
            <a:xfrm>
              <a:off x="8693211" y="4847652"/>
              <a:ext cx="1019175" cy="942975"/>
            </a:xfrm>
            <a:custGeom>
              <a:avLst/>
              <a:gdLst/>
              <a:ahLst/>
              <a:cxnLst/>
              <a:rect l="l" t="t" r="r" b="b"/>
              <a:pathLst>
                <a:path w="1019175" h="942975">
                  <a:moveTo>
                    <a:pt x="1019174" y="942974"/>
                  </a:moveTo>
                  <a:lnTo>
                    <a:pt x="0" y="942974"/>
                  </a:lnTo>
                  <a:lnTo>
                    <a:pt x="0" y="0"/>
                  </a:lnTo>
                  <a:lnTo>
                    <a:pt x="1019174" y="0"/>
                  </a:lnTo>
                  <a:lnTo>
                    <a:pt x="1019174" y="942974"/>
                  </a:lnTo>
                  <a:close/>
                </a:path>
              </a:pathLst>
            </a:custGeom>
            <a:solidFill>
              <a:srgbClr val="234B99"/>
            </a:solidFill>
          </p:spPr>
          <p:txBody>
            <a:bodyPr wrap="square" lIns="0" tIns="0" rIns="0" bIns="0" rtlCol="0"/>
            <a:lstStyle/>
            <a:p>
              <a:endParaRPr/>
            </a:p>
          </p:txBody>
        </p:sp>
        <p:sp>
          <p:nvSpPr>
            <p:cNvPr id="47" name="object 47"/>
            <p:cNvSpPr/>
            <p:nvPr/>
          </p:nvSpPr>
          <p:spPr>
            <a:xfrm>
              <a:off x="8721786" y="4876227"/>
              <a:ext cx="962025" cy="885825"/>
            </a:xfrm>
            <a:custGeom>
              <a:avLst/>
              <a:gdLst/>
              <a:ahLst/>
              <a:cxnLst/>
              <a:rect l="l" t="t" r="r" b="b"/>
              <a:pathLst>
                <a:path w="962025" h="885825">
                  <a:moveTo>
                    <a:pt x="0" y="0"/>
                  </a:moveTo>
                  <a:lnTo>
                    <a:pt x="962024" y="0"/>
                  </a:lnTo>
                  <a:lnTo>
                    <a:pt x="962024" y="885824"/>
                  </a:lnTo>
                  <a:lnTo>
                    <a:pt x="0" y="885824"/>
                  </a:lnTo>
                  <a:lnTo>
                    <a:pt x="0" y="0"/>
                  </a:lnTo>
                  <a:close/>
                </a:path>
              </a:pathLst>
            </a:custGeom>
            <a:ln w="57149">
              <a:solidFill>
                <a:srgbClr val="000000"/>
              </a:solidFill>
            </a:ln>
          </p:spPr>
          <p:txBody>
            <a:bodyPr wrap="square" lIns="0" tIns="0" rIns="0" bIns="0" rtlCol="0"/>
            <a:lstStyle/>
            <a:p>
              <a:endParaRPr/>
            </a:p>
          </p:txBody>
        </p:sp>
        <p:sp>
          <p:nvSpPr>
            <p:cNvPr id="48" name="object 48"/>
            <p:cNvSpPr/>
            <p:nvPr/>
          </p:nvSpPr>
          <p:spPr>
            <a:xfrm>
              <a:off x="8749885" y="4780522"/>
              <a:ext cx="1019175" cy="942975"/>
            </a:xfrm>
            <a:custGeom>
              <a:avLst/>
              <a:gdLst/>
              <a:ahLst/>
              <a:cxnLst/>
              <a:rect l="l" t="t" r="r" b="b"/>
              <a:pathLst>
                <a:path w="1019175" h="942975">
                  <a:moveTo>
                    <a:pt x="1019174" y="942974"/>
                  </a:moveTo>
                  <a:lnTo>
                    <a:pt x="0" y="942974"/>
                  </a:lnTo>
                  <a:lnTo>
                    <a:pt x="0" y="0"/>
                  </a:lnTo>
                  <a:lnTo>
                    <a:pt x="1019174" y="0"/>
                  </a:lnTo>
                  <a:lnTo>
                    <a:pt x="1019174" y="942974"/>
                  </a:lnTo>
                  <a:close/>
                </a:path>
              </a:pathLst>
            </a:custGeom>
            <a:solidFill>
              <a:srgbClr val="234B99"/>
            </a:solidFill>
          </p:spPr>
          <p:txBody>
            <a:bodyPr wrap="square" lIns="0" tIns="0" rIns="0" bIns="0" rtlCol="0"/>
            <a:lstStyle/>
            <a:p>
              <a:endParaRPr/>
            </a:p>
          </p:txBody>
        </p:sp>
        <p:sp>
          <p:nvSpPr>
            <p:cNvPr id="49" name="object 49"/>
            <p:cNvSpPr/>
            <p:nvPr/>
          </p:nvSpPr>
          <p:spPr>
            <a:xfrm>
              <a:off x="8778460" y="4809097"/>
              <a:ext cx="962025" cy="885825"/>
            </a:xfrm>
            <a:custGeom>
              <a:avLst/>
              <a:gdLst/>
              <a:ahLst/>
              <a:cxnLst/>
              <a:rect l="l" t="t" r="r" b="b"/>
              <a:pathLst>
                <a:path w="962025" h="885825">
                  <a:moveTo>
                    <a:pt x="0" y="0"/>
                  </a:moveTo>
                  <a:lnTo>
                    <a:pt x="962024" y="0"/>
                  </a:lnTo>
                  <a:lnTo>
                    <a:pt x="962024" y="885824"/>
                  </a:lnTo>
                  <a:lnTo>
                    <a:pt x="0" y="885824"/>
                  </a:lnTo>
                  <a:lnTo>
                    <a:pt x="0" y="0"/>
                  </a:lnTo>
                  <a:close/>
                </a:path>
              </a:pathLst>
            </a:custGeom>
            <a:ln w="57149">
              <a:solidFill>
                <a:srgbClr val="000000"/>
              </a:solidFill>
            </a:ln>
          </p:spPr>
          <p:txBody>
            <a:bodyPr wrap="square" lIns="0" tIns="0" rIns="0" bIns="0" rtlCol="0"/>
            <a:lstStyle/>
            <a:p>
              <a:endParaRPr/>
            </a:p>
          </p:txBody>
        </p:sp>
        <p:sp>
          <p:nvSpPr>
            <p:cNvPr id="50" name="object 50"/>
            <p:cNvSpPr/>
            <p:nvPr/>
          </p:nvSpPr>
          <p:spPr>
            <a:xfrm>
              <a:off x="8844859" y="4709591"/>
              <a:ext cx="1019175" cy="942975"/>
            </a:xfrm>
            <a:custGeom>
              <a:avLst/>
              <a:gdLst/>
              <a:ahLst/>
              <a:cxnLst/>
              <a:rect l="l" t="t" r="r" b="b"/>
              <a:pathLst>
                <a:path w="1019175" h="942975">
                  <a:moveTo>
                    <a:pt x="1019174" y="942974"/>
                  </a:moveTo>
                  <a:lnTo>
                    <a:pt x="0" y="942974"/>
                  </a:lnTo>
                  <a:lnTo>
                    <a:pt x="0" y="0"/>
                  </a:lnTo>
                  <a:lnTo>
                    <a:pt x="1019174" y="0"/>
                  </a:lnTo>
                  <a:lnTo>
                    <a:pt x="1019174" y="942974"/>
                  </a:lnTo>
                  <a:close/>
                </a:path>
              </a:pathLst>
            </a:custGeom>
            <a:solidFill>
              <a:srgbClr val="234B99"/>
            </a:solidFill>
          </p:spPr>
          <p:txBody>
            <a:bodyPr wrap="square" lIns="0" tIns="0" rIns="0" bIns="0" rtlCol="0"/>
            <a:lstStyle/>
            <a:p>
              <a:endParaRPr/>
            </a:p>
          </p:txBody>
        </p:sp>
        <p:sp>
          <p:nvSpPr>
            <p:cNvPr id="51" name="object 51"/>
            <p:cNvSpPr/>
            <p:nvPr/>
          </p:nvSpPr>
          <p:spPr>
            <a:xfrm>
              <a:off x="8873434" y="4738166"/>
              <a:ext cx="962025" cy="885825"/>
            </a:xfrm>
            <a:custGeom>
              <a:avLst/>
              <a:gdLst/>
              <a:ahLst/>
              <a:cxnLst/>
              <a:rect l="l" t="t" r="r" b="b"/>
              <a:pathLst>
                <a:path w="962025" h="885825">
                  <a:moveTo>
                    <a:pt x="0" y="0"/>
                  </a:moveTo>
                  <a:lnTo>
                    <a:pt x="962024" y="0"/>
                  </a:lnTo>
                  <a:lnTo>
                    <a:pt x="962024" y="885824"/>
                  </a:lnTo>
                  <a:lnTo>
                    <a:pt x="0" y="885824"/>
                  </a:lnTo>
                  <a:lnTo>
                    <a:pt x="0" y="0"/>
                  </a:lnTo>
                  <a:close/>
                </a:path>
              </a:pathLst>
            </a:custGeom>
            <a:ln w="57149">
              <a:solidFill>
                <a:srgbClr val="000000"/>
              </a:solidFill>
            </a:ln>
          </p:spPr>
          <p:txBody>
            <a:bodyPr wrap="square" lIns="0" tIns="0" rIns="0" bIns="0" rtlCol="0"/>
            <a:lstStyle/>
            <a:p>
              <a:endParaRPr/>
            </a:p>
          </p:txBody>
        </p:sp>
        <p:sp>
          <p:nvSpPr>
            <p:cNvPr id="52" name="object 52"/>
            <p:cNvSpPr/>
            <p:nvPr/>
          </p:nvSpPr>
          <p:spPr>
            <a:xfrm>
              <a:off x="8925821" y="4638256"/>
              <a:ext cx="1019175" cy="942975"/>
            </a:xfrm>
            <a:custGeom>
              <a:avLst/>
              <a:gdLst/>
              <a:ahLst/>
              <a:cxnLst/>
              <a:rect l="l" t="t" r="r" b="b"/>
              <a:pathLst>
                <a:path w="1019175" h="942975">
                  <a:moveTo>
                    <a:pt x="1019174" y="942974"/>
                  </a:moveTo>
                  <a:lnTo>
                    <a:pt x="0" y="942974"/>
                  </a:lnTo>
                  <a:lnTo>
                    <a:pt x="0" y="0"/>
                  </a:lnTo>
                  <a:lnTo>
                    <a:pt x="1019174" y="0"/>
                  </a:lnTo>
                  <a:lnTo>
                    <a:pt x="1019174" y="942974"/>
                  </a:lnTo>
                  <a:close/>
                </a:path>
              </a:pathLst>
            </a:custGeom>
            <a:solidFill>
              <a:srgbClr val="234B99"/>
            </a:solidFill>
          </p:spPr>
          <p:txBody>
            <a:bodyPr wrap="square" lIns="0" tIns="0" rIns="0" bIns="0" rtlCol="0"/>
            <a:lstStyle/>
            <a:p>
              <a:endParaRPr/>
            </a:p>
          </p:txBody>
        </p:sp>
        <p:sp>
          <p:nvSpPr>
            <p:cNvPr id="53" name="object 53"/>
            <p:cNvSpPr/>
            <p:nvPr/>
          </p:nvSpPr>
          <p:spPr>
            <a:xfrm>
              <a:off x="8954396" y="4666831"/>
              <a:ext cx="962025" cy="885825"/>
            </a:xfrm>
            <a:custGeom>
              <a:avLst/>
              <a:gdLst/>
              <a:ahLst/>
              <a:cxnLst/>
              <a:rect l="l" t="t" r="r" b="b"/>
              <a:pathLst>
                <a:path w="962025" h="885825">
                  <a:moveTo>
                    <a:pt x="0" y="0"/>
                  </a:moveTo>
                  <a:lnTo>
                    <a:pt x="962024" y="0"/>
                  </a:lnTo>
                  <a:lnTo>
                    <a:pt x="962024" y="885824"/>
                  </a:lnTo>
                  <a:lnTo>
                    <a:pt x="0" y="885824"/>
                  </a:lnTo>
                  <a:lnTo>
                    <a:pt x="0" y="0"/>
                  </a:lnTo>
                  <a:close/>
                </a:path>
              </a:pathLst>
            </a:custGeom>
            <a:ln w="57149">
              <a:solidFill>
                <a:srgbClr val="000000"/>
              </a:solidFill>
            </a:ln>
          </p:spPr>
          <p:txBody>
            <a:bodyPr wrap="square" lIns="0" tIns="0" rIns="0" bIns="0" rtlCol="0"/>
            <a:lstStyle/>
            <a:p>
              <a:endParaRPr/>
            </a:p>
          </p:txBody>
        </p:sp>
        <p:sp>
          <p:nvSpPr>
            <p:cNvPr id="54" name="object 54"/>
            <p:cNvSpPr/>
            <p:nvPr/>
          </p:nvSpPr>
          <p:spPr>
            <a:xfrm>
              <a:off x="8999916" y="4560837"/>
              <a:ext cx="1019175" cy="942975"/>
            </a:xfrm>
            <a:custGeom>
              <a:avLst/>
              <a:gdLst/>
              <a:ahLst/>
              <a:cxnLst/>
              <a:rect l="l" t="t" r="r" b="b"/>
              <a:pathLst>
                <a:path w="1019175" h="942975">
                  <a:moveTo>
                    <a:pt x="1019174" y="942974"/>
                  </a:moveTo>
                  <a:lnTo>
                    <a:pt x="0" y="942974"/>
                  </a:lnTo>
                  <a:lnTo>
                    <a:pt x="0" y="0"/>
                  </a:lnTo>
                  <a:lnTo>
                    <a:pt x="1019174" y="0"/>
                  </a:lnTo>
                  <a:lnTo>
                    <a:pt x="1019174" y="942974"/>
                  </a:lnTo>
                  <a:close/>
                </a:path>
              </a:pathLst>
            </a:custGeom>
            <a:solidFill>
              <a:srgbClr val="234B99"/>
            </a:solidFill>
          </p:spPr>
          <p:txBody>
            <a:bodyPr wrap="square" lIns="0" tIns="0" rIns="0" bIns="0" rtlCol="0"/>
            <a:lstStyle/>
            <a:p>
              <a:endParaRPr/>
            </a:p>
          </p:txBody>
        </p:sp>
        <p:sp>
          <p:nvSpPr>
            <p:cNvPr id="55" name="object 55"/>
            <p:cNvSpPr/>
            <p:nvPr/>
          </p:nvSpPr>
          <p:spPr>
            <a:xfrm>
              <a:off x="9028491" y="4589412"/>
              <a:ext cx="962025" cy="885825"/>
            </a:xfrm>
            <a:custGeom>
              <a:avLst/>
              <a:gdLst/>
              <a:ahLst/>
              <a:cxnLst/>
              <a:rect l="l" t="t" r="r" b="b"/>
              <a:pathLst>
                <a:path w="962025" h="885825">
                  <a:moveTo>
                    <a:pt x="0" y="0"/>
                  </a:moveTo>
                  <a:lnTo>
                    <a:pt x="962024" y="0"/>
                  </a:lnTo>
                  <a:lnTo>
                    <a:pt x="962024" y="885824"/>
                  </a:lnTo>
                  <a:lnTo>
                    <a:pt x="0" y="885824"/>
                  </a:lnTo>
                  <a:lnTo>
                    <a:pt x="0" y="0"/>
                  </a:lnTo>
                  <a:close/>
                </a:path>
              </a:pathLst>
            </a:custGeom>
            <a:ln w="57149">
              <a:solidFill>
                <a:srgbClr val="000000"/>
              </a:solidFill>
            </a:ln>
          </p:spPr>
          <p:txBody>
            <a:bodyPr wrap="square" lIns="0" tIns="0" rIns="0" bIns="0" rtlCol="0"/>
            <a:lstStyle/>
            <a:p>
              <a:endParaRPr/>
            </a:p>
          </p:txBody>
        </p:sp>
        <p:sp>
          <p:nvSpPr>
            <p:cNvPr id="56" name="object 56"/>
            <p:cNvSpPr/>
            <p:nvPr/>
          </p:nvSpPr>
          <p:spPr>
            <a:xfrm>
              <a:off x="9086784" y="4467503"/>
              <a:ext cx="1019175" cy="942975"/>
            </a:xfrm>
            <a:custGeom>
              <a:avLst/>
              <a:gdLst/>
              <a:ahLst/>
              <a:cxnLst/>
              <a:rect l="l" t="t" r="r" b="b"/>
              <a:pathLst>
                <a:path w="1019175" h="942975">
                  <a:moveTo>
                    <a:pt x="1019174" y="942974"/>
                  </a:moveTo>
                  <a:lnTo>
                    <a:pt x="0" y="942974"/>
                  </a:lnTo>
                  <a:lnTo>
                    <a:pt x="0" y="0"/>
                  </a:lnTo>
                  <a:lnTo>
                    <a:pt x="1019174" y="0"/>
                  </a:lnTo>
                  <a:lnTo>
                    <a:pt x="1019174" y="942974"/>
                  </a:lnTo>
                  <a:close/>
                </a:path>
              </a:pathLst>
            </a:custGeom>
            <a:solidFill>
              <a:srgbClr val="234B99"/>
            </a:solidFill>
          </p:spPr>
          <p:txBody>
            <a:bodyPr wrap="square" lIns="0" tIns="0" rIns="0" bIns="0" rtlCol="0"/>
            <a:lstStyle/>
            <a:p>
              <a:endParaRPr/>
            </a:p>
          </p:txBody>
        </p:sp>
        <p:sp>
          <p:nvSpPr>
            <p:cNvPr id="57" name="object 57"/>
            <p:cNvSpPr/>
            <p:nvPr/>
          </p:nvSpPr>
          <p:spPr>
            <a:xfrm>
              <a:off x="9115359" y="4496078"/>
              <a:ext cx="962025" cy="885825"/>
            </a:xfrm>
            <a:custGeom>
              <a:avLst/>
              <a:gdLst/>
              <a:ahLst/>
              <a:cxnLst/>
              <a:rect l="l" t="t" r="r" b="b"/>
              <a:pathLst>
                <a:path w="962025" h="885825">
                  <a:moveTo>
                    <a:pt x="0" y="0"/>
                  </a:moveTo>
                  <a:lnTo>
                    <a:pt x="962024" y="0"/>
                  </a:lnTo>
                  <a:lnTo>
                    <a:pt x="962024" y="885824"/>
                  </a:lnTo>
                  <a:lnTo>
                    <a:pt x="0" y="885824"/>
                  </a:lnTo>
                  <a:lnTo>
                    <a:pt x="0" y="0"/>
                  </a:lnTo>
                  <a:close/>
                </a:path>
              </a:pathLst>
            </a:custGeom>
            <a:ln w="57149">
              <a:solidFill>
                <a:srgbClr val="000000"/>
              </a:solidFill>
            </a:ln>
          </p:spPr>
          <p:txBody>
            <a:bodyPr wrap="square" lIns="0" tIns="0" rIns="0" bIns="0" rtlCol="0"/>
            <a:lstStyle/>
            <a:p>
              <a:endParaRPr/>
            </a:p>
          </p:txBody>
        </p:sp>
        <p:sp>
          <p:nvSpPr>
            <p:cNvPr id="58" name="object 58"/>
            <p:cNvSpPr/>
            <p:nvPr/>
          </p:nvSpPr>
          <p:spPr>
            <a:xfrm>
              <a:off x="8673209" y="6341231"/>
              <a:ext cx="1019175" cy="942975"/>
            </a:xfrm>
            <a:custGeom>
              <a:avLst/>
              <a:gdLst/>
              <a:ahLst/>
              <a:cxnLst/>
              <a:rect l="l" t="t" r="r" b="b"/>
              <a:pathLst>
                <a:path w="1019175" h="942975">
                  <a:moveTo>
                    <a:pt x="1019174" y="942974"/>
                  </a:moveTo>
                  <a:lnTo>
                    <a:pt x="0" y="942974"/>
                  </a:lnTo>
                  <a:lnTo>
                    <a:pt x="0" y="0"/>
                  </a:lnTo>
                  <a:lnTo>
                    <a:pt x="1019174" y="0"/>
                  </a:lnTo>
                  <a:lnTo>
                    <a:pt x="1019174" y="942974"/>
                  </a:lnTo>
                  <a:close/>
                </a:path>
              </a:pathLst>
            </a:custGeom>
            <a:solidFill>
              <a:srgbClr val="FA9D9D"/>
            </a:solidFill>
          </p:spPr>
          <p:txBody>
            <a:bodyPr wrap="square" lIns="0" tIns="0" rIns="0" bIns="0" rtlCol="0"/>
            <a:lstStyle/>
            <a:p>
              <a:endParaRPr/>
            </a:p>
          </p:txBody>
        </p:sp>
        <p:sp>
          <p:nvSpPr>
            <p:cNvPr id="59" name="object 59"/>
            <p:cNvSpPr/>
            <p:nvPr/>
          </p:nvSpPr>
          <p:spPr>
            <a:xfrm>
              <a:off x="8701784" y="6369805"/>
              <a:ext cx="962025" cy="885825"/>
            </a:xfrm>
            <a:custGeom>
              <a:avLst/>
              <a:gdLst/>
              <a:ahLst/>
              <a:cxnLst/>
              <a:rect l="l" t="t" r="r" b="b"/>
              <a:pathLst>
                <a:path w="962025" h="885825">
                  <a:moveTo>
                    <a:pt x="0" y="0"/>
                  </a:moveTo>
                  <a:lnTo>
                    <a:pt x="962024" y="0"/>
                  </a:lnTo>
                  <a:lnTo>
                    <a:pt x="962024" y="885824"/>
                  </a:lnTo>
                  <a:lnTo>
                    <a:pt x="0" y="885824"/>
                  </a:lnTo>
                  <a:lnTo>
                    <a:pt x="0" y="0"/>
                  </a:lnTo>
                  <a:close/>
                </a:path>
              </a:pathLst>
            </a:custGeom>
            <a:ln w="57149">
              <a:solidFill>
                <a:srgbClr val="000000"/>
              </a:solidFill>
            </a:ln>
          </p:spPr>
          <p:txBody>
            <a:bodyPr wrap="square" lIns="0" tIns="0" rIns="0" bIns="0" rtlCol="0"/>
            <a:lstStyle/>
            <a:p>
              <a:endParaRPr/>
            </a:p>
          </p:txBody>
        </p:sp>
        <p:sp>
          <p:nvSpPr>
            <p:cNvPr id="60" name="object 60"/>
            <p:cNvSpPr/>
            <p:nvPr/>
          </p:nvSpPr>
          <p:spPr>
            <a:xfrm>
              <a:off x="8729883" y="6274100"/>
              <a:ext cx="1019175" cy="942975"/>
            </a:xfrm>
            <a:custGeom>
              <a:avLst/>
              <a:gdLst/>
              <a:ahLst/>
              <a:cxnLst/>
              <a:rect l="l" t="t" r="r" b="b"/>
              <a:pathLst>
                <a:path w="1019175" h="942975">
                  <a:moveTo>
                    <a:pt x="1019174" y="942974"/>
                  </a:moveTo>
                  <a:lnTo>
                    <a:pt x="0" y="942974"/>
                  </a:lnTo>
                  <a:lnTo>
                    <a:pt x="0" y="0"/>
                  </a:lnTo>
                  <a:lnTo>
                    <a:pt x="1019174" y="0"/>
                  </a:lnTo>
                  <a:lnTo>
                    <a:pt x="1019174" y="942974"/>
                  </a:lnTo>
                  <a:close/>
                </a:path>
              </a:pathLst>
            </a:custGeom>
            <a:solidFill>
              <a:srgbClr val="FA9D9D"/>
            </a:solidFill>
          </p:spPr>
          <p:txBody>
            <a:bodyPr wrap="square" lIns="0" tIns="0" rIns="0" bIns="0" rtlCol="0"/>
            <a:lstStyle/>
            <a:p>
              <a:endParaRPr/>
            </a:p>
          </p:txBody>
        </p:sp>
        <p:sp>
          <p:nvSpPr>
            <p:cNvPr id="61" name="object 61"/>
            <p:cNvSpPr/>
            <p:nvPr/>
          </p:nvSpPr>
          <p:spPr>
            <a:xfrm>
              <a:off x="8758458" y="6302675"/>
              <a:ext cx="962025" cy="885825"/>
            </a:xfrm>
            <a:custGeom>
              <a:avLst/>
              <a:gdLst/>
              <a:ahLst/>
              <a:cxnLst/>
              <a:rect l="l" t="t" r="r" b="b"/>
              <a:pathLst>
                <a:path w="962025" h="885825">
                  <a:moveTo>
                    <a:pt x="0" y="0"/>
                  </a:moveTo>
                  <a:lnTo>
                    <a:pt x="962024" y="0"/>
                  </a:lnTo>
                  <a:lnTo>
                    <a:pt x="962024" y="885824"/>
                  </a:lnTo>
                  <a:lnTo>
                    <a:pt x="0" y="885824"/>
                  </a:lnTo>
                  <a:lnTo>
                    <a:pt x="0" y="0"/>
                  </a:lnTo>
                  <a:close/>
                </a:path>
              </a:pathLst>
            </a:custGeom>
            <a:ln w="57149">
              <a:solidFill>
                <a:srgbClr val="000000"/>
              </a:solidFill>
            </a:ln>
          </p:spPr>
          <p:txBody>
            <a:bodyPr wrap="square" lIns="0" tIns="0" rIns="0" bIns="0" rtlCol="0"/>
            <a:lstStyle/>
            <a:p>
              <a:endParaRPr/>
            </a:p>
          </p:txBody>
        </p:sp>
        <p:sp>
          <p:nvSpPr>
            <p:cNvPr id="62" name="object 62"/>
            <p:cNvSpPr/>
            <p:nvPr/>
          </p:nvSpPr>
          <p:spPr>
            <a:xfrm>
              <a:off x="8824847" y="6203165"/>
              <a:ext cx="1019175" cy="942975"/>
            </a:xfrm>
            <a:custGeom>
              <a:avLst/>
              <a:gdLst/>
              <a:ahLst/>
              <a:cxnLst/>
              <a:rect l="l" t="t" r="r" b="b"/>
              <a:pathLst>
                <a:path w="1019175" h="942975">
                  <a:moveTo>
                    <a:pt x="1019174" y="942974"/>
                  </a:moveTo>
                  <a:lnTo>
                    <a:pt x="0" y="942974"/>
                  </a:lnTo>
                  <a:lnTo>
                    <a:pt x="0" y="0"/>
                  </a:lnTo>
                  <a:lnTo>
                    <a:pt x="1019174" y="0"/>
                  </a:lnTo>
                  <a:lnTo>
                    <a:pt x="1019174" y="942974"/>
                  </a:lnTo>
                  <a:close/>
                </a:path>
              </a:pathLst>
            </a:custGeom>
            <a:solidFill>
              <a:srgbClr val="FA9D9D"/>
            </a:solidFill>
          </p:spPr>
          <p:txBody>
            <a:bodyPr wrap="square" lIns="0" tIns="0" rIns="0" bIns="0" rtlCol="0"/>
            <a:lstStyle/>
            <a:p>
              <a:endParaRPr/>
            </a:p>
          </p:txBody>
        </p:sp>
        <p:sp>
          <p:nvSpPr>
            <p:cNvPr id="63" name="object 63"/>
            <p:cNvSpPr/>
            <p:nvPr/>
          </p:nvSpPr>
          <p:spPr>
            <a:xfrm>
              <a:off x="8853422" y="6231740"/>
              <a:ext cx="962025" cy="885825"/>
            </a:xfrm>
            <a:custGeom>
              <a:avLst/>
              <a:gdLst/>
              <a:ahLst/>
              <a:cxnLst/>
              <a:rect l="l" t="t" r="r" b="b"/>
              <a:pathLst>
                <a:path w="962025" h="885825">
                  <a:moveTo>
                    <a:pt x="0" y="0"/>
                  </a:moveTo>
                  <a:lnTo>
                    <a:pt x="962024" y="0"/>
                  </a:lnTo>
                  <a:lnTo>
                    <a:pt x="962024" y="885824"/>
                  </a:lnTo>
                  <a:lnTo>
                    <a:pt x="0" y="885824"/>
                  </a:lnTo>
                  <a:lnTo>
                    <a:pt x="0" y="0"/>
                  </a:lnTo>
                  <a:close/>
                </a:path>
              </a:pathLst>
            </a:custGeom>
            <a:ln w="57149">
              <a:solidFill>
                <a:srgbClr val="000000"/>
              </a:solidFill>
            </a:ln>
          </p:spPr>
          <p:txBody>
            <a:bodyPr wrap="square" lIns="0" tIns="0" rIns="0" bIns="0" rtlCol="0"/>
            <a:lstStyle/>
            <a:p>
              <a:endParaRPr/>
            </a:p>
          </p:txBody>
        </p:sp>
        <p:sp>
          <p:nvSpPr>
            <p:cNvPr id="64" name="object 64"/>
            <p:cNvSpPr/>
            <p:nvPr/>
          </p:nvSpPr>
          <p:spPr>
            <a:xfrm>
              <a:off x="8905809" y="6131834"/>
              <a:ext cx="1019175" cy="942975"/>
            </a:xfrm>
            <a:custGeom>
              <a:avLst/>
              <a:gdLst/>
              <a:ahLst/>
              <a:cxnLst/>
              <a:rect l="l" t="t" r="r" b="b"/>
              <a:pathLst>
                <a:path w="1019175" h="942975">
                  <a:moveTo>
                    <a:pt x="1019174" y="942974"/>
                  </a:moveTo>
                  <a:lnTo>
                    <a:pt x="0" y="942974"/>
                  </a:lnTo>
                  <a:lnTo>
                    <a:pt x="0" y="0"/>
                  </a:lnTo>
                  <a:lnTo>
                    <a:pt x="1019174" y="0"/>
                  </a:lnTo>
                  <a:lnTo>
                    <a:pt x="1019174" y="942974"/>
                  </a:lnTo>
                  <a:close/>
                </a:path>
              </a:pathLst>
            </a:custGeom>
            <a:solidFill>
              <a:srgbClr val="FA9D9D"/>
            </a:solidFill>
          </p:spPr>
          <p:txBody>
            <a:bodyPr wrap="square" lIns="0" tIns="0" rIns="0" bIns="0" rtlCol="0"/>
            <a:lstStyle/>
            <a:p>
              <a:endParaRPr/>
            </a:p>
          </p:txBody>
        </p:sp>
        <p:sp>
          <p:nvSpPr>
            <p:cNvPr id="65" name="object 65"/>
            <p:cNvSpPr/>
            <p:nvPr/>
          </p:nvSpPr>
          <p:spPr>
            <a:xfrm>
              <a:off x="8934384" y="6160409"/>
              <a:ext cx="962025" cy="885825"/>
            </a:xfrm>
            <a:custGeom>
              <a:avLst/>
              <a:gdLst/>
              <a:ahLst/>
              <a:cxnLst/>
              <a:rect l="l" t="t" r="r" b="b"/>
              <a:pathLst>
                <a:path w="962025" h="885825">
                  <a:moveTo>
                    <a:pt x="0" y="0"/>
                  </a:moveTo>
                  <a:lnTo>
                    <a:pt x="962024" y="0"/>
                  </a:lnTo>
                  <a:lnTo>
                    <a:pt x="962024" y="885824"/>
                  </a:lnTo>
                  <a:lnTo>
                    <a:pt x="0" y="885824"/>
                  </a:lnTo>
                  <a:lnTo>
                    <a:pt x="0" y="0"/>
                  </a:lnTo>
                  <a:close/>
                </a:path>
              </a:pathLst>
            </a:custGeom>
            <a:ln w="57149">
              <a:solidFill>
                <a:srgbClr val="000000"/>
              </a:solidFill>
            </a:ln>
          </p:spPr>
          <p:txBody>
            <a:bodyPr wrap="square" lIns="0" tIns="0" rIns="0" bIns="0" rtlCol="0"/>
            <a:lstStyle/>
            <a:p>
              <a:endParaRPr/>
            </a:p>
          </p:txBody>
        </p:sp>
        <p:sp>
          <p:nvSpPr>
            <p:cNvPr id="66" name="object 66"/>
            <p:cNvSpPr/>
            <p:nvPr/>
          </p:nvSpPr>
          <p:spPr>
            <a:xfrm>
              <a:off x="8979915" y="6054416"/>
              <a:ext cx="1019175" cy="942975"/>
            </a:xfrm>
            <a:custGeom>
              <a:avLst/>
              <a:gdLst/>
              <a:ahLst/>
              <a:cxnLst/>
              <a:rect l="l" t="t" r="r" b="b"/>
              <a:pathLst>
                <a:path w="1019175" h="942975">
                  <a:moveTo>
                    <a:pt x="1019174" y="942974"/>
                  </a:moveTo>
                  <a:lnTo>
                    <a:pt x="0" y="942974"/>
                  </a:lnTo>
                  <a:lnTo>
                    <a:pt x="0" y="0"/>
                  </a:lnTo>
                  <a:lnTo>
                    <a:pt x="1019174" y="0"/>
                  </a:lnTo>
                  <a:lnTo>
                    <a:pt x="1019174" y="942974"/>
                  </a:lnTo>
                  <a:close/>
                </a:path>
              </a:pathLst>
            </a:custGeom>
            <a:solidFill>
              <a:srgbClr val="FA9D9D"/>
            </a:solidFill>
          </p:spPr>
          <p:txBody>
            <a:bodyPr wrap="square" lIns="0" tIns="0" rIns="0" bIns="0" rtlCol="0"/>
            <a:lstStyle/>
            <a:p>
              <a:endParaRPr/>
            </a:p>
          </p:txBody>
        </p:sp>
        <p:sp>
          <p:nvSpPr>
            <p:cNvPr id="67" name="object 67"/>
            <p:cNvSpPr/>
            <p:nvPr/>
          </p:nvSpPr>
          <p:spPr>
            <a:xfrm>
              <a:off x="9008490" y="6082991"/>
              <a:ext cx="962025" cy="885825"/>
            </a:xfrm>
            <a:custGeom>
              <a:avLst/>
              <a:gdLst/>
              <a:ahLst/>
              <a:cxnLst/>
              <a:rect l="l" t="t" r="r" b="b"/>
              <a:pathLst>
                <a:path w="962025" h="885825">
                  <a:moveTo>
                    <a:pt x="0" y="0"/>
                  </a:moveTo>
                  <a:lnTo>
                    <a:pt x="962024" y="0"/>
                  </a:lnTo>
                  <a:lnTo>
                    <a:pt x="962024" y="885824"/>
                  </a:lnTo>
                  <a:lnTo>
                    <a:pt x="0" y="885824"/>
                  </a:lnTo>
                  <a:lnTo>
                    <a:pt x="0" y="0"/>
                  </a:lnTo>
                  <a:close/>
                </a:path>
              </a:pathLst>
            </a:custGeom>
            <a:ln w="57149">
              <a:solidFill>
                <a:srgbClr val="000000"/>
              </a:solidFill>
            </a:ln>
          </p:spPr>
          <p:txBody>
            <a:bodyPr wrap="square" lIns="0" tIns="0" rIns="0" bIns="0" rtlCol="0"/>
            <a:lstStyle/>
            <a:p>
              <a:endParaRPr/>
            </a:p>
          </p:txBody>
        </p:sp>
        <p:sp>
          <p:nvSpPr>
            <p:cNvPr id="68" name="object 68"/>
            <p:cNvSpPr/>
            <p:nvPr/>
          </p:nvSpPr>
          <p:spPr>
            <a:xfrm>
              <a:off x="9066783" y="5961077"/>
              <a:ext cx="1019175" cy="942975"/>
            </a:xfrm>
            <a:custGeom>
              <a:avLst/>
              <a:gdLst/>
              <a:ahLst/>
              <a:cxnLst/>
              <a:rect l="l" t="t" r="r" b="b"/>
              <a:pathLst>
                <a:path w="1019175" h="942975">
                  <a:moveTo>
                    <a:pt x="1019174" y="942974"/>
                  </a:moveTo>
                  <a:lnTo>
                    <a:pt x="0" y="942974"/>
                  </a:lnTo>
                  <a:lnTo>
                    <a:pt x="0" y="0"/>
                  </a:lnTo>
                  <a:lnTo>
                    <a:pt x="1019174" y="0"/>
                  </a:lnTo>
                  <a:lnTo>
                    <a:pt x="1019174" y="942974"/>
                  </a:lnTo>
                  <a:close/>
                </a:path>
              </a:pathLst>
            </a:custGeom>
            <a:solidFill>
              <a:srgbClr val="FA9D9D"/>
            </a:solidFill>
          </p:spPr>
          <p:txBody>
            <a:bodyPr wrap="square" lIns="0" tIns="0" rIns="0" bIns="0" rtlCol="0"/>
            <a:lstStyle/>
            <a:p>
              <a:endParaRPr/>
            </a:p>
          </p:txBody>
        </p:sp>
        <p:sp>
          <p:nvSpPr>
            <p:cNvPr id="69" name="object 69"/>
            <p:cNvSpPr/>
            <p:nvPr/>
          </p:nvSpPr>
          <p:spPr>
            <a:xfrm>
              <a:off x="9095358" y="5989652"/>
              <a:ext cx="962025" cy="885825"/>
            </a:xfrm>
            <a:custGeom>
              <a:avLst/>
              <a:gdLst/>
              <a:ahLst/>
              <a:cxnLst/>
              <a:rect l="l" t="t" r="r" b="b"/>
              <a:pathLst>
                <a:path w="962025" h="885825">
                  <a:moveTo>
                    <a:pt x="0" y="0"/>
                  </a:moveTo>
                  <a:lnTo>
                    <a:pt x="962024" y="0"/>
                  </a:lnTo>
                  <a:lnTo>
                    <a:pt x="962024" y="885824"/>
                  </a:lnTo>
                  <a:lnTo>
                    <a:pt x="0" y="885824"/>
                  </a:lnTo>
                  <a:lnTo>
                    <a:pt x="0" y="0"/>
                  </a:lnTo>
                  <a:close/>
                </a:path>
              </a:pathLst>
            </a:custGeom>
            <a:ln w="57149">
              <a:solidFill>
                <a:srgbClr val="000000"/>
              </a:solidFill>
            </a:ln>
          </p:spPr>
          <p:txBody>
            <a:bodyPr wrap="square" lIns="0" tIns="0" rIns="0" bIns="0" rtlCol="0"/>
            <a:lstStyle/>
            <a:p>
              <a:endParaRPr/>
            </a:p>
          </p:txBody>
        </p:sp>
        <p:sp>
          <p:nvSpPr>
            <p:cNvPr id="70" name="object 70"/>
            <p:cNvSpPr/>
            <p:nvPr/>
          </p:nvSpPr>
          <p:spPr>
            <a:xfrm>
              <a:off x="6897497" y="3406152"/>
              <a:ext cx="1181100" cy="1200150"/>
            </a:xfrm>
            <a:custGeom>
              <a:avLst/>
              <a:gdLst/>
              <a:ahLst/>
              <a:cxnLst/>
              <a:rect l="l" t="t" r="r" b="b"/>
              <a:pathLst>
                <a:path w="1181100" h="1200150">
                  <a:moveTo>
                    <a:pt x="1181100" y="0"/>
                  </a:moveTo>
                  <a:lnTo>
                    <a:pt x="1068158" y="0"/>
                  </a:lnTo>
                  <a:lnTo>
                    <a:pt x="1068158" y="664032"/>
                  </a:lnTo>
                  <a:lnTo>
                    <a:pt x="1068158" y="1071549"/>
                  </a:lnTo>
                  <a:lnTo>
                    <a:pt x="1068158" y="1072121"/>
                  </a:lnTo>
                  <a:lnTo>
                    <a:pt x="630008" y="1072121"/>
                  </a:lnTo>
                  <a:lnTo>
                    <a:pt x="630008" y="1071549"/>
                  </a:lnTo>
                  <a:lnTo>
                    <a:pt x="227584" y="1071549"/>
                  </a:lnTo>
                  <a:lnTo>
                    <a:pt x="227584" y="664032"/>
                  </a:lnTo>
                  <a:lnTo>
                    <a:pt x="1068158" y="664032"/>
                  </a:lnTo>
                  <a:lnTo>
                    <a:pt x="1068158" y="0"/>
                  </a:lnTo>
                  <a:lnTo>
                    <a:pt x="0" y="0"/>
                  </a:lnTo>
                  <a:lnTo>
                    <a:pt x="0" y="235407"/>
                  </a:lnTo>
                  <a:lnTo>
                    <a:pt x="0" y="271259"/>
                  </a:lnTo>
                  <a:lnTo>
                    <a:pt x="0" y="1200150"/>
                  </a:lnTo>
                  <a:lnTo>
                    <a:pt x="1181100" y="1200150"/>
                  </a:lnTo>
                  <a:lnTo>
                    <a:pt x="1181100" y="235407"/>
                  </a:lnTo>
                  <a:lnTo>
                    <a:pt x="1181100" y="0"/>
                  </a:lnTo>
                  <a:close/>
                </a:path>
              </a:pathLst>
            </a:custGeom>
            <a:solidFill>
              <a:srgbClr val="000000"/>
            </a:solidFill>
          </p:spPr>
          <p:txBody>
            <a:bodyPr wrap="square" lIns="0" tIns="0" rIns="0" bIns="0" rtlCol="0"/>
            <a:lstStyle/>
            <a:p>
              <a:endParaRPr/>
            </a:p>
          </p:txBody>
        </p:sp>
        <p:sp>
          <p:nvSpPr>
            <p:cNvPr id="71" name="object 71"/>
            <p:cNvSpPr/>
            <p:nvPr/>
          </p:nvSpPr>
          <p:spPr>
            <a:xfrm>
              <a:off x="6688304" y="3245387"/>
              <a:ext cx="1276350" cy="1247775"/>
            </a:xfrm>
            <a:custGeom>
              <a:avLst/>
              <a:gdLst/>
              <a:ahLst/>
              <a:cxnLst/>
              <a:rect l="l" t="t" r="r" b="b"/>
              <a:pathLst>
                <a:path w="1276350" h="1247775">
                  <a:moveTo>
                    <a:pt x="1276349" y="1247774"/>
                  </a:moveTo>
                  <a:lnTo>
                    <a:pt x="0" y="1247774"/>
                  </a:lnTo>
                  <a:lnTo>
                    <a:pt x="0" y="0"/>
                  </a:lnTo>
                  <a:lnTo>
                    <a:pt x="1276349" y="0"/>
                  </a:lnTo>
                  <a:lnTo>
                    <a:pt x="1276349" y="1247774"/>
                  </a:lnTo>
                  <a:close/>
                </a:path>
              </a:pathLst>
            </a:custGeom>
            <a:solidFill>
              <a:srgbClr val="CDCDCD"/>
            </a:solidFill>
          </p:spPr>
          <p:txBody>
            <a:bodyPr wrap="square" lIns="0" tIns="0" rIns="0" bIns="0" rtlCol="0"/>
            <a:lstStyle/>
            <a:p>
              <a:endParaRPr/>
            </a:p>
          </p:txBody>
        </p:sp>
        <p:sp>
          <p:nvSpPr>
            <p:cNvPr id="72" name="object 72"/>
            <p:cNvSpPr/>
            <p:nvPr/>
          </p:nvSpPr>
          <p:spPr>
            <a:xfrm>
              <a:off x="6707354" y="3264437"/>
              <a:ext cx="1238250" cy="1209675"/>
            </a:xfrm>
            <a:custGeom>
              <a:avLst/>
              <a:gdLst/>
              <a:ahLst/>
              <a:cxnLst/>
              <a:rect l="l" t="t" r="r" b="b"/>
              <a:pathLst>
                <a:path w="1238250" h="1209675">
                  <a:moveTo>
                    <a:pt x="0" y="0"/>
                  </a:moveTo>
                  <a:lnTo>
                    <a:pt x="1238249" y="0"/>
                  </a:lnTo>
                  <a:lnTo>
                    <a:pt x="1238249" y="1209674"/>
                  </a:lnTo>
                  <a:lnTo>
                    <a:pt x="0" y="1209674"/>
                  </a:lnTo>
                  <a:lnTo>
                    <a:pt x="0" y="0"/>
                  </a:lnTo>
                  <a:close/>
                </a:path>
              </a:pathLst>
            </a:custGeom>
            <a:ln w="38099">
              <a:solidFill>
                <a:srgbClr val="000000"/>
              </a:solidFill>
            </a:ln>
          </p:spPr>
          <p:txBody>
            <a:bodyPr wrap="square" lIns="0" tIns="0" rIns="0" bIns="0" rtlCol="0"/>
            <a:lstStyle/>
            <a:p>
              <a:endParaRPr/>
            </a:p>
          </p:txBody>
        </p:sp>
        <p:sp>
          <p:nvSpPr>
            <p:cNvPr id="73" name="object 73"/>
            <p:cNvSpPr/>
            <p:nvPr/>
          </p:nvSpPr>
          <p:spPr>
            <a:xfrm>
              <a:off x="6693933" y="3248778"/>
              <a:ext cx="438150" cy="428625"/>
            </a:xfrm>
            <a:custGeom>
              <a:avLst/>
              <a:gdLst/>
              <a:ahLst/>
              <a:cxnLst/>
              <a:rect l="l" t="t" r="r" b="b"/>
              <a:pathLst>
                <a:path w="438150" h="428625">
                  <a:moveTo>
                    <a:pt x="438149" y="428624"/>
                  </a:moveTo>
                  <a:lnTo>
                    <a:pt x="0" y="428624"/>
                  </a:lnTo>
                  <a:lnTo>
                    <a:pt x="0" y="0"/>
                  </a:lnTo>
                  <a:lnTo>
                    <a:pt x="438149" y="0"/>
                  </a:lnTo>
                  <a:lnTo>
                    <a:pt x="438149" y="428624"/>
                  </a:lnTo>
                  <a:close/>
                </a:path>
              </a:pathLst>
            </a:custGeom>
            <a:solidFill>
              <a:srgbClr val="61E6B5"/>
            </a:solidFill>
          </p:spPr>
          <p:txBody>
            <a:bodyPr wrap="square" lIns="0" tIns="0" rIns="0" bIns="0" rtlCol="0"/>
            <a:lstStyle/>
            <a:p>
              <a:endParaRPr/>
            </a:p>
          </p:txBody>
        </p:sp>
        <p:sp>
          <p:nvSpPr>
            <p:cNvPr id="74" name="object 74"/>
            <p:cNvSpPr/>
            <p:nvPr/>
          </p:nvSpPr>
          <p:spPr>
            <a:xfrm>
              <a:off x="6712983" y="3267828"/>
              <a:ext cx="400050" cy="390525"/>
            </a:xfrm>
            <a:custGeom>
              <a:avLst/>
              <a:gdLst/>
              <a:ahLst/>
              <a:cxnLst/>
              <a:rect l="l" t="t" r="r" b="b"/>
              <a:pathLst>
                <a:path w="400050" h="390525">
                  <a:moveTo>
                    <a:pt x="0" y="0"/>
                  </a:moveTo>
                  <a:lnTo>
                    <a:pt x="400049" y="0"/>
                  </a:lnTo>
                  <a:lnTo>
                    <a:pt x="400049" y="390524"/>
                  </a:lnTo>
                  <a:lnTo>
                    <a:pt x="0" y="390524"/>
                  </a:lnTo>
                  <a:lnTo>
                    <a:pt x="0" y="0"/>
                  </a:lnTo>
                  <a:close/>
                </a:path>
              </a:pathLst>
            </a:custGeom>
            <a:ln w="38099">
              <a:solidFill>
                <a:srgbClr val="000000"/>
              </a:solidFill>
            </a:ln>
          </p:spPr>
          <p:txBody>
            <a:bodyPr wrap="square" lIns="0" tIns="0" rIns="0" bIns="0" rtlCol="0"/>
            <a:lstStyle/>
            <a:p>
              <a:endParaRPr/>
            </a:p>
          </p:txBody>
        </p:sp>
        <p:sp>
          <p:nvSpPr>
            <p:cNvPr id="75" name="object 75"/>
            <p:cNvSpPr/>
            <p:nvPr/>
          </p:nvSpPr>
          <p:spPr>
            <a:xfrm>
              <a:off x="7108537" y="3246378"/>
              <a:ext cx="417830" cy="428625"/>
            </a:xfrm>
            <a:custGeom>
              <a:avLst/>
              <a:gdLst/>
              <a:ahLst/>
              <a:cxnLst/>
              <a:rect l="l" t="t" r="r" b="b"/>
              <a:pathLst>
                <a:path w="417829" h="428625">
                  <a:moveTo>
                    <a:pt x="0" y="428624"/>
                  </a:moveTo>
                  <a:lnTo>
                    <a:pt x="417385" y="428624"/>
                  </a:lnTo>
                  <a:lnTo>
                    <a:pt x="417385" y="0"/>
                  </a:lnTo>
                  <a:lnTo>
                    <a:pt x="0" y="0"/>
                  </a:lnTo>
                  <a:lnTo>
                    <a:pt x="0" y="428624"/>
                  </a:lnTo>
                  <a:close/>
                </a:path>
              </a:pathLst>
            </a:custGeom>
            <a:solidFill>
              <a:srgbClr val="61E6B5"/>
            </a:solidFill>
          </p:spPr>
          <p:txBody>
            <a:bodyPr wrap="square" lIns="0" tIns="0" rIns="0" bIns="0" rtlCol="0"/>
            <a:lstStyle/>
            <a:p>
              <a:endParaRPr/>
            </a:p>
          </p:txBody>
        </p:sp>
        <p:sp>
          <p:nvSpPr>
            <p:cNvPr id="76" name="object 76"/>
            <p:cNvSpPr/>
            <p:nvPr/>
          </p:nvSpPr>
          <p:spPr>
            <a:xfrm>
              <a:off x="7127587" y="3265428"/>
              <a:ext cx="400050" cy="390525"/>
            </a:xfrm>
            <a:custGeom>
              <a:avLst/>
              <a:gdLst/>
              <a:ahLst/>
              <a:cxnLst/>
              <a:rect l="l" t="t" r="r" b="b"/>
              <a:pathLst>
                <a:path w="400050" h="390525">
                  <a:moveTo>
                    <a:pt x="0" y="0"/>
                  </a:moveTo>
                  <a:lnTo>
                    <a:pt x="400049" y="0"/>
                  </a:lnTo>
                  <a:lnTo>
                    <a:pt x="400049" y="390524"/>
                  </a:lnTo>
                  <a:lnTo>
                    <a:pt x="0" y="390524"/>
                  </a:lnTo>
                  <a:lnTo>
                    <a:pt x="0" y="0"/>
                  </a:lnTo>
                  <a:close/>
                </a:path>
              </a:pathLst>
            </a:custGeom>
            <a:ln w="38099">
              <a:solidFill>
                <a:srgbClr val="000000"/>
              </a:solidFill>
            </a:ln>
          </p:spPr>
          <p:txBody>
            <a:bodyPr wrap="square" lIns="0" tIns="0" rIns="0" bIns="0" rtlCol="0"/>
            <a:lstStyle/>
            <a:p>
              <a:endParaRPr/>
            </a:p>
          </p:txBody>
        </p:sp>
        <p:sp>
          <p:nvSpPr>
            <p:cNvPr id="77" name="object 77"/>
            <p:cNvSpPr/>
            <p:nvPr/>
          </p:nvSpPr>
          <p:spPr>
            <a:xfrm>
              <a:off x="7525922" y="3248778"/>
              <a:ext cx="438150" cy="393065"/>
            </a:xfrm>
            <a:custGeom>
              <a:avLst/>
              <a:gdLst/>
              <a:ahLst/>
              <a:cxnLst/>
              <a:rect l="l" t="t" r="r" b="b"/>
              <a:pathLst>
                <a:path w="438150" h="393064">
                  <a:moveTo>
                    <a:pt x="0" y="392771"/>
                  </a:moveTo>
                  <a:lnTo>
                    <a:pt x="438149" y="392771"/>
                  </a:lnTo>
                  <a:lnTo>
                    <a:pt x="438149" y="0"/>
                  </a:lnTo>
                  <a:lnTo>
                    <a:pt x="0" y="0"/>
                  </a:lnTo>
                  <a:lnTo>
                    <a:pt x="0" y="392771"/>
                  </a:lnTo>
                  <a:close/>
                </a:path>
              </a:pathLst>
            </a:custGeom>
            <a:solidFill>
              <a:srgbClr val="CDCDCD"/>
            </a:solidFill>
          </p:spPr>
          <p:txBody>
            <a:bodyPr wrap="square" lIns="0" tIns="0" rIns="0" bIns="0" rtlCol="0"/>
            <a:lstStyle/>
            <a:p>
              <a:endParaRPr/>
            </a:p>
          </p:txBody>
        </p:sp>
        <p:sp>
          <p:nvSpPr>
            <p:cNvPr id="78" name="object 78"/>
            <p:cNvSpPr/>
            <p:nvPr/>
          </p:nvSpPr>
          <p:spPr>
            <a:xfrm>
              <a:off x="7544972" y="3267828"/>
              <a:ext cx="400050" cy="390525"/>
            </a:xfrm>
            <a:custGeom>
              <a:avLst/>
              <a:gdLst/>
              <a:ahLst/>
              <a:cxnLst/>
              <a:rect l="l" t="t" r="r" b="b"/>
              <a:pathLst>
                <a:path w="400050" h="390525">
                  <a:moveTo>
                    <a:pt x="0" y="0"/>
                  </a:moveTo>
                  <a:lnTo>
                    <a:pt x="400049" y="0"/>
                  </a:lnTo>
                  <a:lnTo>
                    <a:pt x="400049" y="390524"/>
                  </a:lnTo>
                  <a:lnTo>
                    <a:pt x="0" y="390524"/>
                  </a:lnTo>
                  <a:lnTo>
                    <a:pt x="0" y="0"/>
                  </a:lnTo>
                  <a:close/>
                </a:path>
              </a:pathLst>
            </a:custGeom>
            <a:ln w="38099">
              <a:solidFill>
                <a:srgbClr val="000000"/>
              </a:solidFill>
            </a:ln>
          </p:spPr>
          <p:txBody>
            <a:bodyPr wrap="square" lIns="0" tIns="0" rIns="0" bIns="0" rtlCol="0"/>
            <a:lstStyle/>
            <a:p>
              <a:endParaRPr/>
            </a:p>
          </p:txBody>
        </p:sp>
        <p:sp>
          <p:nvSpPr>
            <p:cNvPr id="79" name="object 79"/>
            <p:cNvSpPr/>
            <p:nvPr/>
          </p:nvSpPr>
          <p:spPr>
            <a:xfrm>
              <a:off x="6692506" y="3641559"/>
              <a:ext cx="438150" cy="428625"/>
            </a:xfrm>
            <a:custGeom>
              <a:avLst/>
              <a:gdLst/>
              <a:ahLst/>
              <a:cxnLst/>
              <a:rect l="l" t="t" r="r" b="b"/>
              <a:pathLst>
                <a:path w="438150" h="428625">
                  <a:moveTo>
                    <a:pt x="438150" y="0"/>
                  </a:moveTo>
                  <a:lnTo>
                    <a:pt x="0" y="0"/>
                  </a:lnTo>
                  <a:lnTo>
                    <a:pt x="0" y="407517"/>
                  </a:lnTo>
                  <a:lnTo>
                    <a:pt x="0" y="408089"/>
                  </a:lnTo>
                  <a:lnTo>
                    <a:pt x="0" y="428625"/>
                  </a:lnTo>
                  <a:lnTo>
                    <a:pt x="438150" y="428625"/>
                  </a:lnTo>
                  <a:lnTo>
                    <a:pt x="438150" y="408089"/>
                  </a:lnTo>
                  <a:lnTo>
                    <a:pt x="438150" y="407517"/>
                  </a:lnTo>
                  <a:lnTo>
                    <a:pt x="438150" y="0"/>
                  </a:lnTo>
                  <a:close/>
                </a:path>
              </a:pathLst>
            </a:custGeom>
            <a:solidFill>
              <a:srgbClr val="61E6B5"/>
            </a:solidFill>
          </p:spPr>
          <p:txBody>
            <a:bodyPr wrap="square" lIns="0" tIns="0" rIns="0" bIns="0" rtlCol="0"/>
            <a:lstStyle/>
            <a:p>
              <a:endParaRPr/>
            </a:p>
          </p:txBody>
        </p:sp>
        <p:sp>
          <p:nvSpPr>
            <p:cNvPr id="80" name="object 80"/>
            <p:cNvSpPr/>
            <p:nvPr/>
          </p:nvSpPr>
          <p:spPr>
            <a:xfrm>
              <a:off x="6711564" y="3660599"/>
              <a:ext cx="400050" cy="390525"/>
            </a:xfrm>
            <a:custGeom>
              <a:avLst/>
              <a:gdLst/>
              <a:ahLst/>
              <a:cxnLst/>
              <a:rect l="l" t="t" r="r" b="b"/>
              <a:pathLst>
                <a:path w="400050" h="390525">
                  <a:moveTo>
                    <a:pt x="0" y="0"/>
                  </a:moveTo>
                  <a:lnTo>
                    <a:pt x="400049" y="0"/>
                  </a:lnTo>
                  <a:lnTo>
                    <a:pt x="400049" y="390524"/>
                  </a:lnTo>
                  <a:lnTo>
                    <a:pt x="0" y="390524"/>
                  </a:lnTo>
                  <a:lnTo>
                    <a:pt x="0" y="0"/>
                  </a:lnTo>
                  <a:close/>
                </a:path>
              </a:pathLst>
            </a:custGeom>
            <a:ln w="38099">
              <a:solidFill>
                <a:srgbClr val="000000"/>
              </a:solidFill>
            </a:ln>
          </p:spPr>
          <p:txBody>
            <a:bodyPr wrap="square" lIns="0" tIns="0" rIns="0" bIns="0" rtlCol="0"/>
            <a:lstStyle/>
            <a:p>
              <a:endParaRPr/>
            </a:p>
          </p:txBody>
        </p:sp>
        <p:sp>
          <p:nvSpPr>
            <p:cNvPr id="81" name="object 81"/>
            <p:cNvSpPr/>
            <p:nvPr/>
          </p:nvSpPr>
          <p:spPr>
            <a:xfrm>
              <a:off x="7126159" y="3660599"/>
              <a:ext cx="400050" cy="390525"/>
            </a:xfrm>
            <a:custGeom>
              <a:avLst/>
              <a:gdLst/>
              <a:ahLst/>
              <a:cxnLst/>
              <a:rect l="l" t="t" r="r" b="b"/>
              <a:pathLst>
                <a:path w="400050" h="390525">
                  <a:moveTo>
                    <a:pt x="0" y="0"/>
                  </a:moveTo>
                  <a:lnTo>
                    <a:pt x="400049" y="0"/>
                  </a:lnTo>
                  <a:lnTo>
                    <a:pt x="400049" y="390524"/>
                  </a:lnTo>
                  <a:lnTo>
                    <a:pt x="0" y="390524"/>
                  </a:lnTo>
                  <a:lnTo>
                    <a:pt x="0" y="0"/>
                  </a:lnTo>
                  <a:close/>
                </a:path>
              </a:pathLst>
            </a:custGeom>
            <a:ln w="38099">
              <a:solidFill>
                <a:srgbClr val="000000"/>
              </a:solidFill>
            </a:ln>
          </p:spPr>
          <p:txBody>
            <a:bodyPr wrap="square" lIns="0" tIns="0" rIns="0" bIns="0" rtlCol="0"/>
            <a:lstStyle/>
            <a:p>
              <a:endParaRPr/>
            </a:p>
          </p:txBody>
        </p:sp>
        <p:sp>
          <p:nvSpPr>
            <p:cNvPr id="82" name="object 82"/>
            <p:cNvSpPr/>
            <p:nvPr/>
          </p:nvSpPr>
          <p:spPr>
            <a:xfrm>
              <a:off x="7543545" y="3660599"/>
              <a:ext cx="400050" cy="390525"/>
            </a:xfrm>
            <a:custGeom>
              <a:avLst/>
              <a:gdLst/>
              <a:ahLst/>
              <a:cxnLst/>
              <a:rect l="l" t="t" r="r" b="b"/>
              <a:pathLst>
                <a:path w="400050" h="390525">
                  <a:moveTo>
                    <a:pt x="0" y="0"/>
                  </a:moveTo>
                  <a:lnTo>
                    <a:pt x="400049" y="0"/>
                  </a:lnTo>
                  <a:lnTo>
                    <a:pt x="400049" y="390524"/>
                  </a:lnTo>
                  <a:lnTo>
                    <a:pt x="0" y="390524"/>
                  </a:lnTo>
                  <a:lnTo>
                    <a:pt x="0" y="0"/>
                  </a:lnTo>
                  <a:close/>
                </a:path>
              </a:pathLst>
            </a:custGeom>
            <a:ln w="38099">
              <a:solidFill>
                <a:srgbClr val="000000"/>
              </a:solidFill>
            </a:ln>
          </p:spPr>
          <p:txBody>
            <a:bodyPr wrap="square" lIns="0" tIns="0" rIns="0" bIns="0" rtlCol="0"/>
            <a:lstStyle/>
            <a:p>
              <a:endParaRPr/>
            </a:p>
          </p:txBody>
        </p:sp>
        <p:sp>
          <p:nvSpPr>
            <p:cNvPr id="83" name="object 83"/>
            <p:cNvSpPr/>
            <p:nvPr/>
          </p:nvSpPr>
          <p:spPr>
            <a:xfrm>
              <a:off x="6699810" y="4049069"/>
              <a:ext cx="438150" cy="428625"/>
            </a:xfrm>
            <a:custGeom>
              <a:avLst/>
              <a:gdLst/>
              <a:ahLst/>
              <a:cxnLst/>
              <a:rect l="l" t="t" r="r" b="b"/>
              <a:pathLst>
                <a:path w="438150" h="428625">
                  <a:moveTo>
                    <a:pt x="438149" y="428624"/>
                  </a:moveTo>
                  <a:lnTo>
                    <a:pt x="0" y="428624"/>
                  </a:lnTo>
                  <a:lnTo>
                    <a:pt x="0" y="0"/>
                  </a:lnTo>
                  <a:lnTo>
                    <a:pt x="438149" y="0"/>
                  </a:lnTo>
                  <a:lnTo>
                    <a:pt x="438149" y="428624"/>
                  </a:lnTo>
                  <a:close/>
                </a:path>
              </a:pathLst>
            </a:custGeom>
            <a:solidFill>
              <a:srgbClr val="CDCDCD"/>
            </a:solidFill>
          </p:spPr>
          <p:txBody>
            <a:bodyPr wrap="square" lIns="0" tIns="0" rIns="0" bIns="0" rtlCol="0"/>
            <a:lstStyle/>
            <a:p>
              <a:endParaRPr/>
            </a:p>
          </p:txBody>
        </p:sp>
        <p:sp>
          <p:nvSpPr>
            <p:cNvPr id="84" name="object 84"/>
            <p:cNvSpPr/>
            <p:nvPr/>
          </p:nvSpPr>
          <p:spPr>
            <a:xfrm>
              <a:off x="6718860" y="4068119"/>
              <a:ext cx="400050" cy="390525"/>
            </a:xfrm>
            <a:custGeom>
              <a:avLst/>
              <a:gdLst/>
              <a:ahLst/>
              <a:cxnLst/>
              <a:rect l="l" t="t" r="r" b="b"/>
              <a:pathLst>
                <a:path w="400050" h="390525">
                  <a:moveTo>
                    <a:pt x="0" y="0"/>
                  </a:moveTo>
                  <a:lnTo>
                    <a:pt x="400049" y="0"/>
                  </a:lnTo>
                  <a:lnTo>
                    <a:pt x="400049" y="390524"/>
                  </a:lnTo>
                  <a:lnTo>
                    <a:pt x="0" y="390524"/>
                  </a:lnTo>
                  <a:lnTo>
                    <a:pt x="0" y="0"/>
                  </a:lnTo>
                  <a:close/>
                </a:path>
              </a:pathLst>
            </a:custGeom>
            <a:ln w="38099">
              <a:solidFill>
                <a:srgbClr val="000000"/>
              </a:solidFill>
            </a:ln>
          </p:spPr>
          <p:txBody>
            <a:bodyPr wrap="square" lIns="0" tIns="0" rIns="0" bIns="0" rtlCol="0"/>
            <a:lstStyle/>
            <a:p>
              <a:endParaRPr/>
            </a:p>
          </p:txBody>
        </p:sp>
      </p:grpSp>
      <p:sp>
        <p:nvSpPr>
          <p:cNvPr id="85" name="object 85"/>
          <p:cNvSpPr txBox="1"/>
          <p:nvPr/>
        </p:nvSpPr>
        <p:spPr>
          <a:xfrm>
            <a:off x="8900210" y="7346199"/>
            <a:ext cx="906780" cy="379730"/>
          </a:xfrm>
          <a:prstGeom prst="rect">
            <a:avLst/>
          </a:prstGeom>
        </p:spPr>
        <p:txBody>
          <a:bodyPr vert="horz" wrap="square" lIns="0" tIns="15875" rIns="0" bIns="0" rtlCol="0">
            <a:spAutoFit/>
          </a:bodyPr>
          <a:lstStyle/>
          <a:p>
            <a:pPr marL="12700">
              <a:lnSpc>
                <a:spcPct val="100000"/>
              </a:lnSpc>
              <a:spcBef>
                <a:spcPts val="125"/>
              </a:spcBef>
            </a:pPr>
            <a:r>
              <a:rPr sz="2300" spc="70" dirty="0">
                <a:latin typeface="Trebuchet MS"/>
                <a:cs typeface="Trebuchet MS"/>
              </a:rPr>
              <a:t>8</a:t>
            </a:r>
            <a:r>
              <a:rPr sz="2300" spc="40" dirty="0">
                <a:latin typeface="Trebuchet MS"/>
                <a:cs typeface="Trebuchet MS"/>
              </a:rPr>
              <a:t>x</a:t>
            </a:r>
            <a:r>
              <a:rPr sz="2300" spc="70" dirty="0">
                <a:latin typeface="Trebuchet MS"/>
                <a:cs typeface="Trebuchet MS"/>
              </a:rPr>
              <a:t>8</a:t>
            </a:r>
            <a:r>
              <a:rPr sz="2300" spc="40" dirty="0">
                <a:latin typeface="Trebuchet MS"/>
                <a:cs typeface="Trebuchet MS"/>
              </a:rPr>
              <a:t>x</a:t>
            </a:r>
            <a:r>
              <a:rPr sz="2300" spc="-440" dirty="0">
                <a:latin typeface="Trebuchet MS"/>
                <a:cs typeface="Trebuchet MS"/>
              </a:rPr>
              <a:t>1</a:t>
            </a:r>
            <a:r>
              <a:rPr sz="2300" spc="10" dirty="0">
                <a:latin typeface="Trebuchet MS"/>
                <a:cs typeface="Trebuchet MS"/>
              </a:rPr>
              <a:t>6</a:t>
            </a:r>
            <a:endParaRPr sz="2300">
              <a:latin typeface="Trebuchet MS"/>
              <a:cs typeface="Trebuchet MS"/>
            </a:endParaRPr>
          </a:p>
        </p:txBody>
      </p:sp>
      <p:sp>
        <p:nvSpPr>
          <p:cNvPr id="86" name="object 86"/>
          <p:cNvSpPr txBox="1"/>
          <p:nvPr/>
        </p:nvSpPr>
        <p:spPr>
          <a:xfrm>
            <a:off x="8391962" y="7698624"/>
            <a:ext cx="1923414" cy="379730"/>
          </a:xfrm>
          <a:prstGeom prst="rect">
            <a:avLst/>
          </a:prstGeom>
        </p:spPr>
        <p:txBody>
          <a:bodyPr vert="horz" wrap="square" lIns="0" tIns="15875" rIns="0" bIns="0" rtlCol="0">
            <a:spAutoFit/>
          </a:bodyPr>
          <a:lstStyle/>
          <a:p>
            <a:pPr marL="12700">
              <a:lnSpc>
                <a:spcPct val="100000"/>
              </a:lnSpc>
              <a:spcBef>
                <a:spcPts val="125"/>
              </a:spcBef>
            </a:pPr>
            <a:r>
              <a:rPr sz="2300" spc="-85" dirty="0">
                <a:latin typeface="Trebuchet MS"/>
                <a:cs typeface="Trebuchet MS"/>
              </a:rPr>
              <a:t>f</a:t>
            </a:r>
            <a:r>
              <a:rPr sz="2300" spc="-80" dirty="0">
                <a:latin typeface="Trebuchet MS"/>
                <a:cs typeface="Trebuchet MS"/>
              </a:rPr>
              <a:t>e</a:t>
            </a:r>
            <a:r>
              <a:rPr sz="2300" spc="-45" dirty="0">
                <a:latin typeface="Trebuchet MS"/>
                <a:cs typeface="Trebuchet MS"/>
              </a:rPr>
              <a:t>a</a:t>
            </a:r>
            <a:r>
              <a:rPr sz="2300" spc="-70" dirty="0">
                <a:latin typeface="Trebuchet MS"/>
                <a:cs typeface="Trebuchet MS"/>
              </a:rPr>
              <a:t>t</a:t>
            </a:r>
            <a:r>
              <a:rPr sz="2300" spc="-35" dirty="0">
                <a:latin typeface="Trebuchet MS"/>
                <a:cs typeface="Trebuchet MS"/>
              </a:rPr>
              <a:t>u</a:t>
            </a:r>
            <a:r>
              <a:rPr sz="2300" spc="-150" dirty="0">
                <a:latin typeface="Trebuchet MS"/>
                <a:cs typeface="Trebuchet MS"/>
              </a:rPr>
              <a:t>r</a:t>
            </a:r>
            <a:r>
              <a:rPr sz="2300" spc="-80" dirty="0">
                <a:latin typeface="Trebuchet MS"/>
                <a:cs typeface="Trebuchet MS"/>
              </a:rPr>
              <a:t>e</a:t>
            </a:r>
            <a:r>
              <a:rPr sz="2300" spc="-165" dirty="0">
                <a:latin typeface="Trebuchet MS"/>
                <a:cs typeface="Trebuchet MS"/>
              </a:rPr>
              <a:t> </a:t>
            </a:r>
            <a:r>
              <a:rPr sz="2300" spc="-5" dirty="0">
                <a:latin typeface="Trebuchet MS"/>
                <a:cs typeface="Trebuchet MS"/>
              </a:rPr>
              <a:t>v</a:t>
            </a:r>
            <a:r>
              <a:rPr sz="2300" spc="100" dirty="0">
                <a:latin typeface="Trebuchet MS"/>
                <a:cs typeface="Trebuchet MS"/>
              </a:rPr>
              <a:t>o</a:t>
            </a:r>
            <a:r>
              <a:rPr sz="2300" spc="-160" dirty="0">
                <a:latin typeface="Trebuchet MS"/>
                <a:cs typeface="Trebuchet MS"/>
              </a:rPr>
              <a:t>l</a:t>
            </a:r>
            <a:r>
              <a:rPr sz="2300" spc="-35" dirty="0">
                <a:latin typeface="Trebuchet MS"/>
                <a:cs typeface="Trebuchet MS"/>
              </a:rPr>
              <a:t>u</a:t>
            </a:r>
            <a:r>
              <a:rPr sz="2300" spc="10" dirty="0">
                <a:latin typeface="Trebuchet MS"/>
                <a:cs typeface="Trebuchet MS"/>
              </a:rPr>
              <a:t>m</a:t>
            </a:r>
            <a:r>
              <a:rPr sz="2300" spc="-80" dirty="0">
                <a:latin typeface="Trebuchet MS"/>
                <a:cs typeface="Trebuchet MS"/>
              </a:rPr>
              <a:t>e</a:t>
            </a:r>
            <a:endParaRPr sz="2300">
              <a:latin typeface="Trebuchet MS"/>
              <a:cs typeface="Trebuchet MS"/>
            </a:endParaRPr>
          </a:p>
        </p:txBody>
      </p:sp>
      <p:sp>
        <p:nvSpPr>
          <p:cNvPr id="87" name="object 87"/>
          <p:cNvSpPr txBox="1"/>
          <p:nvPr/>
        </p:nvSpPr>
        <p:spPr>
          <a:xfrm>
            <a:off x="6729219" y="3260500"/>
            <a:ext cx="390525" cy="334010"/>
          </a:xfrm>
          <a:prstGeom prst="rect">
            <a:avLst/>
          </a:prstGeom>
        </p:spPr>
        <p:txBody>
          <a:bodyPr vert="horz" wrap="square" lIns="0" tIns="15875" rIns="0" bIns="0" rtlCol="0">
            <a:spAutoFit/>
          </a:bodyPr>
          <a:lstStyle/>
          <a:p>
            <a:pPr marR="11430" algn="ctr">
              <a:lnSpc>
                <a:spcPct val="100000"/>
              </a:lnSpc>
              <a:spcBef>
                <a:spcPts val="125"/>
              </a:spcBef>
            </a:pPr>
            <a:r>
              <a:rPr sz="2000" spc="-385" dirty="0">
                <a:latin typeface="Trebuchet MS"/>
                <a:cs typeface="Trebuchet MS"/>
              </a:rPr>
              <a:t>1</a:t>
            </a:r>
            <a:endParaRPr sz="2000">
              <a:latin typeface="Trebuchet MS"/>
              <a:cs typeface="Trebuchet MS"/>
            </a:endParaRPr>
          </a:p>
        </p:txBody>
      </p:sp>
      <p:sp>
        <p:nvSpPr>
          <p:cNvPr id="88" name="object 88"/>
          <p:cNvSpPr txBox="1"/>
          <p:nvPr/>
        </p:nvSpPr>
        <p:spPr>
          <a:xfrm>
            <a:off x="7145928" y="3406140"/>
            <a:ext cx="361950" cy="235585"/>
          </a:xfrm>
          <a:prstGeom prst="rect">
            <a:avLst/>
          </a:prstGeom>
          <a:solidFill>
            <a:srgbClr val="61E6B5"/>
          </a:solidFill>
        </p:spPr>
        <p:txBody>
          <a:bodyPr vert="horz" wrap="square" lIns="0" tIns="0" rIns="0" bIns="0" rtlCol="0">
            <a:spAutoFit/>
          </a:bodyPr>
          <a:lstStyle/>
          <a:p>
            <a:pPr marL="104139">
              <a:lnSpc>
                <a:spcPts val="1365"/>
              </a:lnSpc>
            </a:pPr>
            <a:r>
              <a:rPr sz="2000" spc="-385" dirty="0">
                <a:latin typeface="Trebuchet MS"/>
                <a:cs typeface="Trebuchet MS"/>
              </a:rPr>
              <a:t>1</a:t>
            </a:r>
            <a:endParaRPr sz="2000">
              <a:latin typeface="Trebuchet MS"/>
              <a:cs typeface="Trebuchet MS"/>
            </a:endParaRPr>
          </a:p>
        </p:txBody>
      </p:sp>
      <p:sp>
        <p:nvSpPr>
          <p:cNvPr id="89" name="object 89"/>
          <p:cNvSpPr txBox="1"/>
          <p:nvPr/>
        </p:nvSpPr>
        <p:spPr>
          <a:xfrm>
            <a:off x="7145923" y="3679649"/>
            <a:ext cx="361950" cy="354965"/>
          </a:xfrm>
          <a:prstGeom prst="rect">
            <a:avLst/>
          </a:prstGeom>
          <a:solidFill>
            <a:srgbClr val="61E6B5"/>
          </a:solidFill>
        </p:spPr>
        <p:txBody>
          <a:bodyPr vert="horz" wrap="square" lIns="0" tIns="15240" rIns="0" bIns="0" rtlCol="0">
            <a:spAutoFit/>
          </a:bodyPr>
          <a:lstStyle/>
          <a:p>
            <a:pPr marL="1905" algn="ctr">
              <a:lnSpc>
                <a:spcPct val="100000"/>
              </a:lnSpc>
              <a:spcBef>
                <a:spcPts val="120"/>
              </a:spcBef>
            </a:pPr>
            <a:r>
              <a:rPr sz="2000" spc="-385" dirty="0">
                <a:latin typeface="Trebuchet MS"/>
                <a:cs typeface="Trebuchet MS"/>
              </a:rPr>
              <a:t>1</a:t>
            </a:r>
            <a:endParaRPr sz="2000">
              <a:latin typeface="Trebuchet MS"/>
              <a:cs typeface="Trebuchet MS"/>
            </a:endParaRPr>
          </a:p>
        </p:txBody>
      </p:sp>
      <p:sp>
        <p:nvSpPr>
          <p:cNvPr id="90" name="object 90"/>
          <p:cNvSpPr txBox="1"/>
          <p:nvPr/>
        </p:nvSpPr>
        <p:spPr>
          <a:xfrm>
            <a:off x="6728510" y="3672265"/>
            <a:ext cx="391160" cy="334010"/>
          </a:xfrm>
          <a:prstGeom prst="rect">
            <a:avLst/>
          </a:prstGeom>
        </p:spPr>
        <p:txBody>
          <a:bodyPr vert="horz" wrap="square" lIns="0" tIns="15875" rIns="0" bIns="0" rtlCol="0">
            <a:spAutoFit/>
          </a:bodyPr>
          <a:lstStyle/>
          <a:p>
            <a:pPr marL="111125">
              <a:lnSpc>
                <a:spcPct val="100000"/>
              </a:lnSpc>
              <a:spcBef>
                <a:spcPts val="125"/>
              </a:spcBef>
            </a:pPr>
            <a:r>
              <a:rPr sz="2000" spc="-385" dirty="0">
                <a:latin typeface="Trebuchet MS"/>
                <a:cs typeface="Trebuchet MS"/>
              </a:rPr>
              <a:t>1</a:t>
            </a:r>
            <a:endParaRPr sz="2000">
              <a:latin typeface="Trebuchet MS"/>
              <a:cs typeface="Trebuchet MS"/>
            </a:endParaRPr>
          </a:p>
        </p:txBody>
      </p:sp>
      <p:sp>
        <p:nvSpPr>
          <p:cNvPr id="91" name="object 91"/>
          <p:cNvSpPr txBox="1"/>
          <p:nvPr/>
        </p:nvSpPr>
        <p:spPr>
          <a:xfrm>
            <a:off x="7563308" y="3406140"/>
            <a:ext cx="363220" cy="235585"/>
          </a:xfrm>
          <a:prstGeom prst="rect">
            <a:avLst/>
          </a:prstGeom>
          <a:solidFill>
            <a:srgbClr val="CDCDCD"/>
          </a:solidFill>
        </p:spPr>
        <p:txBody>
          <a:bodyPr vert="horz" wrap="square" lIns="0" tIns="0" rIns="0" bIns="0" rtlCol="0">
            <a:spAutoFit/>
          </a:bodyPr>
          <a:lstStyle/>
          <a:p>
            <a:pPr marL="101600">
              <a:lnSpc>
                <a:spcPts val="1350"/>
              </a:lnSpc>
            </a:pPr>
            <a:r>
              <a:rPr sz="2000" spc="170" dirty="0">
                <a:latin typeface="Trebuchet MS"/>
                <a:cs typeface="Trebuchet MS"/>
              </a:rPr>
              <a:t>0</a:t>
            </a:r>
            <a:endParaRPr sz="2000">
              <a:latin typeface="Trebuchet MS"/>
              <a:cs typeface="Trebuchet MS"/>
            </a:endParaRPr>
          </a:p>
        </p:txBody>
      </p:sp>
      <p:sp>
        <p:nvSpPr>
          <p:cNvPr id="92" name="object 92"/>
          <p:cNvSpPr txBox="1"/>
          <p:nvPr/>
        </p:nvSpPr>
        <p:spPr>
          <a:xfrm>
            <a:off x="7563308" y="3679649"/>
            <a:ext cx="362585" cy="352425"/>
          </a:xfrm>
          <a:prstGeom prst="rect">
            <a:avLst/>
          </a:prstGeom>
          <a:solidFill>
            <a:srgbClr val="CDCDCD"/>
          </a:solidFill>
        </p:spPr>
        <p:txBody>
          <a:bodyPr vert="horz" wrap="square" lIns="0" tIns="6350" rIns="0" bIns="0" rtlCol="0">
            <a:spAutoFit/>
          </a:bodyPr>
          <a:lstStyle/>
          <a:p>
            <a:pPr marL="100965">
              <a:lnSpc>
                <a:spcPct val="100000"/>
              </a:lnSpc>
              <a:spcBef>
                <a:spcPts val="50"/>
              </a:spcBef>
            </a:pPr>
            <a:r>
              <a:rPr sz="2000" spc="170" dirty="0">
                <a:latin typeface="Trebuchet MS"/>
                <a:cs typeface="Trebuchet MS"/>
              </a:rPr>
              <a:t>0</a:t>
            </a:r>
            <a:endParaRPr sz="2000">
              <a:latin typeface="Trebuchet MS"/>
              <a:cs typeface="Trebuchet MS"/>
            </a:endParaRPr>
          </a:p>
        </p:txBody>
      </p:sp>
      <p:sp>
        <p:nvSpPr>
          <p:cNvPr id="93" name="object 93"/>
          <p:cNvSpPr txBox="1"/>
          <p:nvPr/>
        </p:nvSpPr>
        <p:spPr>
          <a:xfrm>
            <a:off x="6732158" y="4086049"/>
            <a:ext cx="387985" cy="334010"/>
          </a:xfrm>
          <a:prstGeom prst="rect">
            <a:avLst/>
          </a:prstGeom>
        </p:spPr>
        <p:txBody>
          <a:bodyPr vert="horz" wrap="square" lIns="0" tIns="15875" rIns="0" bIns="0" rtlCol="0">
            <a:spAutoFit/>
          </a:bodyPr>
          <a:lstStyle/>
          <a:p>
            <a:pPr marL="111125">
              <a:lnSpc>
                <a:spcPct val="100000"/>
              </a:lnSpc>
              <a:spcBef>
                <a:spcPts val="125"/>
              </a:spcBef>
            </a:pPr>
            <a:r>
              <a:rPr sz="2000" spc="170" dirty="0">
                <a:latin typeface="Trebuchet MS"/>
                <a:cs typeface="Trebuchet MS"/>
              </a:rPr>
              <a:t>0</a:t>
            </a:r>
            <a:endParaRPr sz="2000">
              <a:latin typeface="Trebuchet MS"/>
              <a:cs typeface="Trebuchet MS"/>
            </a:endParaRPr>
          </a:p>
        </p:txBody>
      </p:sp>
      <p:sp>
        <p:nvSpPr>
          <p:cNvPr id="94" name="object 94"/>
          <p:cNvSpPr/>
          <p:nvPr/>
        </p:nvSpPr>
        <p:spPr>
          <a:xfrm>
            <a:off x="7144142" y="4068691"/>
            <a:ext cx="400050" cy="390525"/>
          </a:xfrm>
          <a:custGeom>
            <a:avLst/>
            <a:gdLst/>
            <a:ahLst/>
            <a:cxnLst/>
            <a:rect l="l" t="t" r="r" b="b"/>
            <a:pathLst>
              <a:path w="400050" h="390525">
                <a:moveTo>
                  <a:pt x="0" y="0"/>
                </a:moveTo>
                <a:lnTo>
                  <a:pt x="400049" y="0"/>
                </a:lnTo>
                <a:lnTo>
                  <a:pt x="400049" y="390524"/>
                </a:lnTo>
                <a:lnTo>
                  <a:pt x="0" y="390524"/>
                </a:lnTo>
                <a:lnTo>
                  <a:pt x="0" y="0"/>
                </a:lnTo>
                <a:close/>
              </a:path>
            </a:pathLst>
          </a:custGeom>
          <a:ln w="38099">
            <a:solidFill>
              <a:srgbClr val="000000"/>
            </a:solidFill>
          </a:ln>
        </p:spPr>
        <p:txBody>
          <a:bodyPr wrap="square" lIns="0" tIns="0" rIns="0" bIns="0" rtlCol="0"/>
          <a:lstStyle/>
          <a:p>
            <a:endParaRPr/>
          </a:p>
        </p:txBody>
      </p:sp>
      <p:sp>
        <p:nvSpPr>
          <p:cNvPr id="95" name="object 95"/>
          <p:cNvSpPr txBox="1"/>
          <p:nvPr/>
        </p:nvSpPr>
        <p:spPr>
          <a:xfrm>
            <a:off x="7151267" y="4090178"/>
            <a:ext cx="365760" cy="350520"/>
          </a:xfrm>
          <a:prstGeom prst="rect">
            <a:avLst/>
          </a:prstGeom>
          <a:solidFill>
            <a:srgbClr val="CDCDCD"/>
          </a:solidFill>
        </p:spPr>
        <p:txBody>
          <a:bodyPr vert="horz" wrap="square" lIns="0" tIns="20320" rIns="0" bIns="0" rtlCol="0">
            <a:spAutoFit/>
          </a:bodyPr>
          <a:lstStyle/>
          <a:p>
            <a:pPr marL="117475">
              <a:lnSpc>
                <a:spcPct val="100000"/>
              </a:lnSpc>
              <a:spcBef>
                <a:spcPts val="160"/>
              </a:spcBef>
            </a:pPr>
            <a:r>
              <a:rPr sz="2000" spc="170" dirty="0">
                <a:latin typeface="Trebuchet MS"/>
                <a:cs typeface="Trebuchet MS"/>
              </a:rPr>
              <a:t>0</a:t>
            </a:r>
            <a:endParaRPr sz="2000">
              <a:latin typeface="Trebuchet MS"/>
              <a:cs typeface="Trebuchet MS"/>
            </a:endParaRPr>
          </a:p>
        </p:txBody>
      </p:sp>
      <p:sp>
        <p:nvSpPr>
          <p:cNvPr id="96" name="object 96"/>
          <p:cNvSpPr/>
          <p:nvPr/>
        </p:nvSpPr>
        <p:spPr>
          <a:xfrm>
            <a:off x="7546564" y="4073565"/>
            <a:ext cx="400050" cy="390525"/>
          </a:xfrm>
          <a:custGeom>
            <a:avLst/>
            <a:gdLst/>
            <a:ahLst/>
            <a:cxnLst/>
            <a:rect l="l" t="t" r="r" b="b"/>
            <a:pathLst>
              <a:path w="400050" h="390525">
                <a:moveTo>
                  <a:pt x="0" y="0"/>
                </a:moveTo>
                <a:lnTo>
                  <a:pt x="400049" y="0"/>
                </a:lnTo>
                <a:lnTo>
                  <a:pt x="400049" y="390524"/>
                </a:lnTo>
                <a:lnTo>
                  <a:pt x="0" y="390524"/>
                </a:lnTo>
                <a:lnTo>
                  <a:pt x="0" y="0"/>
                </a:lnTo>
                <a:close/>
              </a:path>
            </a:pathLst>
          </a:custGeom>
          <a:ln w="38099">
            <a:solidFill>
              <a:srgbClr val="000000"/>
            </a:solidFill>
          </a:ln>
        </p:spPr>
        <p:txBody>
          <a:bodyPr wrap="square" lIns="0" tIns="0" rIns="0" bIns="0" rtlCol="0"/>
          <a:lstStyle/>
          <a:p>
            <a:endParaRPr/>
          </a:p>
        </p:txBody>
      </p:sp>
      <p:sp>
        <p:nvSpPr>
          <p:cNvPr id="97" name="object 97"/>
          <p:cNvSpPr txBox="1"/>
          <p:nvPr/>
        </p:nvSpPr>
        <p:spPr>
          <a:xfrm>
            <a:off x="7554641" y="4092615"/>
            <a:ext cx="371475" cy="350520"/>
          </a:xfrm>
          <a:prstGeom prst="rect">
            <a:avLst/>
          </a:prstGeom>
          <a:solidFill>
            <a:srgbClr val="CDCDCD"/>
          </a:solidFill>
        </p:spPr>
        <p:txBody>
          <a:bodyPr vert="horz" wrap="square" lIns="0" tIns="6350" rIns="0" bIns="0" rtlCol="0">
            <a:spAutoFit/>
          </a:bodyPr>
          <a:lstStyle/>
          <a:p>
            <a:pPr marL="108585">
              <a:lnSpc>
                <a:spcPct val="100000"/>
              </a:lnSpc>
              <a:spcBef>
                <a:spcPts val="50"/>
              </a:spcBef>
            </a:pPr>
            <a:r>
              <a:rPr sz="2000" spc="170" dirty="0">
                <a:latin typeface="Trebuchet MS"/>
                <a:cs typeface="Trebuchet MS"/>
              </a:rPr>
              <a:t>0</a:t>
            </a:r>
            <a:endParaRPr sz="2000">
              <a:latin typeface="Trebuchet MS"/>
              <a:cs typeface="Trebuchet MS"/>
            </a:endParaRPr>
          </a:p>
        </p:txBody>
      </p:sp>
      <p:graphicFrame>
        <p:nvGraphicFramePr>
          <p:cNvPr id="98" name="object 98"/>
          <p:cNvGraphicFramePr>
            <a:graphicFrameLocks noGrp="1"/>
          </p:cNvGraphicFramePr>
          <p:nvPr/>
        </p:nvGraphicFramePr>
        <p:xfrm>
          <a:off x="6754689" y="4703031"/>
          <a:ext cx="1376044" cy="1342558"/>
        </p:xfrm>
        <a:graphic>
          <a:graphicData uri="http://schemas.openxmlformats.org/drawingml/2006/table">
            <a:tbl>
              <a:tblPr firstRow="1" bandRow="1">
                <a:tableStyleId>{2D5ABB26-0587-4C30-8999-92F81FD0307C}</a:tableStyleId>
              </a:tblPr>
              <a:tblGrid>
                <a:gridCol w="402590">
                  <a:extLst>
                    <a:ext uri="{9D8B030D-6E8A-4147-A177-3AD203B41FA5}">
                      <a16:colId xmlns:a16="http://schemas.microsoft.com/office/drawing/2014/main" val="20000"/>
                    </a:ext>
                  </a:extLst>
                </a:gridCol>
                <a:gridCol w="398145">
                  <a:extLst>
                    <a:ext uri="{9D8B030D-6E8A-4147-A177-3AD203B41FA5}">
                      <a16:colId xmlns:a16="http://schemas.microsoft.com/office/drawing/2014/main" val="20001"/>
                    </a:ext>
                  </a:extLst>
                </a:gridCol>
                <a:gridCol w="398779">
                  <a:extLst>
                    <a:ext uri="{9D8B030D-6E8A-4147-A177-3AD203B41FA5}">
                      <a16:colId xmlns:a16="http://schemas.microsoft.com/office/drawing/2014/main" val="20002"/>
                    </a:ext>
                  </a:extLst>
                </a:gridCol>
                <a:gridCol w="176530">
                  <a:extLst>
                    <a:ext uri="{9D8B030D-6E8A-4147-A177-3AD203B41FA5}">
                      <a16:colId xmlns:a16="http://schemas.microsoft.com/office/drawing/2014/main" val="20003"/>
                    </a:ext>
                  </a:extLst>
                </a:gridCol>
              </a:tblGrid>
              <a:tr h="377739">
                <a:tc>
                  <a:txBody>
                    <a:bodyPr/>
                    <a:lstStyle/>
                    <a:p>
                      <a:pPr marR="125095" algn="r">
                        <a:lnSpc>
                          <a:spcPts val="2310"/>
                        </a:lnSpc>
                      </a:pPr>
                      <a:r>
                        <a:rPr sz="1950" dirty="0">
                          <a:latin typeface="Trebuchet MS"/>
                          <a:cs typeface="Trebuchet MS"/>
                        </a:rPr>
                        <a:t>0</a:t>
                      </a:r>
                      <a:endParaRPr sz="1950">
                        <a:latin typeface="Trebuchet MS"/>
                        <a:cs typeface="Trebuchet MS"/>
                      </a:endParaRPr>
                    </a:p>
                  </a:txBody>
                  <a:tcPr marL="0" marR="0" marT="0" marB="0">
                    <a:lnL w="53975">
                      <a:solidFill>
                        <a:srgbClr val="000000"/>
                      </a:solidFill>
                      <a:prstDash val="solid"/>
                    </a:lnL>
                    <a:lnR w="76200">
                      <a:solidFill>
                        <a:srgbClr val="000000"/>
                      </a:solidFill>
                      <a:prstDash val="solid"/>
                    </a:lnR>
                    <a:lnT w="53975">
                      <a:solidFill>
                        <a:srgbClr val="000000"/>
                      </a:solidFill>
                      <a:prstDash val="solid"/>
                    </a:lnT>
                    <a:lnB w="38100">
                      <a:solidFill>
                        <a:srgbClr val="000000"/>
                      </a:solidFill>
                      <a:prstDash val="solid"/>
                    </a:lnB>
                    <a:solidFill>
                      <a:srgbClr val="CDCDCD"/>
                    </a:solidFill>
                  </a:tcPr>
                </a:tc>
                <a:tc>
                  <a:txBody>
                    <a:bodyPr/>
                    <a:lstStyle/>
                    <a:p>
                      <a:pPr marR="97790" algn="r">
                        <a:lnSpc>
                          <a:spcPct val="100000"/>
                        </a:lnSpc>
                        <a:spcBef>
                          <a:spcPts val="40"/>
                        </a:spcBef>
                      </a:pPr>
                      <a:r>
                        <a:rPr sz="1950" dirty="0">
                          <a:latin typeface="Trebuchet MS"/>
                          <a:cs typeface="Trebuchet MS"/>
                        </a:rPr>
                        <a:t>0</a:t>
                      </a:r>
                      <a:endParaRPr sz="1950">
                        <a:latin typeface="Trebuchet MS"/>
                        <a:cs typeface="Trebuchet MS"/>
                      </a:endParaRPr>
                    </a:p>
                  </a:txBody>
                  <a:tcPr marL="0" marR="0" marT="5080" marB="0">
                    <a:lnL w="76200">
                      <a:solidFill>
                        <a:srgbClr val="000000"/>
                      </a:solidFill>
                      <a:prstDash val="solid"/>
                    </a:lnL>
                    <a:lnR w="38100">
                      <a:solidFill>
                        <a:srgbClr val="000000"/>
                      </a:solidFill>
                      <a:prstDash val="solid"/>
                    </a:lnR>
                    <a:lnT w="53975">
                      <a:solidFill>
                        <a:srgbClr val="000000"/>
                      </a:solidFill>
                      <a:prstDash val="solid"/>
                    </a:lnT>
                    <a:lnB w="53975">
                      <a:solidFill>
                        <a:srgbClr val="000000"/>
                      </a:solidFill>
                      <a:prstDash val="solid"/>
                    </a:lnB>
                    <a:solidFill>
                      <a:srgbClr val="CDCDCD"/>
                    </a:solidFill>
                  </a:tcPr>
                </a:tc>
                <a:tc>
                  <a:txBody>
                    <a:bodyPr/>
                    <a:lstStyle/>
                    <a:p>
                      <a:pPr marL="10160" algn="ctr">
                        <a:lnSpc>
                          <a:spcPct val="100000"/>
                        </a:lnSpc>
                        <a:spcBef>
                          <a:spcPts val="25"/>
                        </a:spcBef>
                      </a:pPr>
                      <a:r>
                        <a:rPr sz="1950" dirty="0">
                          <a:latin typeface="Trebuchet MS"/>
                          <a:cs typeface="Trebuchet MS"/>
                        </a:rPr>
                        <a:t>0</a:t>
                      </a:r>
                      <a:endParaRPr sz="1950">
                        <a:latin typeface="Trebuchet MS"/>
                        <a:cs typeface="Trebuchet MS"/>
                      </a:endParaRPr>
                    </a:p>
                  </a:txBody>
                  <a:tcPr marL="0" marR="0" marT="3175" marB="0">
                    <a:lnL w="38100">
                      <a:solidFill>
                        <a:srgbClr val="000000"/>
                      </a:solidFill>
                      <a:prstDash val="solid"/>
                    </a:lnL>
                    <a:lnR w="38100">
                      <a:solidFill>
                        <a:srgbClr val="000000"/>
                      </a:solidFill>
                      <a:prstDash val="solid"/>
                    </a:lnR>
                    <a:lnT w="53975">
                      <a:solidFill>
                        <a:srgbClr val="000000"/>
                      </a:solidFill>
                      <a:prstDash val="solid"/>
                    </a:lnT>
                    <a:lnB w="38100">
                      <a:solidFill>
                        <a:srgbClr val="234B99"/>
                      </a:solidFill>
                      <a:prstDash val="solid"/>
                    </a:lnB>
                    <a:solidFill>
                      <a:srgbClr val="CDCDCD"/>
                    </a:solidFill>
                  </a:tcPr>
                </a:tc>
                <a:tc rowSpan="3">
                  <a:txBody>
                    <a:bodyPr/>
                    <a:lstStyle/>
                    <a:p>
                      <a:pPr>
                        <a:lnSpc>
                          <a:spcPct val="100000"/>
                        </a:lnSpc>
                      </a:pPr>
                      <a:endParaRPr sz="2200">
                        <a:latin typeface="Times New Roman"/>
                        <a:cs typeface="Times New Roman"/>
                      </a:endParaRPr>
                    </a:p>
                  </a:txBody>
                  <a:tcPr marL="0" marR="0" marT="0" marB="0">
                    <a:lnL w="38100" cap="flat" cmpd="sng" algn="ctr">
                      <a:solidFill>
                        <a:srgbClr val="000000"/>
                      </a:solidFill>
                      <a:prstDash val="solid"/>
                      <a:round/>
                      <a:headEnd type="none" w="med" len="med"/>
                      <a:tailEnd type="none" w="med" len="med"/>
                    </a:lnL>
                    <a:solidFill>
                      <a:srgbClr val="000000"/>
                    </a:solidFill>
                  </a:tcPr>
                </a:tc>
                <a:extLst>
                  <a:ext uri="{0D108BD9-81ED-4DB2-BD59-A6C34878D82A}">
                    <a16:rowId xmlns:a16="http://schemas.microsoft.com/office/drawing/2014/main" val="10000"/>
                  </a:ext>
                </a:extLst>
              </a:tr>
              <a:tr h="394229">
                <a:tc>
                  <a:txBody>
                    <a:bodyPr/>
                    <a:lstStyle/>
                    <a:p>
                      <a:pPr marR="121285" algn="r">
                        <a:lnSpc>
                          <a:spcPct val="100000"/>
                        </a:lnSpc>
                        <a:spcBef>
                          <a:spcPts val="30"/>
                        </a:spcBef>
                      </a:pPr>
                      <a:r>
                        <a:rPr sz="1950" dirty="0">
                          <a:latin typeface="Trebuchet MS"/>
                          <a:cs typeface="Trebuchet MS"/>
                        </a:rPr>
                        <a:t>0</a:t>
                      </a:r>
                      <a:endParaRPr sz="1950">
                        <a:latin typeface="Trebuchet MS"/>
                        <a:cs typeface="Trebuchet MS"/>
                      </a:endParaRPr>
                    </a:p>
                  </a:txBody>
                  <a:tcPr marL="0" marR="0" marT="3810" marB="0">
                    <a:lnL w="53975">
                      <a:solidFill>
                        <a:srgbClr val="000000"/>
                      </a:solidFill>
                      <a:prstDash val="solid"/>
                    </a:lnL>
                    <a:lnR w="53975">
                      <a:solidFill>
                        <a:srgbClr val="000000"/>
                      </a:solidFill>
                      <a:prstDash val="solid"/>
                    </a:lnR>
                    <a:lnT w="38100">
                      <a:solidFill>
                        <a:srgbClr val="000000"/>
                      </a:solidFill>
                      <a:prstDash val="solid"/>
                    </a:lnT>
                    <a:lnB w="53975">
                      <a:solidFill>
                        <a:srgbClr val="000000"/>
                      </a:solidFill>
                      <a:prstDash val="solid"/>
                    </a:lnB>
                    <a:solidFill>
                      <a:srgbClr val="CDCDCD"/>
                    </a:solidFill>
                  </a:tcPr>
                </a:tc>
                <a:tc>
                  <a:txBody>
                    <a:bodyPr/>
                    <a:lstStyle/>
                    <a:p>
                      <a:pPr marR="117475" algn="r">
                        <a:lnSpc>
                          <a:spcPct val="100000"/>
                        </a:lnSpc>
                        <a:spcBef>
                          <a:spcPts val="65"/>
                        </a:spcBef>
                      </a:pPr>
                      <a:r>
                        <a:rPr sz="1950" dirty="0">
                          <a:latin typeface="Trebuchet MS"/>
                          <a:cs typeface="Trebuchet MS"/>
                        </a:rPr>
                        <a:t>0</a:t>
                      </a:r>
                      <a:endParaRPr sz="1950">
                        <a:latin typeface="Trebuchet MS"/>
                        <a:cs typeface="Trebuchet MS"/>
                      </a:endParaRPr>
                    </a:p>
                  </a:txBody>
                  <a:tcPr marL="0" marR="0" marT="8255" marB="0">
                    <a:lnL w="53975">
                      <a:solidFill>
                        <a:srgbClr val="000000"/>
                      </a:solidFill>
                      <a:prstDash val="solid"/>
                    </a:lnL>
                    <a:lnR w="38100">
                      <a:solidFill>
                        <a:srgbClr val="000000"/>
                      </a:solidFill>
                      <a:prstDash val="solid"/>
                    </a:lnR>
                    <a:lnT w="53975">
                      <a:solidFill>
                        <a:srgbClr val="000000"/>
                      </a:solidFill>
                      <a:prstDash val="solid"/>
                    </a:lnT>
                    <a:lnB w="53975">
                      <a:solidFill>
                        <a:srgbClr val="000000"/>
                      </a:solidFill>
                      <a:prstDash val="solid"/>
                    </a:lnB>
                    <a:solidFill>
                      <a:srgbClr val="CDCDCD"/>
                    </a:solidFill>
                  </a:tcPr>
                </a:tc>
                <a:tc>
                  <a:txBody>
                    <a:bodyPr/>
                    <a:lstStyle/>
                    <a:p>
                      <a:pPr marL="8890" algn="ctr">
                        <a:lnSpc>
                          <a:spcPct val="100000"/>
                        </a:lnSpc>
                        <a:spcBef>
                          <a:spcPts val="195"/>
                        </a:spcBef>
                      </a:pPr>
                      <a:r>
                        <a:rPr sz="1950" dirty="0">
                          <a:latin typeface="Trebuchet MS"/>
                          <a:cs typeface="Trebuchet MS"/>
                        </a:rPr>
                        <a:t>1</a:t>
                      </a:r>
                    </a:p>
                  </a:txBody>
                  <a:tcPr marL="0" marR="0" marT="24765" marB="0">
                    <a:lnL w="38100">
                      <a:solidFill>
                        <a:srgbClr val="000000"/>
                      </a:solidFill>
                      <a:prstDash val="solid"/>
                    </a:lnL>
                    <a:lnR w="38100">
                      <a:solidFill>
                        <a:srgbClr val="000000"/>
                      </a:solidFill>
                      <a:prstDash val="solid"/>
                    </a:lnR>
                    <a:lnT w="38100" cap="flat" cmpd="sng" algn="ctr">
                      <a:solidFill>
                        <a:srgbClr val="234B99"/>
                      </a:solidFill>
                      <a:prstDash val="solid"/>
                      <a:round/>
                      <a:headEnd type="none" w="med" len="med"/>
                      <a:tailEnd type="none" w="med" len="med"/>
                    </a:lnT>
                    <a:lnB w="53975">
                      <a:solidFill>
                        <a:srgbClr val="000000"/>
                      </a:solidFill>
                      <a:prstDash val="solid"/>
                    </a:lnB>
                    <a:solidFill>
                      <a:srgbClr val="234B99"/>
                    </a:solidFill>
                  </a:tcPr>
                </a:tc>
                <a:tc vMerge="1">
                  <a:txBody>
                    <a:bodyPr/>
                    <a:lstStyle/>
                    <a:p>
                      <a:endParaRPr/>
                    </a:p>
                  </a:txBody>
                  <a:tcPr marL="0" marR="0" marT="0" marB="0">
                    <a:solidFill>
                      <a:srgbClr val="000000"/>
                    </a:solidFill>
                  </a:tcPr>
                </a:tc>
                <a:extLst>
                  <a:ext uri="{0D108BD9-81ED-4DB2-BD59-A6C34878D82A}">
                    <a16:rowId xmlns:a16="http://schemas.microsoft.com/office/drawing/2014/main" val="10001"/>
                  </a:ext>
                </a:extLst>
              </a:tr>
              <a:tr h="392657">
                <a:tc>
                  <a:txBody>
                    <a:bodyPr/>
                    <a:lstStyle/>
                    <a:p>
                      <a:pPr marR="113030" algn="r">
                        <a:lnSpc>
                          <a:spcPct val="100000"/>
                        </a:lnSpc>
                        <a:spcBef>
                          <a:spcPts val="254"/>
                        </a:spcBef>
                      </a:pPr>
                      <a:r>
                        <a:rPr sz="1950" dirty="0">
                          <a:latin typeface="Trebuchet MS"/>
                          <a:cs typeface="Trebuchet MS"/>
                        </a:rPr>
                        <a:t>0</a:t>
                      </a:r>
                      <a:endParaRPr sz="1950">
                        <a:latin typeface="Trebuchet MS"/>
                        <a:cs typeface="Trebuchet MS"/>
                      </a:endParaRPr>
                    </a:p>
                  </a:txBody>
                  <a:tcPr marL="0" marR="0" marT="32384" marB="0">
                    <a:lnL w="53975">
                      <a:solidFill>
                        <a:srgbClr val="000000"/>
                      </a:solidFill>
                      <a:prstDash val="solid"/>
                    </a:lnL>
                    <a:lnR w="76200">
                      <a:solidFill>
                        <a:srgbClr val="000000"/>
                      </a:solidFill>
                      <a:prstDash val="solid"/>
                    </a:lnR>
                    <a:lnT w="53975">
                      <a:solidFill>
                        <a:srgbClr val="000000"/>
                      </a:solidFill>
                      <a:prstDash val="solid"/>
                    </a:lnT>
                    <a:lnB w="53975">
                      <a:solidFill>
                        <a:srgbClr val="000000"/>
                      </a:solidFill>
                      <a:prstDash val="solid"/>
                    </a:lnB>
                    <a:solidFill>
                      <a:srgbClr val="CDCDCD"/>
                    </a:solidFill>
                  </a:tcPr>
                </a:tc>
                <a:tc>
                  <a:txBody>
                    <a:bodyPr/>
                    <a:lstStyle/>
                    <a:p>
                      <a:pPr marR="97790" algn="r">
                        <a:lnSpc>
                          <a:spcPct val="100000"/>
                        </a:lnSpc>
                        <a:spcBef>
                          <a:spcPts val="320"/>
                        </a:spcBef>
                      </a:pPr>
                      <a:r>
                        <a:rPr sz="1950" dirty="0">
                          <a:latin typeface="Trebuchet MS"/>
                          <a:cs typeface="Trebuchet MS"/>
                        </a:rPr>
                        <a:t>0</a:t>
                      </a:r>
                      <a:endParaRPr sz="1950">
                        <a:latin typeface="Trebuchet MS"/>
                        <a:cs typeface="Trebuchet MS"/>
                      </a:endParaRPr>
                    </a:p>
                  </a:txBody>
                  <a:tcPr marL="0" marR="0" marT="40640" marB="0">
                    <a:lnL w="76200">
                      <a:solidFill>
                        <a:srgbClr val="000000"/>
                      </a:solidFill>
                      <a:prstDash val="solid"/>
                    </a:lnL>
                    <a:lnT w="53975">
                      <a:solidFill>
                        <a:srgbClr val="000000"/>
                      </a:solidFill>
                      <a:prstDash val="solid"/>
                    </a:lnT>
                    <a:lnB w="53975">
                      <a:solidFill>
                        <a:srgbClr val="000000"/>
                      </a:solidFill>
                      <a:prstDash val="solid"/>
                    </a:lnB>
                    <a:solidFill>
                      <a:srgbClr val="CDCDCD"/>
                    </a:solidFill>
                  </a:tcPr>
                </a:tc>
                <a:tc>
                  <a:txBody>
                    <a:bodyPr/>
                    <a:lstStyle/>
                    <a:p>
                      <a:pPr marL="6350" algn="ctr">
                        <a:lnSpc>
                          <a:spcPct val="100000"/>
                        </a:lnSpc>
                        <a:spcBef>
                          <a:spcPts val="235"/>
                        </a:spcBef>
                      </a:pPr>
                      <a:r>
                        <a:rPr sz="1950" dirty="0">
                          <a:latin typeface="Trebuchet MS"/>
                          <a:cs typeface="Trebuchet MS"/>
                        </a:rPr>
                        <a:t>1</a:t>
                      </a:r>
                      <a:endParaRPr sz="1950">
                        <a:latin typeface="Trebuchet MS"/>
                        <a:cs typeface="Trebuchet MS"/>
                      </a:endParaRPr>
                    </a:p>
                  </a:txBody>
                  <a:tcPr marL="0" marR="0" marT="29845" marB="0">
                    <a:lnR w="38100">
                      <a:solidFill>
                        <a:srgbClr val="000000"/>
                      </a:solidFill>
                      <a:prstDash val="solid"/>
                    </a:lnR>
                    <a:lnT w="53975">
                      <a:solidFill>
                        <a:srgbClr val="000000"/>
                      </a:solidFill>
                      <a:prstDash val="solid"/>
                    </a:lnT>
                    <a:lnB w="53975">
                      <a:solidFill>
                        <a:srgbClr val="000000"/>
                      </a:solidFill>
                      <a:prstDash val="solid"/>
                    </a:lnB>
                    <a:solidFill>
                      <a:srgbClr val="234B99"/>
                    </a:solidFill>
                  </a:tcPr>
                </a:tc>
                <a:tc vMerge="1">
                  <a:txBody>
                    <a:bodyPr/>
                    <a:lstStyle/>
                    <a:p>
                      <a:endParaRPr/>
                    </a:p>
                  </a:txBody>
                  <a:tcPr marL="0" marR="0" marT="0" marB="0">
                    <a:solidFill>
                      <a:srgbClr val="000000"/>
                    </a:solidFill>
                  </a:tcPr>
                </a:tc>
                <a:extLst>
                  <a:ext uri="{0D108BD9-81ED-4DB2-BD59-A6C34878D82A}">
                    <a16:rowId xmlns:a16="http://schemas.microsoft.com/office/drawing/2014/main" val="10002"/>
                  </a:ext>
                </a:extLst>
              </a:tr>
              <a:tr h="177933">
                <a:tc gridSpan="4">
                  <a:txBody>
                    <a:bodyPr/>
                    <a:lstStyle/>
                    <a:p>
                      <a:pPr>
                        <a:lnSpc>
                          <a:spcPct val="100000"/>
                        </a:lnSpc>
                      </a:pPr>
                      <a:endParaRPr sz="1000" dirty="0">
                        <a:latin typeface="Times New Roman"/>
                        <a:cs typeface="Times New Roman"/>
                      </a:endParaRPr>
                    </a:p>
                  </a:txBody>
                  <a:tcPr marL="0" marR="0" marT="0" marB="0">
                    <a:lnT w="53975" cap="flat" cmpd="sng" algn="ctr">
                      <a:solidFill>
                        <a:srgbClr val="000000"/>
                      </a:solidFill>
                      <a:prstDash val="solid"/>
                      <a:round/>
                      <a:headEnd type="none" w="med" len="med"/>
                      <a:tailEnd type="none" w="med" len="med"/>
                    </a:lnT>
                    <a:solidFill>
                      <a:srgbClr val="000000"/>
                    </a:solidFill>
                  </a:tcPr>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003"/>
                  </a:ext>
                </a:extLst>
              </a:tr>
            </a:tbl>
          </a:graphicData>
        </a:graphic>
      </p:graphicFrame>
      <p:sp>
        <p:nvSpPr>
          <p:cNvPr id="100" name="object 100"/>
          <p:cNvSpPr txBox="1"/>
          <p:nvPr/>
        </p:nvSpPr>
        <p:spPr>
          <a:xfrm>
            <a:off x="11701123" y="3151214"/>
            <a:ext cx="746125" cy="869950"/>
          </a:xfrm>
          <a:prstGeom prst="rect">
            <a:avLst/>
          </a:prstGeom>
        </p:spPr>
        <p:txBody>
          <a:bodyPr vert="horz" wrap="square" lIns="0" tIns="0" rIns="0" bIns="0" rtlCol="0">
            <a:spAutoFit/>
          </a:bodyPr>
          <a:lstStyle/>
          <a:p>
            <a:pPr marL="24130">
              <a:lnSpc>
                <a:spcPts val="1814"/>
              </a:lnSpc>
              <a:tabLst>
                <a:tab pos="311150" algn="l"/>
                <a:tab pos="624840" algn="l"/>
              </a:tabLst>
            </a:pPr>
            <a:r>
              <a:rPr sz="1550" spc="-295" dirty="0">
                <a:latin typeface="Trebuchet MS"/>
                <a:cs typeface="Trebuchet MS"/>
              </a:rPr>
              <a:t>1	1	</a:t>
            </a:r>
            <a:r>
              <a:rPr sz="1550" spc="135" dirty="0">
                <a:latin typeface="Trebuchet MS"/>
                <a:cs typeface="Trebuchet MS"/>
              </a:rPr>
              <a:t>0</a:t>
            </a:r>
            <a:endParaRPr sz="1550">
              <a:latin typeface="Trebuchet MS"/>
              <a:cs typeface="Trebuchet MS"/>
            </a:endParaRPr>
          </a:p>
          <a:p>
            <a:pPr>
              <a:lnSpc>
                <a:spcPct val="100000"/>
              </a:lnSpc>
              <a:spcBef>
                <a:spcPts val="615"/>
              </a:spcBef>
              <a:tabLst>
                <a:tab pos="337820" algn="l"/>
                <a:tab pos="624205" algn="l"/>
              </a:tabLst>
            </a:pPr>
            <a:r>
              <a:rPr sz="2325" spc="-442" baseline="1792" dirty="0">
                <a:latin typeface="Trebuchet MS"/>
                <a:cs typeface="Trebuchet MS"/>
              </a:rPr>
              <a:t>1	</a:t>
            </a:r>
            <a:r>
              <a:rPr sz="1550" spc="-295" dirty="0">
                <a:latin typeface="Trebuchet MS"/>
                <a:cs typeface="Trebuchet MS"/>
              </a:rPr>
              <a:t>1	</a:t>
            </a:r>
            <a:r>
              <a:rPr sz="2325" spc="202" baseline="1792" dirty="0">
                <a:latin typeface="Trebuchet MS"/>
                <a:cs typeface="Trebuchet MS"/>
              </a:rPr>
              <a:t>0</a:t>
            </a:r>
            <a:endParaRPr sz="2325" baseline="1792">
              <a:latin typeface="Trebuchet MS"/>
              <a:cs typeface="Trebuchet MS"/>
            </a:endParaRPr>
          </a:p>
          <a:p>
            <a:pPr marL="1905">
              <a:lnSpc>
                <a:spcPct val="100000"/>
              </a:lnSpc>
              <a:spcBef>
                <a:spcPts val="595"/>
              </a:spcBef>
              <a:tabLst>
                <a:tab pos="324485" algn="l"/>
                <a:tab pos="623570" algn="l"/>
              </a:tabLst>
            </a:pPr>
            <a:r>
              <a:rPr sz="2325" spc="202" baseline="1792" dirty="0">
                <a:latin typeface="Trebuchet MS"/>
                <a:cs typeface="Trebuchet MS"/>
              </a:rPr>
              <a:t>0	</a:t>
            </a:r>
            <a:r>
              <a:rPr sz="1550" spc="135" dirty="0">
                <a:latin typeface="Trebuchet MS"/>
                <a:cs typeface="Trebuchet MS"/>
              </a:rPr>
              <a:t>0	</a:t>
            </a:r>
            <a:r>
              <a:rPr sz="2325" spc="202" baseline="1792" dirty="0">
                <a:latin typeface="Trebuchet MS"/>
                <a:cs typeface="Trebuchet MS"/>
              </a:rPr>
              <a:t>0</a:t>
            </a:r>
            <a:endParaRPr sz="2325" baseline="1792">
              <a:latin typeface="Trebuchet MS"/>
              <a:cs typeface="Trebuchet MS"/>
            </a:endParaRPr>
          </a:p>
        </p:txBody>
      </p:sp>
      <p:grpSp>
        <p:nvGrpSpPr>
          <p:cNvPr id="101" name="object 101"/>
          <p:cNvGrpSpPr/>
          <p:nvPr/>
        </p:nvGrpSpPr>
        <p:grpSpPr>
          <a:xfrm>
            <a:off x="11090750" y="3119544"/>
            <a:ext cx="1465580" cy="1419225"/>
            <a:chOff x="11090750" y="3119544"/>
            <a:chExt cx="1465580" cy="1419225"/>
          </a:xfrm>
        </p:grpSpPr>
        <p:sp>
          <p:nvSpPr>
            <p:cNvPr id="102" name="object 102"/>
            <p:cNvSpPr/>
            <p:nvPr/>
          </p:nvSpPr>
          <p:spPr>
            <a:xfrm>
              <a:off x="11090745" y="3595229"/>
              <a:ext cx="1019175" cy="942975"/>
            </a:xfrm>
            <a:custGeom>
              <a:avLst/>
              <a:gdLst/>
              <a:ahLst/>
              <a:cxnLst/>
              <a:rect l="l" t="t" r="r" b="b"/>
              <a:pathLst>
                <a:path w="1019175" h="942975">
                  <a:moveTo>
                    <a:pt x="1019175" y="0"/>
                  </a:moveTo>
                  <a:lnTo>
                    <a:pt x="0" y="0"/>
                  </a:lnTo>
                  <a:lnTo>
                    <a:pt x="0" y="403098"/>
                  </a:lnTo>
                  <a:lnTo>
                    <a:pt x="0" y="476821"/>
                  </a:lnTo>
                  <a:lnTo>
                    <a:pt x="0" y="942975"/>
                  </a:lnTo>
                  <a:lnTo>
                    <a:pt x="1019175" y="942975"/>
                  </a:lnTo>
                  <a:lnTo>
                    <a:pt x="1019175" y="476821"/>
                  </a:lnTo>
                  <a:lnTo>
                    <a:pt x="1019175" y="403098"/>
                  </a:lnTo>
                  <a:lnTo>
                    <a:pt x="1019175" y="0"/>
                  </a:lnTo>
                  <a:close/>
                </a:path>
              </a:pathLst>
            </a:custGeom>
            <a:solidFill>
              <a:srgbClr val="61E6B5"/>
            </a:solidFill>
          </p:spPr>
          <p:txBody>
            <a:bodyPr wrap="square" lIns="0" tIns="0" rIns="0" bIns="0" rtlCol="0"/>
            <a:lstStyle/>
            <a:p>
              <a:endParaRPr/>
            </a:p>
          </p:txBody>
        </p:sp>
        <p:sp>
          <p:nvSpPr>
            <p:cNvPr id="103" name="object 103"/>
            <p:cNvSpPr/>
            <p:nvPr/>
          </p:nvSpPr>
          <p:spPr>
            <a:xfrm>
              <a:off x="11119325" y="3623797"/>
              <a:ext cx="962025" cy="885825"/>
            </a:xfrm>
            <a:custGeom>
              <a:avLst/>
              <a:gdLst/>
              <a:ahLst/>
              <a:cxnLst/>
              <a:rect l="l" t="t" r="r" b="b"/>
              <a:pathLst>
                <a:path w="962025" h="885825">
                  <a:moveTo>
                    <a:pt x="0" y="0"/>
                  </a:moveTo>
                  <a:lnTo>
                    <a:pt x="962024" y="0"/>
                  </a:lnTo>
                  <a:lnTo>
                    <a:pt x="962024" y="885824"/>
                  </a:lnTo>
                  <a:lnTo>
                    <a:pt x="0" y="885824"/>
                  </a:lnTo>
                  <a:lnTo>
                    <a:pt x="0" y="0"/>
                  </a:lnTo>
                  <a:close/>
                </a:path>
              </a:pathLst>
            </a:custGeom>
            <a:ln w="57149">
              <a:solidFill>
                <a:srgbClr val="000000"/>
              </a:solidFill>
            </a:ln>
          </p:spPr>
          <p:txBody>
            <a:bodyPr wrap="square" lIns="0" tIns="0" rIns="0" bIns="0" rtlCol="0"/>
            <a:lstStyle/>
            <a:p>
              <a:endParaRPr/>
            </a:p>
          </p:txBody>
        </p:sp>
        <p:sp>
          <p:nvSpPr>
            <p:cNvPr id="104" name="object 104"/>
            <p:cNvSpPr/>
            <p:nvPr/>
          </p:nvSpPr>
          <p:spPr>
            <a:xfrm>
              <a:off x="11147412" y="3528097"/>
              <a:ext cx="1019175" cy="942975"/>
            </a:xfrm>
            <a:custGeom>
              <a:avLst/>
              <a:gdLst/>
              <a:ahLst/>
              <a:cxnLst/>
              <a:rect l="l" t="t" r="r" b="b"/>
              <a:pathLst>
                <a:path w="1019175" h="942975">
                  <a:moveTo>
                    <a:pt x="1019175" y="0"/>
                  </a:moveTo>
                  <a:lnTo>
                    <a:pt x="0" y="0"/>
                  </a:lnTo>
                  <a:lnTo>
                    <a:pt x="0" y="470230"/>
                  </a:lnTo>
                  <a:lnTo>
                    <a:pt x="0" y="543953"/>
                  </a:lnTo>
                  <a:lnTo>
                    <a:pt x="0" y="942975"/>
                  </a:lnTo>
                  <a:lnTo>
                    <a:pt x="1019175" y="942975"/>
                  </a:lnTo>
                  <a:lnTo>
                    <a:pt x="1019175" y="543953"/>
                  </a:lnTo>
                  <a:lnTo>
                    <a:pt x="1019175" y="470230"/>
                  </a:lnTo>
                  <a:lnTo>
                    <a:pt x="1019175" y="0"/>
                  </a:lnTo>
                  <a:close/>
                </a:path>
              </a:pathLst>
            </a:custGeom>
            <a:solidFill>
              <a:srgbClr val="61E6B5"/>
            </a:solidFill>
          </p:spPr>
          <p:txBody>
            <a:bodyPr wrap="square" lIns="0" tIns="0" rIns="0" bIns="0" rtlCol="0"/>
            <a:lstStyle/>
            <a:p>
              <a:endParaRPr/>
            </a:p>
          </p:txBody>
        </p:sp>
        <p:sp>
          <p:nvSpPr>
            <p:cNvPr id="105" name="object 105"/>
            <p:cNvSpPr/>
            <p:nvPr/>
          </p:nvSpPr>
          <p:spPr>
            <a:xfrm>
              <a:off x="11175998" y="3556666"/>
              <a:ext cx="962025" cy="885825"/>
            </a:xfrm>
            <a:custGeom>
              <a:avLst/>
              <a:gdLst/>
              <a:ahLst/>
              <a:cxnLst/>
              <a:rect l="l" t="t" r="r" b="b"/>
              <a:pathLst>
                <a:path w="962025" h="885825">
                  <a:moveTo>
                    <a:pt x="0" y="0"/>
                  </a:moveTo>
                  <a:lnTo>
                    <a:pt x="962024" y="0"/>
                  </a:lnTo>
                  <a:lnTo>
                    <a:pt x="962024" y="885824"/>
                  </a:lnTo>
                  <a:lnTo>
                    <a:pt x="0" y="885824"/>
                  </a:lnTo>
                  <a:lnTo>
                    <a:pt x="0" y="0"/>
                  </a:lnTo>
                  <a:close/>
                </a:path>
              </a:pathLst>
            </a:custGeom>
            <a:ln w="57149">
              <a:solidFill>
                <a:srgbClr val="000000"/>
              </a:solidFill>
            </a:ln>
          </p:spPr>
          <p:txBody>
            <a:bodyPr wrap="square" lIns="0" tIns="0" rIns="0" bIns="0" rtlCol="0"/>
            <a:lstStyle/>
            <a:p>
              <a:endParaRPr/>
            </a:p>
          </p:txBody>
        </p:sp>
        <p:sp>
          <p:nvSpPr>
            <p:cNvPr id="106" name="object 106"/>
            <p:cNvSpPr/>
            <p:nvPr/>
          </p:nvSpPr>
          <p:spPr>
            <a:xfrm>
              <a:off x="11242383" y="3457168"/>
              <a:ext cx="1019175" cy="942975"/>
            </a:xfrm>
            <a:custGeom>
              <a:avLst/>
              <a:gdLst/>
              <a:ahLst/>
              <a:cxnLst/>
              <a:rect l="l" t="t" r="r" b="b"/>
              <a:pathLst>
                <a:path w="1019175" h="942975">
                  <a:moveTo>
                    <a:pt x="1019175" y="603669"/>
                  </a:moveTo>
                  <a:lnTo>
                    <a:pt x="978789" y="603669"/>
                  </a:lnTo>
                  <a:lnTo>
                    <a:pt x="978789" y="603237"/>
                  </a:lnTo>
                  <a:lnTo>
                    <a:pt x="673608" y="603237"/>
                  </a:lnTo>
                  <a:lnTo>
                    <a:pt x="673608" y="541159"/>
                  </a:lnTo>
                  <a:lnTo>
                    <a:pt x="673608" y="297421"/>
                  </a:lnTo>
                  <a:lnTo>
                    <a:pt x="438721" y="297421"/>
                  </a:lnTo>
                  <a:lnTo>
                    <a:pt x="438721" y="283464"/>
                  </a:lnTo>
                  <a:lnTo>
                    <a:pt x="438721" y="279819"/>
                  </a:lnTo>
                  <a:lnTo>
                    <a:pt x="438721" y="279387"/>
                  </a:lnTo>
                  <a:lnTo>
                    <a:pt x="438721" y="0"/>
                  </a:lnTo>
                  <a:lnTo>
                    <a:pt x="0" y="0"/>
                  </a:lnTo>
                  <a:lnTo>
                    <a:pt x="0" y="942975"/>
                  </a:lnTo>
                  <a:lnTo>
                    <a:pt x="1019175" y="942975"/>
                  </a:lnTo>
                  <a:lnTo>
                    <a:pt x="1019175" y="614883"/>
                  </a:lnTo>
                  <a:lnTo>
                    <a:pt x="1019175" y="607314"/>
                  </a:lnTo>
                  <a:lnTo>
                    <a:pt x="1019175" y="603669"/>
                  </a:lnTo>
                  <a:close/>
                </a:path>
              </a:pathLst>
            </a:custGeom>
            <a:solidFill>
              <a:srgbClr val="61E6B5"/>
            </a:solidFill>
          </p:spPr>
          <p:txBody>
            <a:bodyPr wrap="square" lIns="0" tIns="0" rIns="0" bIns="0" rtlCol="0"/>
            <a:lstStyle/>
            <a:p>
              <a:endParaRPr/>
            </a:p>
          </p:txBody>
        </p:sp>
        <p:sp>
          <p:nvSpPr>
            <p:cNvPr id="107" name="object 107"/>
            <p:cNvSpPr/>
            <p:nvPr/>
          </p:nvSpPr>
          <p:spPr>
            <a:xfrm>
              <a:off x="11270962" y="3485731"/>
              <a:ext cx="962025" cy="885825"/>
            </a:xfrm>
            <a:custGeom>
              <a:avLst/>
              <a:gdLst/>
              <a:ahLst/>
              <a:cxnLst/>
              <a:rect l="l" t="t" r="r" b="b"/>
              <a:pathLst>
                <a:path w="962025" h="885825">
                  <a:moveTo>
                    <a:pt x="0" y="0"/>
                  </a:moveTo>
                  <a:lnTo>
                    <a:pt x="962024" y="0"/>
                  </a:lnTo>
                  <a:lnTo>
                    <a:pt x="962024" y="885824"/>
                  </a:lnTo>
                  <a:lnTo>
                    <a:pt x="0" y="885824"/>
                  </a:lnTo>
                  <a:lnTo>
                    <a:pt x="0" y="0"/>
                  </a:lnTo>
                  <a:close/>
                </a:path>
              </a:pathLst>
            </a:custGeom>
            <a:ln w="57149">
              <a:solidFill>
                <a:srgbClr val="000000"/>
              </a:solidFill>
            </a:ln>
          </p:spPr>
          <p:txBody>
            <a:bodyPr wrap="square" lIns="0" tIns="0" rIns="0" bIns="0" rtlCol="0"/>
            <a:lstStyle/>
            <a:p>
              <a:endParaRPr/>
            </a:p>
          </p:txBody>
        </p:sp>
        <p:sp>
          <p:nvSpPr>
            <p:cNvPr id="108" name="object 108"/>
            <p:cNvSpPr/>
            <p:nvPr/>
          </p:nvSpPr>
          <p:spPr>
            <a:xfrm>
              <a:off x="11323345" y="3385832"/>
              <a:ext cx="1019175" cy="942975"/>
            </a:xfrm>
            <a:custGeom>
              <a:avLst/>
              <a:gdLst/>
              <a:ahLst/>
              <a:cxnLst/>
              <a:rect l="l" t="t" r="r" b="b"/>
              <a:pathLst>
                <a:path w="1019175" h="942975">
                  <a:moveTo>
                    <a:pt x="1019175" y="675005"/>
                  </a:moveTo>
                  <a:lnTo>
                    <a:pt x="897826" y="675005"/>
                  </a:lnTo>
                  <a:lnTo>
                    <a:pt x="897826" y="674573"/>
                  </a:lnTo>
                  <a:lnTo>
                    <a:pt x="592645" y="674573"/>
                  </a:lnTo>
                  <a:lnTo>
                    <a:pt x="592645" y="612495"/>
                  </a:lnTo>
                  <a:lnTo>
                    <a:pt x="592645" y="368757"/>
                  </a:lnTo>
                  <a:lnTo>
                    <a:pt x="357759" y="368757"/>
                  </a:lnTo>
                  <a:lnTo>
                    <a:pt x="357759" y="0"/>
                  </a:lnTo>
                  <a:lnTo>
                    <a:pt x="0" y="0"/>
                  </a:lnTo>
                  <a:lnTo>
                    <a:pt x="0" y="942975"/>
                  </a:lnTo>
                  <a:lnTo>
                    <a:pt x="1019175" y="942975"/>
                  </a:lnTo>
                  <a:lnTo>
                    <a:pt x="1019175" y="686219"/>
                  </a:lnTo>
                  <a:lnTo>
                    <a:pt x="1019175" y="678649"/>
                  </a:lnTo>
                  <a:lnTo>
                    <a:pt x="1019175" y="675005"/>
                  </a:lnTo>
                  <a:close/>
                </a:path>
              </a:pathLst>
            </a:custGeom>
            <a:solidFill>
              <a:srgbClr val="61E6B5"/>
            </a:solidFill>
          </p:spPr>
          <p:txBody>
            <a:bodyPr wrap="square" lIns="0" tIns="0" rIns="0" bIns="0" rtlCol="0"/>
            <a:lstStyle/>
            <a:p>
              <a:endParaRPr/>
            </a:p>
          </p:txBody>
        </p:sp>
        <p:sp>
          <p:nvSpPr>
            <p:cNvPr id="109" name="object 109"/>
            <p:cNvSpPr/>
            <p:nvPr/>
          </p:nvSpPr>
          <p:spPr>
            <a:xfrm>
              <a:off x="11351924" y="3414400"/>
              <a:ext cx="962025" cy="885825"/>
            </a:xfrm>
            <a:custGeom>
              <a:avLst/>
              <a:gdLst/>
              <a:ahLst/>
              <a:cxnLst/>
              <a:rect l="l" t="t" r="r" b="b"/>
              <a:pathLst>
                <a:path w="962025" h="885825">
                  <a:moveTo>
                    <a:pt x="0" y="0"/>
                  </a:moveTo>
                  <a:lnTo>
                    <a:pt x="962024" y="0"/>
                  </a:lnTo>
                  <a:lnTo>
                    <a:pt x="962024" y="885824"/>
                  </a:lnTo>
                  <a:lnTo>
                    <a:pt x="0" y="885824"/>
                  </a:lnTo>
                  <a:lnTo>
                    <a:pt x="0" y="0"/>
                  </a:lnTo>
                  <a:close/>
                </a:path>
              </a:pathLst>
            </a:custGeom>
            <a:ln w="57149">
              <a:solidFill>
                <a:srgbClr val="000000"/>
              </a:solidFill>
            </a:ln>
          </p:spPr>
          <p:txBody>
            <a:bodyPr wrap="square" lIns="0" tIns="0" rIns="0" bIns="0" rtlCol="0"/>
            <a:lstStyle/>
            <a:p>
              <a:endParaRPr/>
            </a:p>
          </p:txBody>
        </p:sp>
        <p:sp>
          <p:nvSpPr>
            <p:cNvPr id="110" name="object 110"/>
            <p:cNvSpPr/>
            <p:nvPr/>
          </p:nvSpPr>
          <p:spPr>
            <a:xfrm>
              <a:off x="11397450" y="3308413"/>
              <a:ext cx="1019175" cy="942975"/>
            </a:xfrm>
            <a:custGeom>
              <a:avLst/>
              <a:gdLst/>
              <a:ahLst/>
              <a:cxnLst/>
              <a:rect l="l" t="t" r="r" b="b"/>
              <a:pathLst>
                <a:path w="1019175" h="942975">
                  <a:moveTo>
                    <a:pt x="1019175" y="752424"/>
                  </a:moveTo>
                  <a:lnTo>
                    <a:pt x="823722" y="752424"/>
                  </a:lnTo>
                  <a:lnTo>
                    <a:pt x="823722" y="751992"/>
                  </a:lnTo>
                  <a:lnTo>
                    <a:pt x="518541" y="751992"/>
                  </a:lnTo>
                  <a:lnTo>
                    <a:pt x="518541" y="689914"/>
                  </a:lnTo>
                  <a:lnTo>
                    <a:pt x="518541" y="446176"/>
                  </a:lnTo>
                  <a:lnTo>
                    <a:pt x="283654" y="446176"/>
                  </a:lnTo>
                  <a:lnTo>
                    <a:pt x="283654" y="0"/>
                  </a:lnTo>
                  <a:lnTo>
                    <a:pt x="0" y="0"/>
                  </a:lnTo>
                  <a:lnTo>
                    <a:pt x="0" y="942975"/>
                  </a:lnTo>
                  <a:lnTo>
                    <a:pt x="1019175" y="942975"/>
                  </a:lnTo>
                  <a:lnTo>
                    <a:pt x="1019175" y="763638"/>
                  </a:lnTo>
                  <a:lnTo>
                    <a:pt x="1019175" y="756069"/>
                  </a:lnTo>
                  <a:lnTo>
                    <a:pt x="1019175" y="752424"/>
                  </a:lnTo>
                  <a:close/>
                </a:path>
              </a:pathLst>
            </a:custGeom>
            <a:solidFill>
              <a:srgbClr val="61E6B5"/>
            </a:solidFill>
          </p:spPr>
          <p:txBody>
            <a:bodyPr wrap="square" lIns="0" tIns="0" rIns="0" bIns="0" rtlCol="0"/>
            <a:lstStyle/>
            <a:p>
              <a:endParaRPr/>
            </a:p>
          </p:txBody>
        </p:sp>
        <p:sp>
          <p:nvSpPr>
            <p:cNvPr id="111" name="object 111"/>
            <p:cNvSpPr/>
            <p:nvPr/>
          </p:nvSpPr>
          <p:spPr>
            <a:xfrm>
              <a:off x="11426030" y="3336977"/>
              <a:ext cx="962025" cy="885825"/>
            </a:xfrm>
            <a:custGeom>
              <a:avLst/>
              <a:gdLst/>
              <a:ahLst/>
              <a:cxnLst/>
              <a:rect l="l" t="t" r="r" b="b"/>
              <a:pathLst>
                <a:path w="962025" h="885825">
                  <a:moveTo>
                    <a:pt x="0" y="0"/>
                  </a:moveTo>
                  <a:lnTo>
                    <a:pt x="962024" y="0"/>
                  </a:lnTo>
                  <a:lnTo>
                    <a:pt x="962024" y="885824"/>
                  </a:lnTo>
                  <a:lnTo>
                    <a:pt x="0" y="885824"/>
                  </a:lnTo>
                  <a:lnTo>
                    <a:pt x="0" y="0"/>
                  </a:lnTo>
                  <a:close/>
                </a:path>
              </a:pathLst>
            </a:custGeom>
            <a:ln w="57149">
              <a:solidFill>
                <a:srgbClr val="000000"/>
              </a:solidFill>
            </a:ln>
          </p:spPr>
          <p:txBody>
            <a:bodyPr wrap="square" lIns="0" tIns="0" rIns="0" bIns="0" rtlCol="0"/>
            <a:lstStyle/>
            <a:p>
              <a:endParaRPr/>
            </a:p>
          </p:txBody>
        </p:sp>
        <p:sp>
          <p:nvSpPr>
            <p:cNvPr id="112" name="object 112"/>
            <p:cNvSpPr/>
            <p:nvPr/>
          </p:nvSpPr>
          <p:spPr>
            <a:xfrm>
              <a:off x="11484318" y="3215080"/>
              <a:ext cx="1019175" cy="942975"/>
            </a:xfrm>
            <a:custGeom>
              <a:avLst/>
              <a:gdLst/>
              <a:ahLst/>
              <a:cxnLst/>
              <a:rect l="l" t="t" r="r" b="b"/>
              <a:pathLst>
                <a:path w="1019175" h="942975">
                  <a:moveTo>
                    <a:pt x="1019175" y="845756"/>
                  </a:moveTo>
                  <a:lnTo>
                    <a:pt x="736854" y="845756"/>
                  </a:lnTo>
                  <a:lnTo>
                    <a:pt x="736854" y="845324"/>
                  </a:lnTo>
                  <a:lnTo>
                    <a:pt x="431673" y="845324"/>
                  </a:lnTo>
                  <a:lnTo>
                    <a:pt x="431673" y="783247"/>
                  </a:lnTo>
                  <a:lnTo>
                    <a:pt x="431673" y="539508"/>
                  </a:lnTo>
                  <a:lnTo>
                    <a:pt x="196786" y="539508"/>
                  </a:lnTo>
                  <a:lnTo>
                    <a:pt x="196786" y="0"/>
                  </a:lnTo>
                  <a:lnTo>
                    <a:pt x="0" y="0"/>
                  </a:lnTo>
                  <a:lnTo>
                    <a:pt x="0" y="942975"/>
                  </a:lnTo>
                  <a:lnTo>
                    <a:pt x="1019175" y="942975"/>
                  </a:lnTo>
                  <a:lnTo>
                    <a:pt x="1019175" y="856970"/>
                  </a:lnTo>
                  <a:lnTo>
                    <a:pt x="1019175" y="849401"/>
                  </a:lnTo>
                  <a:lnTo>
                    <a:pt x="1019175" y="845756"/>
                  </a:lnTo>
                  <a:close/>
                </a:path>
              </a:pathLst>
            </a:custGeom>
            <a:solidFill>
              <a:srgbClr val="61E6B5"/>
            </a:solidFill>
          </p:spPr>
          <p:txBody>
            <a:bodyPr wrap="square" lIns="0" tIns="0" rIns="0" bIns="0" rtlCol="0"/>
            <a:lstStyle/>
            <a:p>
              <a:endParaRPr/>
            </a:p>
          </p:txBody>
        </p:sp>
        <p:sp>
          <p:nvSpPr>
            <p:cNvPr id="113" name="object 113"/>
            <p:cNvSpPr/>
            <p:nvPr/>
          </p:nvSpPr>
          <p:spPr>
            <a:xfrm>
              <a:off x="11512898" y="3243643"/>
              <a:ext cx="962025" cy="885825"/>
            </a:xfrm>
            <a:custGeom>
              <a:avLst/>
              <a:gdLst/>
              <a:ahLst/>
              <a:cxnLst/>
              <a:rect l="l" t="t" r="r" b="b"/>
              <a:pathLst>
                <a:path w="962025" h="885825">
                  <a:moveTo>
                    <a:pt x="0" y="0"/>
                  </a:moveTo>
                  <a:lnTo>
                    <a:pt x="962024" y="0"/>
                  </a:lnTo>
                  <a:lnTo>
                    <a:pt x="962024" y="885824"/>
                  </a:lnTo>
                  <a:lnTo>
                    <a:pt x="0" y="885824"/>
                  </a:lnTo>
                  <a:lnTo>
                    <a:pt x="0" y="0"/>
                  </a:lnTo>
                  <a:close/>
                </a:path>
              </a:pathLst>
            </a:custGeom>
            <a:ln w="57149">
              <a:solidFill>
                <a:srgbClr val="000000"/>
              </a:solidFill>
            </a:ln>
          </p:spPr>
          <p:txBody>
            <a:bodyPr wrap="square" lIns="0" tIns="0" rIns="0" bIns="0" rtlCol="0"/>
            <a:lstStyle/>
            <a:p>
              <a:endParaRPr/>
            </a:p>
          </p:txBody>
        </p:sp>
        <p:sp>
          <p:nvSpPr>
            <p:cNvPr id="114" name="object 114"/>
            <p:cNvSpPr/>
            <p:nvPr/>
          </p:nvSpPr>
          <p:spPr>
            <a:xfrm>
              <a:off x="11584610" y="3119551"/>
              <a:ext cx="971550" cy="952500"/>
            </a:xfrm>
            <a:custGeom>
              <a:avLst/>
              <a:gdLst/>
              <a:ahLst/>
              <a:cxnLst/>
              <a:rect l="l" t="t" r="r" b="b"/>
              <a:pathLst>
                <a:path w="971550" h="952500">
                  <a:moveTo>
                    <a:pt x="971550" y="0"/>
                  </a:moveTo>
                  <a:lnTo>
                    <a:pt x="0" y="0"/>
                  </a:lnTo>
                  <a:lnTo>
                    <a:pt x="0" y="878776"/>
                  </a:lnTo>
                  <a:lnTo>
                    <a:pt x="0" y="952500"/>
                  </a:lnTo>
                  <a:lnTo>
                    <a:pt x="971550" y="952500"/>
                  </a:lnTo>
                  <a:lnTo>
                    <a:pt x="971550" y="878776"/>
                  </a:lnTo>
                  <a:lnTo>
                    <a:pt x="971550" y="0"/>
                  </a:lnTo>
                  <a:close/>
                </a:path>
              </a:pathLst>
            </a:custGeom>
            <a:solidFill>
              <a:srgbClr val="CDCDCD"/>
            </a:solidFill>
          </p:spPr>
          <p:txBody>
            <a:bodyPr wrap="square" lIns="0" tIns="0" rIns="0" bIns="0" rtlCol="0"/>
            <a:lstStyle/>
            <a:p>
              <a:endParaRPr/>
            </a:p>
          </p:txBody>
        </p:sp>
        <p:sp>
          <p:nvSpPr>
            <p:cNvPr id="115" name="object 115"/>
            <p:cNvSpPr/>
            <p:nvPr/>
          </p:nvSpPr>
          <p:spPr>
            <a:xfrm>
              <a:off x="11603671" y="3138594"/>
              <a:ext cx="933450" cy="914400"/>
            </a:xfrm>
            <a:custGeom>
              <a:avLst/>
              <a:gdLst/>
              <a:ahLst/>
              <a:cxnLst/>
              <a:rect l="l" t="t" r="r" b="b"/>
              <a:pathLst>
                <a:path w="933450" h="914400">
                  <a:moveTo>
                    <a:pt x="0" y="0"/>
                  </a:moveTo>
                  <a:lnTo>
                    <a:pt x="933449" y="0"/>
                  </a:lnTo>
                  <a:lnTo>
                    <a:pt x="933449" y="914399"/>
                  </a:lnTo>
                  <a:lnTo>
                    <a:pt x="0" y="914399"/>
                  </a:lnTo>
                  <a:lnTo>
                    <a:pt x="0" y="0"/>
                  </a:lnTo>
                  <a:close/>
                </a:path>
              </a:pathLst>
            </a:custGeom>
            <a:ln w="38099">
              <a:solidFill>
                <a:srgbClr val="000000"/>
              </a:solidFill>
            </a:ln>
          </p:spPr>
          <p:txBody>
            <a:bodyPr wrap="square" lIns="0" tIns="0" rIns="0" bIns="0" rtlCol="0"/>
            <a:lstStyle/>
            <a:p>
              <a:endParaRPr/>
            </a:p>
          </p:txBody>
        </p:sp>
        <p:sp>
          <p:nvSpPr>
            <p:cNvPr id="116" name="object 116"/>
            <p:cNvSpPr/>
            <p:nvPr/>
          </p:nvSpPr>
          <p:spPr>
            <a:xfrm>
              <a:off x="11588906" y="3135961"/>
              <a:ext cx="92710" cy="323850"/>
            </a:xfrm>
            <a:custGeom>
              <a:avLst/>
              <a:gdLst/>
              <a:ahLst/>
              <a:cxnLst/>
              <a:rect l="l" t="t" r="r" b="b"/>
              <a:pathLst>
                <a:path w="92709" h="323850">
                  <a:moveTo>
                    <a:pt x="0" y="323849"/>
                  </a:moveTo>
                  <a:lnTo>
                    <a:pt x="92202" y="323849"/>
                  </a:lnTo>
                  <a:lnTo>
                    <a:pt x="92202" y="0"/>
                  </a:lnTo>
                  <a:lnTo>
                    <a:pt x="0" y="0"/>
                  </a:lnTo>
                  <a:lnTo>
                    <a:pt x="0" y="323849"/>
                  </a:lnTo>
                  <a:close/>
                </a:path>
              </a:pathLst>
            </a:custGeom>
            <a:solidFill>
              <a:srgbClr val="61E6B5"/>
            </a:solidFill>
          </p:spPr>
          <p:txBody>
            <a:bodyPr wrap="square" lIns="0" tIns="0" rIns="0" bIns="0" rtlCol="0"/>
            <a:lstStyle/>
            <a:p>
              <a:endParaRPr/>
            </a:p>
          </p:txBody>
        </p:sp>
        <p:sp>
          <p:nvSpPr>
            <p:cNvPr id="117" name="object 117"/>
            <p:cNvSpPr/>
            <p:nvPr/>
          </p:nvSpPr>
          <p:spPr>
            <a:xfrm>
              <a:off x="11607956" y="3155011"/>
              <a:ext cx="295275" cy="285750"/>
            </a:xfrm>
            <a:custGeom>
              <a:avLst/>
              <a:gdLst/>
              <a:ahLst/>
              <a:cxnLst/>
              <a:rect l="l" t="t" r="r" b="b"/>
              <a:pathLst>
                <a:path w="295275" h="285750">
                  <a:moveTo>
                    <a:pt x="0" y="0"/>
                  </a:moveTo>
                  <a:lnTo>
                    <a:pt x="295274" y="0"/>
                  </a:lnTo>
                  <a:lnTo>
                    <a:pt x="295274" y="285749"/>
                  </a:lnTo>
                  <a:lnTo>
                    <a:pt x="0" y="285749"/>
                  </a:lnTo>
                  <a:lnTo>
                    <a:pt x="0" y="0"/>
                  </a:lnTo>
                  <a:close/>
                </a:path>
              </a:pathLst>
            </a:custGeom>
            <a:ln w="38099">
              <a:solidFill>
                <a:srgbClr val="000000"/>
              </a:solidFill>
            </a:ln>
          </p:spPr>
          <p:txBody>
            <a:bodyPr wrap="square" lIns="0" tIns="0" rIns="0" bIns="0" rtlCol="0"/>
            <a:lstStyle/>
            <a:p>
              <a:endParaRPr/>
            </a:p>
          </p:txBody>
        </p:sp>
        <p:sp>
          <p:nvSpPr>
            <p:cNvPr id="118" name="object 118"/>
            <p:cNvSpPr/>
            <p:nvPr/>
          </p:nvSpPr>
          <p:spPr>
            <a:xfrm>
              <a:off x="11587848" y="3430739"/>
              <a:ext cx="93345" cy="323850"/>
            </a:xfrm>
            <a:custGeom>
              <a:avLst/>
              <a:gdLst/>
              <a:ahLst/>
              <a:cxnLst/>
              <a:rect l="l" t="t" r="r" b="b"/>
              <a:pathLst>
                <a:path w="93345" h="323850">
                  <a:moveTo>
                    <a:pt x="93256" y="0"/>
                  </a:moveTo>
                  <a:lnTo>
                    <a:pt x="0" y="0"/>
                  </a:lnTo>
                  <a:lnTo>
                    <a:pt x="0" y="305816"/>
                  </a:lnTo>
                  <a:lnTo>
                    <a:pt x="0" y="306247"/>
                  </a:lnTo>
                  <a:lnTo>
                    <a:pt x="0" y="323850"/>
                  </a:lnTo>
                  <a:lnTo>
                    <a:pt x="93256" y="323850"/>
                  </a:lnTo>
                  <a:lnTo>
                    <a:pt x="93256" y="306247"/>
                  </a:lnTo>
                  <a:lnTo>
                    <a:pt x="93256" y="305816"/>
                  </a:lnTo>
                  <a:lnTo>
                    <a:pt x="93256" y="0"/>
                  </a:lnTo>
                  <a:close/>
                </a:path>
              </a:pathLst>
            </a:custGeom>
            <a:solidFill>
              <a:srgbClr val="61E6B5"/>
            </a:solidFill>
          </p:spPr>
          <p:txBody>
            <a:bodyPr wrap="square" lIns="0" tIns="0" rIns="0" bIns="0" rtlCol="0"/>
            <a:lstStyle/>
            <a:p>
              <a:endParaRPr/>
            </a:p>
          </p:txBody>
        </p:sp>
        <p:sp>
          <p:nvSpPr>
            <p:cNvPr id="119" name="object 119"/>
            <p:cNvSpPr/>
            <p:nvPr/>
          </p:nvSpPr>
          <p:spPr>
            <a:xfrm>
              <a:off x="11606909" y="3449784"/>
              <a:ext cx="295275" cy="285750"/>
            </a:xfrm>
            <a:custGeom>
              <a:avLst/>
              <a:gdLst/>
              <a:ahLst/>
              <a:cxnLst/>
              <a:rect l="l" t="t" r="r" b="b"/>
              <a:pathLst>
                <a:path w="295275" h="285750">
                  <a:moveTo>
                    <a:pt x="0" y="0"/>
                  </a:moveTo>
                  <a:lnTo>
                    <a:pt x="295274" y="0"/>
                  </a:lnTo>
                  <a:lnTo>
                    <a:pt x="295274" y="285749"/>
                  </a:lnTo>
                  <a:lnTo>
                    <a:pt x="0" y="285749"/>
                  </a:lnTo>
                  <a:lnTo>
                    <a:pt x="0" y="0"/>
                  </a:lnTo>
                  <a:close/>
                </a:path>
              </a:pathLst>
            </a:custGeom>
            <a:ln w="38099">
              <a:solidFill>
                <a:srgbClr val="000000"/>
              </a:solidFill>
            </a:ln>
          </p:spPr>
          <p:txBody>
            <a:bodyPr wrap="square" lIns="0" tIns="0" rIns="0" bIns="0" rtlCol="0"/>
            <a:lstStyle/>
            <a:p>
              <a:endParaRPr/>
            </a:p>
          </p:txBody>
        </p:sp>
        <p:sp>
          <p:nvSpPr>
            <p:cNvPr id="120" name="object 120"/>
            <p:cNvSpPr/>
            <p:nvPr/>
          </p:nvSpPr>
          <p:spPr>
            <a:xfrm>
              <a:off x="11593373" y="3736555"/>
              <a:ext cx="333375" cy="323850"/>
            </a:xfrm>
            <a:custGeom>
              <a:avLst/>
              <a:gdLst/>
              <a:ahLst/>
              <a:cxnLst/>
              <a:rect l="l" t="t" r="r" b="b"/>
              <a:pathLst>
                <a:path w="333375" h="323850">
                  <a:moveTo>
                    <a:pt x="333375" y="261772"/>
                  </a:moveTo>
                  <a:lnTo>
                    <a:pt x="87731" y="261772"/>
                  </a:lnTo>
                  <a:lnTo>
                    <a:pt x="87731" y="0"/>
                  </a:lnTo>
                  <a:lnTo>
                    <a:pt x="0" y="0"/>
                  </a:lnTo>
                  <a:lnTo>
                    <a:pt x="0" y="261772"/>
                  </a:lnTo>
                  <a:lnTo>
                    <a:pt x="0" y="323850"/>
                  </a:lnTo>
                  <a:lnTo>
                    <a:pt x="333375" y="323850"/>
                  </a:lnTo>
                  <a:lnTo>
                    <a:pt x="333375" y="261772"/>
                  </a:lnTo>
                  <a:close/>
                </a:path>
              </a:pathLst>
            </a:custGeom>
            <a:solidFill>
              <a:srgbClr val="CDCDCD"/>
            </a:solidFill>
          </p:spPr>
          <p:txBody>
            <a:bodyPr wrap="square" lIns="0" tIns="0" rIns="0" bIns="0" rtlCol="0"/>
            <a:lstStyle/>
            <a:p>
              <a:endParaRPr/>
            </a:p>
          </p:txBody>
        </p:sp>
        <p:sp>
          <p:nvSpPr>
            <p:cNvPr id="121" name="object 121"/>
            <p:cNvSpPr/>
            <p:nvPr/>
          </p:nvSpPr>
          <p:spPr>
            <a:xfrm>
              <a:off x="11612433" y="3755603"/>
              <a:ext cx="295275" cy="285750"/>
            </a:xfrm>
            <a:custGeom>
              <a:avLst/>
              <a:gdLst/>
              <a:ahLst/>
              <a:cxnLst/>
              <a:rect l="l" t="t" r="r" b="b"/>
              <a:pathLst>
                <a:path w="295275" h="285750">
                  <a:moveTo>
                    <a:pt x="0" y="0"/>
                  </a:moveTo>
                  <a:lnTo>
                    <a:pt x="295274" y="0"/>
                  </a:lnTo>
                  <a:lnTo>
                    <a:pt x="295274" y="285749"/>
                  </a:lnTo>
                  <a:lnTo>
                    <a:pt x="0" y="285749"/>
                  </a:lnTo>
                  <a:lnTo>
                    <a:pt x="0" y="0"/>
                  </a:lnTo>
                  <a:close/>
                </a:path>
              </a:pathLst>
            </a:custGeom>
            <a:ln w="38099">
              <a:solidFill>
                <a:srgbClr val="000000"/>
              </a:solidFill>
            </a:ln>
          </p:spPr>
          <p:txBody>
            <a:bodyPr wrap="square" lIns="0" tIns="0" rIns="0" bIns="0" rtlCol="0"/>
            <a:lstStyle/>
            <a:p>
              <a:endParaRPr/>
            </a:p>
          </p:txBody>
        </p:sp>
        <p:sp>
          <p:nvSpPr>
            <p:cNvPr id="122" name="object 122"/>
            <p:cNvSpPr/>
            <p:nvPr/>
          </p:nvSpPr>
          <p:spPr>
            <a:xfrm>
              <a:off x="11915995" y="3998327"/>
              <a:ext cx="333375" cy="62865"/>
            </a:xfrm>
            <a:custGeom>
              <a:avLst/>
              <a:gdLst/>
              <a:ahLst/>
              <a:cxnLst/>
              <a:rect l="l" t="t" r="r" b="b"/>
              <a:pathLst>
                <a:path w="333375" h="62864">
                  <a:moveTo>
                    <a:pt x="0" y="62503"/>
                  </a:moveTo>
                  <a:lnTo>
                    <a:pt x="333374" y="62503"/>
                  </a:lnTo>
                  <a:lnTo>
                    <a:pt x="333374" y="0"/>
                  </a:lnTo>
                  <a:lnTo>
                    <a:pt x="0" y="0"/>
                  </a:lnTo>
                  <a:lnTo>
                    <a:pt x="0" y="62503"/>
                  </a:lnTo>
                  <a:close/>
                </a:path>
              </a:pathLst>
            </a:custGeom>
            <a:solidFill>
              <a:srgbClr val="CDCDCD"/>
            </a:solidFill>
          </p:spPr>
          <p:txBody>
            <a:bodyPr wrap="square" lIns="0" tIns="0" rIns="0" bIns="0" rtlCol="0"/>
            <a:lstStyle/>
            <a:p>
              <a:endParaRPr/>
            </a:p>
          </p:txBody>
        </p:sp>
        <p:sp>
          <p:nvSpPr>
            <p:cNvPr id="123" name="object 123"/>
            <p:cNvSpPr/>
            <p:nvPr/>
          </p:nvSpPr>
          <p:spPr>
            <a:xfrm>
              <a:off x="11935045" y="3756030"/>
              <a:ext cx="295275" cy="285750"/>
            </a:xfrm>
            <a:custGeom>
              <a:avLst/>
              <a:gdLst/>
              <a:ahLst/>
              <a:cxnLst/>
              <a:rect l="l" t="t" r="r" b="b"/>
              <a:pathLst>
                <a:path w="295275" h="285750">
                  <a:moveTo>
                    <a:pt x="0" y="0"/>
                  </a:moveTo>
                  <a:lnTo>
                    <a:pt x="295274" y="0"/>
                  </a:lnTo>
                  <a:lnTo>
                    <a:pt x="295274" y="285749"/>
                  </a:lnTo>
                  <a:lnTo>
                    <a:pt x="0" y="285749"/>
                  </a:lnTo>
                  <a:lnTo>
                    <a:pt x="0" y="0"/>
                  </a:lnTo>
                  <a:close/>
                </a:path>
              </a:pathLst>
            </a:custGeom>
            <a:ln w="38099">
              <a:solidFill>
                <a:srgbClr val="000000"/>
              </a:solidFill>
            </a:ln>
          </p:spPr>
          <p:txBody>
            <a:bodyPr wrap="square" lIns="0" tIns="0" rIns="0" bIns="0" rtlCol="0"/>
            <a:lstStyle/>
            <a:p>
              <a:endParaRPr/>
            </a:p>
          </p:txBody>
        </p:sp>
        <p:sp>
          <p:nvSpPr>
            <p:cNvPr id="124" name="object 124"/>
            <p:cNvSpPr/>
            <p:nvPr/>
          </p:nvSpPr>
          <p:spPr>
            <a:xfrm>
              <a:off x="12221176" y="3998327"/>
              <a:ext cx="333375" cy="66675"/>
            </a:xfrm>
            <a:custGeom>
              <a:avLst/>
              <a:gdLst/>
              <a:ahLst/>
              <a:cxnLst/>
              <a:rect l="l" t="t" r="r" b="b"/>
              <a:pathLst>
                <a:path w="333375" h="66675">
                  <a:moveTo>
                    <a:pt x="0" y="66153"/>
                  </a:moveTo>
                  <a:lnTo>
                    <a:pt x="333374" y="66153"/>
                  </a:lnTo>
                  <a:lnTo>
                    <a:pt x="333374" y="0"/>
                  </a:lnTo>
                  <a:lnTo>
                    <a:pt x="0" y="0"/>
                  </a:lnTo>
                  <a:lnTo>
                    <a:pt x="0" y="66153"/>
                  </a:lnTo>
                  <a:close/>
                </a:path>
              </a:pathLst>
            </a:custGeom>
            <a:solidFill>
              <a:srgbClr val="CDCDCD"/>
            </a:solidFill>
          </p:spPr>
          <p:txBody>
            <a:bodyPr wrap="square" lIns="0" tIns="0" rIns="0" bIns="0" rtlCol="0"/>
            <a:lstStyle/>
            <a:p>
              <a:endParaRPr/>
            </a:p>
          </p:txBody>
        </p:sp>
        <p:sp>
          <p:nvSpPr>
            <p:cNvPr id="125" name="object 125"/>
            <p:cNvSpPr/>
            <p:nvPr/>
          </p:nvSpPr>
          <p:spPr>
            <a:xfrm>
              <a:off x="12240226" y="3759681"/>
              <a:ext cx="295275" cy="285750"/>
            </a:xfrm>
            <a:custGeom>
              <a:avLst/>
              <a:gdLst/>
              <a:ahLst/>
              <a:cxnLst/>
              <a:rect l="l" t="t" r="r" b="b"/>
              <a:pathLst>
                <a:path w="295275" h="285750">
                  <a:moveTo>
                    <a:pt x="0" y="0"/>
                  </a:moveTo>
                  <a:lnTo>
                    <a:pt x="295274" y="0"/>
                  </a:lnTo>
                  <a:lnTo>
                    <a:pt x="295274" y="285749"/>
                  </a:lnTo>
                  <a:lnTo>
                    <a:pt x="0" y="285749"/>
                  </a:lnTo>
                  <a:lnTo>
                    <a:pt x="0" y="0"/>
                  </a:lnTo>
                  <a:close/>
                </a:path>
              </a:pathLst>
            </a:custGeom>
            <a:ln w="38099">
              <a:solidFill>
                <a:srgbClr val="000000"/>
              </a:solidFill>
            </a:ln>
          </p:spPr>
          <p:txBody>
            <a:bodyPr wrap="square" lIns="0" tIns="0" rIns="0" bIns="0" rtlCol="0"/>
            <a:lstStyle/>
            <a:p>
              <a:endParaRPr/>
            </a:p>
          </p:txBody>
        </p:sp>
      </p:grpSp>
      <p:sp>
        <p:nvSpPr>
          <p:cNvPr id="126" name="object 126"/>
          <p:cNvSpPr txBox="1"/>
          <p:nvPr/>
        </p:nvSpPr>
        <p:spPr>
          <a:xfrm>
            <a:off x="11909643" y="4903615"/>
            <a:ext cx="728345" cy="842644"/>
          </a:xfrm>
          <a:prstGeom prst="rect">
            <a:avLst/>
          </a:prstGeom>
        </p:spPr>
        <p:txBody>
          <a:bodyPr vert="horz" wrap="square" lIns="0" tIns="0" rIns="0" bIns="0" rtlCol="0">
            <a:spAutoFit/>
          </a:bodyPr>
          <a:lstStyle/>
          <a:p>
            <a:pPr>
              <a:lnSpc>
                <a:spcPts val="1764"/>
              </a:lnSpc>
              <a:tabLst>
                <a:tab pos="321310" algn="l"/>
                <a:tab pos="612775" algn="l"/>
              </a:tabLst>
            </a:pPr>
            <a:r>
              <a:rPr sz="2250" spc="172" baseline="1851" dirty="0">
                <a:latin typeface="Trebuchet MS"/>
                <a:cs typeface="Trebuchet MS"/>
              </a:rPr>
              <a:t>0	</a:t>
            </a:r>
            <a:r>
              <a:rPr sz="1500" spc="114" dirty="0">
                <a:latin typeface="Trebuchet MS"/>
                <a:cs typeface="Trebuchet MS"/>
              </a:rPr>
              <a:t>0	0</a:t>
            </a:r>
            <a:endParaRPr sz="1500">
              <a:latin typeface="Trebuchet MS"/>
              <a:cs typeface="Trebuchet MS"/>
            </a:endParaRPr>
          </a:p>
          <a:p>
            <a:pPr marL="2540">
              <a:lnSpc>
                <a:spcPct val="100000"/>
              </a:lnSpc>
              <a:spcBef>
                <a:spcPts val="550"/>
              </a:spcBef>
              <a:tabLst>
                <a:tab pos="306705" algn="l"/>
                <a:tab pos="638175" algn="l"/>
              </a:tabLst>
            </a:pPr>
            <a:r>
              <a:rPr sz="2250" spc="172" baseline="3703" dirty="0">
                <a:latin typeface="Trebuchet MS"/>
                <a:cs typeface="Trebuchet MS"/>
              </a:rPr>
              <a:t>0	0	</a:t>
            </a:r>
            <a:r>
              <a:rPr sz="1500" spc="-295" dirty="0">
                <a:latin typeface="Trebuchet MS"/>
                <a:cs typeface="Trebuchet MS"/>
              </a:rPr>
              <a:t>1</a:t>
            </a:r>
            <a:endParaRPr sz="1500">
              <a:latin typeface="Trebuchet MS"/>
              <a:cs typeface="Trebuchet MS"/>
            </a:endParaRPr>
          </a:p>
          <a:p>
            <a:pPr marL="8890">
              <a:lnSpc>
                <a:spcPct val="100000"/>
              </a:lnSpc>
              <a:spcBef>
                <a:spcPts val="625"/>
              </a:spcBef>
              <a:tabLst>
                <a:tab pos="321310" algn="l"/>
                <a:tab pos="637540" algn="l"/>
              </a:tabLst>
            </a:pPr>
            <a:r>
              <a:rPr sz="2250" spc="172" baseline="1851" dirty="0">
                <a:latin typeface="Trebuchet MS"/>
                <a:cs typeface="Trebuchet MS"/>
              </a:rPr>
              <a:t>0	</a:t>
            </a:r>
            <a:r>
              <a:rPr sz="1500" spc="114" dirty="0">
                <a:latin typeface="Trebuchet MS"/>
                <a:cs typeface="Trebuchet MS"/>
              </a:rPr>
              <a:t>0	</a:t>
            </a:r>
            <a:r>
              <a:rPr sz="2250" spc="-442" baseline="1851" dirty="0">
                <a:latin typeface="Trebuchet MS"/>
                <a:cs typeface="Trebuchet MS"/>
              </a:rPr>
              <a:t>1</a:t>
            </a:r>
            <a:endParaRPr sz="2250" baseline="1851">
              <a:latin typeface="Trebuchet MS"/>
              <a:cs typeface="Trebuchet MS"/>
            </a:endParaRPr>
          </a:p>
        </p:txBody>
      </p:sp>
      <p:grpSp>
        <p:nvGrpSpPr>
          <p:cNvPr id="127" name="object 127"/>
          <p:cNvGrpSpPr/>
          <p:nvPr/>
        </p:nvGrpSpPr>
        <p:grpSpPr>
          <a:xfrm>
            <a:off x="11269915" y="3017252"/>
            <a:ext cx="1475105" cy="3248660"/>
            <a:chOff x="11269915" y="3017252"/>
            <a:chExt cx="1475105" cy="3248660"/>
          </a:xfrm>
        </p:grpSpPr>
        <p:sp>
          <p:nvSpPr>
            <p:cNvPr id="128" name="object 128"/>
            <p:cNvSpPr/>
            <p:nvPr/>
          </p:nvSpPr>
          <p:spPr>
            <a:xfrm>
              <a:off x="11681110" y="3017252"/>
              <a:ext cx="1019175" cy="981075"/>
            </a:xfrm>
            <a:custGeom>
              <a:avLst/>
              <a:gdLst/>
              <a:ahLst/>
              <a:cxnLst/>
              <a:rect l="l" t="t" r="r" b="b"/>
              <a:pathLst>
                <a:path w="1019175" h="981075">
                  <a:moveTo>
                    <a:pt x="1019174" y="981074"/>
                  </a:moveTo>
                  <a:lnTo>
                    <a:pt x="0" y="981074"/>
                  </a:lnTo>
                  <a:lnTo>
                    <a:pt x="0" y="0"/>
                  </a:lnTo>
                  <a:lnTo>
                    <a:pt x="1019174" y="0"/>
                  </a:lnTo>
                  <a:lnTo>
                    <a:pt x="1019174" y="981074"/>
                  </a:lnTo>
                  <a:close/>
                </a:path>
              </a:pathLst>
            </a:custGeom>
            <a:solidFill>
              <a:srgbClr val="000000"/>
            </a:solidFill>
          </p:spPr>
          <p:txBody>
            <a:bodyPr wrap="square" lIns="0" tIns="0" rIns="0" bIns="0" rtlCol="0"/>
            <a:lstStyle/>
            <a:p>
              <a:endParaRPr/>
            </a:p>
          </p:txBody>
        </p:sp>
        <p:sp>
          <p:nvSpPr>
            <p:cNvPr id="129" name="object 129"/>
            <p:cNvSpPr/>
            <p:nvPr/>
          </p:nvSpPr>
          <p:spPr>
            <a:xfrm>
              <a:off x="11269904" y="5322506"/>
              <a:ext cx="1019175" cy="942975"/>
            </a:xfrm>
            <a:custGeom>
              <a:avLst/>
              <a:gdLst/>
              <a:ahLst/>
              <a:cxnLst/>
              <a:rect l="l" t="t" r="r" b="b"/>
              <a:pathLst>
                <a:path w="1019175" h="942975">
                  <a:moveTo>
                    <a:pt x="1019175" y="165125"/>
                  </a:moveTo>
                  <a:lnTo>
                    <a:pt x="609790" y="165125"/>
                  </a:lnTo>
                  <a:lnTo>
                    <a:pt x="609790" y="161810"/>
                  </a:lnTo>
                  <a:lnTo>
                    <a:pt x="609790" y="0"/>
                  </a:lnTo>
                  <a:lnTo>
                    <a:pt x="0" y="0"/>
                  </a:lnTo>
                  <a:lnTo>
                    <a:pt x="0" y="161810"/>
                  </a:lnTo>
                  <a:lnTo>
                    <a:pt x="0" y="165125"/>
                  </a:lnTo>
                  <a:lnTo>
                    <a:pt x="0" y="361188"/>
                  </a:lnTo>
                  <a:lnTo>
                    <a:pt x="0" y="468845"/>
                  </a:lnTo>
                  <a:lnTo>
                    <a:pt x="0" y="942975"/>
                  </a:lnTo>
                  <a:lnTo>
                    <a:pt x="1019175" y="942975"/>
                  </a:lnTo>
                  <a:lnTo>
                    <a:pt x="1019175" y="468845"/>
                  </a:lnTo>
                  <a:lnTo>
                    <a:pt x="1019175" y="361188"/>
                  </a:lnTo>
                  <a:lnTo>
                    <a:pt x="1019175" y="165125"/>
                  </a:lnTo>
                  <a:close/>
                </a:path>
              </a:pathLst>
            </a:custGeom>
            <a:solidFill>
              <a:srgbClr val="234B99"/>
            </a:solidFill>
          </p:spPr>
          <p:txBody>
            <a:bodyPr wrap="square" lIns="0" tIns="0" rIns="0" bIns="0" rtlCol="0"/>
            <a:lstStyle/>
            <a:p>
              <a:endParaRPr/>
            </a:p>
          </p:txBody>
        </p:sp>
        <p:sp>
          <p:nvSpPr>
            <p:cNvPr id="130" name="object 130"/>
            <p:cNvSpPr/>
            <p:nvPr/>
          </p:nvSpPr>
          <p:spPr>
            <a:xfrm>
              <a:off x="11298490" y="5351077"/>
              <a:ext cx="962025" cy="885825"/>
            </a:xfrm>
            <a:custGeom>
              <a:avLst/>
              <a:gdLst/>
              <a:ahLst/>
              <a:cxnLst/>
              <a:rect l="l" t="t" r="r" b="b"/>
              <a:pathLst>
                <a:path w="962025" h="885825">
                  <a:moveTo>
                    <a:pt x="0" y="0"/>
                  </a:moveTo>
                  <a:lnTo>
                    <a:pt x="962024" y="0"/>
                  </a:lnTo>
                  <a:lnTo>
                    <a:pt x="962024" y="885824"/>
                  </a:lnTo>
                  <a:lnTo>
                    <a:pt x="0" y="885824"/>
                  </a:lnTo>
                  <a:lnTo>
                    <a:pt x="0" y="0"/>
                  </a:lnTo>
                  <a:close/>
                </a:path>
              </a:pathLst>
            </a:custGeom>
            <a:ln w="57149">
              <a:solidFill>
                <a:srgbClr val="000000"/>
              </a:solidFill>
            </a:ln>
          </p:spPr>
          <p:txBody>
            <a:bodyPr wrap="square" lIns="0" tIns="0" rIns="0" bIns="0" rtlCol="0"/>
            <a:lstStyle/>
            <a:p>
              <a:endParaRPr/>
            </a:p>
          </p:txBody>
        </p:sp>
        <p:sp>
          <p:nvSpPr>
            <p:cNvPr id="131" name="object 131"/>
            <p:cNvSpPr/>
            <p:nvPr/>
          </p:nvSpPr>
          <p:spPr>
            <a:xfrm>
              <a:off x="11326584" y="5255373"/>
              <a:ext cx="1019175" cy="942975"/>
            </a:xfrm>
            <a:custGeom>
              <a:avLst/>
              <a:gdLst/>
              <a:ahLst/>
              <a:cxnLst/>
              <a:rect l="l" t="t" r="r" b="b"/>
              <a:pathLst>
                <a:path w="1019175" h="942975">
                  <a:moveTo>
                    <a:pt x="1019175" y="232257"/>
                  </a:moveTo>
                  <a:lnTo>
                    <a:pt x="553110" y="232257"/>
                  </a:lnTo>
                  <a:lnTo>
                    <a:pt x="553110" y="228942"/>
                  </a:lnTo>
                  <a:lnTo>
                    <a:pt x="553110" y="0"/>
                  </a:lnTo>
                  <a:lnTo>
                    <a:pt x="0" y="0"/>
                  </a:lnTo>
                  <a:lnTo>
                    <a:pt x="0" y="228942"/>
                  </a:lnTo>
                  <a:lnTo>
                    <a:pt x="0" y="232257"/>
                  </a:lnTo>
                  <a:lnTo>
                    <a:pt x="0" y="428320"/>
                  </a:lnTo>
                  <a:lnTo>
                    <a:pt x="0" y="535978"/>
                  </a:lnTo>
                  <a:lnTo>
                    <a:pt x="0" y="942975"/>
                  </a:lnTo>
                  <a:lnTo>
                    <a:pt x="1019175" y="942975"/>
                  </a:lnTo>
                  <a:lnTo>
                    <a:pt x="1019175" y="535978"/>
                  </a:lnTo>
                  <a:lnTo>
                    <a:pt x="1019175" y="428320"/>
                  </a:lnTo>
                  <a:lnTo>
                    <a:pt x="1019175" y="232257"/>
                  </a:lnTo>
                  <a:close/>
                </a:path>
              </a:pathLst>
            </a:custGeom>
            <a:solidFill>
              <a:srgbClr val="234B99"/>
            </a:solidFill>
          </p:spPr>
          <p:txBody>
            <a:bodyPr wrap="square" lIns="0" tIns="0" rIns="0" bIns="0" rtlCol="0"/>
            <a:lstStyle/>
            <a:p>
              <a:endParaRPr/>
            </a:p>
          </p:txBody>
        </p:sp>
        <p:sp>
          <p:nvSpPr>
            <p:cNvPr id="132" name="object 132"/>
            <p:cNvSpPr/>
            <p:nvPr/>
          </p:nvSpPr>
          <p:spPr>
            <a:xfrm>
              <a:off x="11355163" y="5283947"/>
              <a:ext cx="962025" cy="885825"/>
            </a:xfrm>
            <a:custGeom>
              <a:avLst/>
              <a:gdLst/>
              <a:ahLst/>
              <a:cxnLst/>
              <a:rect l="l" t="t" r="r" b="b"/>
              <a:pathLst>
                <a:path w="962025" h="885825">
                  <a:moveTo>
                    <a:pt x="0" y="0"/>
                  </a:moveTo>
                  <a:lnTo>
                    <a:pt x="962024" y="0"/>
                  </a:lnTo>
                  <a:lnTo>
                    <a:pt x="962024" y="885824"/>
                  </a:lnTo>
                  <a:lnTo>
                    <a:pt x="0" y="885824"/>
                  </a:lnTo>
                  <a:lnTo>
                    <a:pt x="0" y="0"/>
                  </a:lnTo>
                  <a:close/>
                </a:path>
              </a:pathLst>
            </a:custGeom>
            <a:ln w="57149">
              <a:solidFill>
                <a:srgbClr val="000000"/>
              </a:solidFill>
            </a:ln>
          </p:spPr>
          <p:txBody>
            <a:bodyPr wrap="square" lIns="0" tIns="0" rIns="0" bIns="0" rtlCol="0"/>
            <a:lstStyle/>
            <a:p>
              <a:endParaRPr/>
            </a:p>
          </p:txBody>
        </p:sp>
        <p:sp>
          <p:nvSpPr>
            <p:cNvPr id="133" name="object 133"/>
            <p:cNvSpPr/>
            <p:nvPr/>
          </p:nvSpPr>
          <p:spPr>
            <a:xfrm>
              <a:off x="11421542" y="5184444"/>
              <a:ext cx="1019175" cy="942975"/>
            </a:xfrm>
            <a:custGeom>
              <a:avLst/>
              <a:gdLst/>
              <a:ahLst/>
              <a:cxnLst/>
              <a:rect l="l" t="t" r="r" b="b"/>
              <a:pathLst>
                <a:path w="1019175" h="942975">
                  <a:moveTo>
                    <a:pt x="1019175" y="303187"/>
                  </a:moveTo>
                  <a:lnTo>
                    <a:pt x="458152" y="303187"/>
                  </a:lnTo>
                  <a:lnTo>
                    <a:pt x="458152" y="299872"/>
                  </a:lnTo>
                  <a:lnTo>
                    <a:pt x="458152" y="15900"/>
                  </a:lnTo>
                  <a:lnTo>
                    <a:pt x="388239" y="15900"/>
                  </a:lnTo>
                  <a:lnTo>
                    <a:pt x="388239" y="10312"/>
                  </a:lnTo>
                  <a:lnTo>
                    <a:pt x="388239" y="8128"/>
                  </a:lnTo>
                  <a:lnTo>
                    <a:pt x="388239" y="0"/>
                  </a:lnTo>
                  <a:lnTo>
                    <a:pt x="0" y="0"/>
                  </a:lnTo>
                  <a:lnTo>
                    <a:pt x="0" y="8128"/>
                  </a:lnTo>
                  <a:lnTo>
                    <a:pt x="0" y="10312"/>
                  </a:lnTo>
                  <a:lnTo>
                    <a:pt x="0" y="942975"/>
                  </a:lnTo>
                  <a:lnTo>
                    <a:pt x="1019175" y="942975"/>
                  </a:lnTo>
                  <a:lnTo>
                    <a:pt x="1019175" y="606907"/>
                  </a:lnTo>
                  <a:lnTo>
                    <a:pt x="1019175" y="499249"/>
                  </a:lnTo>
                  <a:lnTo>
                    <a:pt x="1019175" y="303187"/>
                  </a:lnTo>
                  <a:close/>
                </a:path>
              </a:pathLst>
            </a:custGeom>
            <a:solidFill>
              <a:srgbClr val="234B99"/>
            </a:solidFill>
          </p:spPr>
          <p:txBody>
            <a:bodyPr wrap="square" lIns="0" tIns="0" rIns="0" bIns="0" rtlCol="0"/>
            <a:lstStyle/>
            <a:p>
              <a:endParaRPr/>
            </a:p>
          </p:txBody>
        </p:sp>
        <p:sp>
          <p:nvSpPr>
            <p:cNvPr id="134" name="object 134"/>
            <p:cNvSpPr/>
            <p:nvPr/>
          </p:nvSpPr>
          <p:spPr>
            <a:xfrm>
              <a:off x="11450128" y="5213011"/>
              <a:ext cx="962025" cy="885825"/>
            </a:xfrm>
            <a:custGeom>
              <a:avLst/>
              <a:gdLst/>
              <a:ahLst/>
              <a:cxnLst/>
              <a:rect l="l" t="t" r="r" b="b"/>
              <a:pathLst>
                <a:path w="962025" h="885825">
                  <a:moveTo>
                    <a:pt x="0" y="0"/>
                  </a:moveTo>
                  <a:lnTo>
                    <a:pt x="962024" y="0"/>
                  </a:lnTo>
                  <a:lnTo>
                    <a:pt x="962024" y="885824"/>
                  </a:lnTo>
                  <a:lnTo>
                    <a:pt x="0" y="885824"/>
                  </a:lnTo>
                  <a:lnTo>
                    <a:pt x="0" y="0"/>
                  </a:lnTo>
                  <a:close/>
                </a:path>
              </a:pathLst>
            </a:custGeom>
            <a:ln w="57149">
              <a:solidFill>
                <a:srgbClr val="000000"/>
              </a:solidFill>
            </a:ln>
          </p:spPr>
          <p:txBody>
            <a:bodyPr wrap="square" lIns="0" tIns="0" rIns="0" bIns="0" rtlCol="0"/>
            <a:lstStyle/>
            <a:p>
              <a:endParaRPr/>
            </a:p>
          </p:txBody>
        </p:sp>
        <p:sp>
          <p:nvSpPr>
            <p:cNvPr id="135" name="object 135"/>
            <p:cNvSpPr/>
            <p:nvPr/>
          </p:nvSpPr>
          <p:spPr>
            <a:xfrm>
              <a:off x="11502505" y="5113108"/>
              <a:ext cx="1019175" cy="942975"/>
            </a:xfrm>
            <a:custGeom>
              <a:avLst/>
              <a:gdLst/>
              <a:ahLst/>
              <a:cxnLst/>
              <a:rect l="l" t="t" r="r" b="b"/>
              <a:pathLst>
                <a:path w="1019175" h="942975">
                  <a:moveTo>
                    <a:pt x="1019175" y="374523"/>
                  </a:moveTo>
                  <a:lnTo>
                    <a:pt x="377190" y="374523"/>
                  </a:lnTo>
                  <a:lnTo>
                    <a:pt x="377190" y="371208"/>
                  </a:lnTo>
                  <a:lnTo>
                    <a:pt x="377190" y="87236"/>
                  </a:lnTo>
                  <a:lnTo>
                    <a:pt x="307276" y="87236"/>
                  </a:lnTo>
                  <a:lnTo>
                    <a:pt x="307276" y="81648"/>
                  </a:lnTo>
                  <a:lnTo>
                    <a:pt x="307276" y="79463"/>
                  </a:lnTo>
                  <a:lnTo>
                    <a:pt x="377190" y="79463"/>
                  </a:lnTo>
                  <a:lnTo>
                    <a:pt x="377190" y="60198"/>
                  </a:lnTo>
                  <a:lnTo>
                    <a:pt x="377190" y="56883"/>
                  </a:lnTo>
                  <a:lnTo>
                    <a:pt x="377190" y="0"/>
                  </a:lnTo>
                  <a:lnTo>
                    <a:pt x="0" y="0"/>
                  </a:lnTo>
                  <a:lnTo>
                    <a:pt x="0" y="56883"/>
                  </a:lnTo>
                  <a:lnTo>
                    <a:pt x="0" y="60198"/>
                  </a:lnTo>
                  <a:lnTo>
                    <a:pt x="0" y="942975"/>
                  </a:lnTo>
                  <a:lnTo>
                    <a:pt x="1019175" y="942975"/>
                  </a:lnTo>
                  <a:lnTo>
                    <a:pt x="1019175" y="678243"/>
                  </a:lnTo>
                  <a:lnTo>
                    <a:pt x="1019175" y="570585"/>
                  </a:lnTo>
                  <a:lnTo>
                    <a:pt x="1019175" y="374523"/>
                  </a:lnTo>
                  <a:close/>
                </a:path>
              </a:pathLst>
            </a:custGeom>
            <a:solidFill>
              <a:srgbClr val="234B99"/>
            </a:solidFill>
          </p:spPr>
          <p:txBody>
            <a:bodyPr wrap="square" lIns="0" tIns="0" rIns="0" bIns="0" rtlCol="0"/>
            <a:lstStyle/>
            <a:p>
              <a:endParaRPr/>
            </a:p>
          </p:txBody>
        </p:sp>
        <p:sp>
          <p:nvSpPr>
            <p:cNvPr id="136" name="object 136"/>
            <p:cNvSpPr/>
            <p:nvPr/>
          </p:nvSpPr>
          <p:spPr>
            <a:xfrm>
              <a:off x="11531091" y="5141681"/>
              <a:ext cx="962025" cy="885825"/>
            </a:xfrm>
            <a:custGeom>
              <a:avLst/>
              <a:gdLst/>
              <a:ahLst/>
              <a:cxnLst/>
              <a:rect l="l" t="t" r="r" b="b"/>
              <a:pathLst>
                <a:path w="962025" h="885825">
                  <a:moveTo>
                    <a:pt x="0" y="0"/>
                  </a:moveTo>
                  <a:lnTo>
                    <a:pt x="962024" y="0"/>
                  </a:lnTo>
                  <a:lnTo>
                    <a:pt x="962024" y="885824"/>
                  </a:lnTo>
                  <a:lnTo>
                    <a:pt x="0" y="885824"/>
                  </a:lnTo>
                  <a:lnTo>
                    <a:pt x="0" y="0"/>
                  </a:lnTo>
                  <a:close/>
                </a:path>
              </a:pathLst>
            </a:custGeom>
            <a:ln w="57149">
              <a:solidFill>
                <a:srgbClr val="000000"/>
              </a:solidFill>
            </a:ln>
          </p:spPr>
          <p:txBody>
            <a:bodyPr wrap="square" lIns="0" tIns="0" rIns="0" bIns="0" rtlCol="0"/>
            <a:lstStyle/>
            <a:p>
              <a:endParaRPr/>
            </a:p>
          </p:txBody>
        </p:sp>
        <p:sp>
          <p:nvSpPr>
            <p:cNvPr id="137" name="object 137"/>
            <p:cNvSpPr/>
            <p:nvPr/>
          </p:nvSpPr>
          <p:spPr>
            <a:xfrm>
              <a:off x="11576609" y="5035689"/>
              <a:ext cx="1019175" cy="942975"/>
            </a:xfrm>
            <a:custGeom>
              <a:avLst/>
              <a:gdLst/>
              <a:ahLst/>
              <a:cxnLst/>
              <a:rect l="l" t="t" r="r" b="b"/>
              <a:pathLst>
                <a:path w="1019175" h="942975">
                  <a:moveTo>
                    <a:pt x="1019175" y="451942"/>
                  </a:moveTo>
                  <a:lnTo>
                    <a:pt x="303085" y="451942"/>
                  </a:lnTo>
                  <a:lnTo>
                    <a:pt x="303085" y="448627"/>
                  </a:lnTo>
                  <a:lnTo>
                    <a:pt x="303085" y="164655"/>
                  </a:lnTo>
                  <a:lnTo>
                    <a:pt x="233172" y="164655"/>
                  </a:lnTo>
                  <a:lnTo>
                    <a:pt x="233172" y="159067"/>
                  </a:lnTo>
                  <a:lnTo>
                    <a:pt x="233172" y="156883"/>
                  </a:lnTo>
                  <a:lnTo>
                    <a:pt x="303085" y="156883"/>
                  </a:lnTo>
                  <a:lnTo>
                    <a:pt x="303085" y="137617"/>
                  </a:lnTo>
                  <a:lnTo>
                    <a:pt x="303085" y="134302"/>
                  </a:lnTo>
                  <a:lnTo>
                    <a:pt x="303085" y="0"/>
                  </a:lnTo>
                  <a:lnTo>
                    <a:pt x="0" y="0"/>
                  </a:lnTo>
                  <a:lnTo>
                    <a:pt x="0" y="134302"/>
                  </a:lnTo>
                  <a:lnTo>
                    <a:pt x="0" y="137617"/>
                  </a:lnTo>
                  <a:lnTo>
                    <a:pt x="0" y="942975"/>
                  </a:lnTo>
                  <a:lnTo>
                    <a:pt x="1019175" y="942975"/>
                  </a:lnTo>
                  <a:lnTo>
                    <a:pt x="1019175" y="755662"/>
                  </a:lnTo>
                  <a:lnTo>
                    <a:pt x="1019175" y="648004"/>
                  </a:lnTo>
                  <a:lnTo>
                    <a:pt x="1019175" y="451942"/>
                  </a:lnTo>
                  <a:close/>
                </a:path>
              </a:pathLst>
            </a:custGeom>
            <a:solidFill>
              <a:srgbClr val="234B99"/>
            </a:solidFill>
          </p:spPr>
          <p:txBody>
            <a:bodyPr wrap="square" lIns="0" tIns="0" rIns="0" bIns="0" rtlCol="0"/>
            <a:lstStyle/>
            <a:p>
              <a:endParaRPr/>
            </a:p>
          </p:txBody>
        </p:sp>
        <p:sp>
          <p:nvSpPr>
            <p:cNvPr id="138" name="object 138"/>
            <p:cNvSpPr/>
            <p:nvPr/>
          </p:nvSpPr>
          <p:spPr>
            <a:xfrm>
              <a:off x="11605195" y="5064262"/>
              <a:ext cx="962025" cy="885825"/>
            </a:xfrm>
            <a:custGeom>
              <a:avLst/>
              <a:gdLst/>
              <a:ahLst/>
              <a:cxnLst/>
              <a:rect l="l" t="t" r="r" b="b"/>
              <a:pathLst>
                <a:path w="962025" h="885825">
                  <a:moveTo>
                    <a:pt x="0" y="0"/>
                  </a:moveTo>
                  <a:lnTo>
                    <a:pt x="962024" y="0"/>
                  </a:lnTo>
                  <a:lnTo>
                    <a:pt x="962024" y="885824"/>
                  </a:lnTo>
                  <a:lnTo>
                    <a:pt x="0" y="885824"/>
                  </a:lnTo>
                  <a:lnTo>
                    <a:pt x="0" y="0"/>
                  </a:lnTo>
                  <a:close/>
                </a:path>
              </a:pathLst>
            </a:custGeom>
            <a:ln w="57149">
              <a:solidFill>
                <a:srgbClr val="000000"/>
              </a:solidFill>
            </a:ln>
          </p:spPr>
          <p:txBody>
            <a:bodyPr wrap="square" lIns="0" tIns="0" rIns="0" bIns="0" rtlCol="0"/>
            <a:lstStyle/>
            <a:p>
              <a:endParaRPr/>
            </a:p>
          </p:txBody>
        </p:sp>
        <p:sp>
          <p:nvSpPr>
            <p:cNvPr id="139" name="object 139"/>
            <p:cNvSpPr/>
            <p:nvPr/>
          </p:nvSpPr>
          <p:spPr>
            <a:xfrm>
              <a:off x="11663477" y="4942357"/>
              <a:ext cx="1019175" cy="942975"/>
            </a:xfrm>
            <a:custGeom>
              <a:avLst/>
              <a:gdLst/>
              <a:ahLst/>
              <a:cxnLst/>
              <a:rect l="l" t="t" r="r" b="b"/>
              <a:pathLst>
                <a:path w="1019175" h="942975">
                  <a:moveTo>
                    <a:pt x="1019175" y="545274"/>
                  </a:moveTo>
                  <a:lnTo>
                    <a:pt x="216217" y="545274"/>
                  </a:lnTo>
                  <a:lnTo>
                    <a:pt x="216217" y="541959"/>
                  </a:lnTo>
                  <a:lnTo>
                    <a:pt x="216217" y="257987"/>
                  </a:lnTo>
                  <a:lnTo>
                    <a:pt x="146304" y="257987"/>
                  </a:lnTo>
                  <a:lnTo>
                    <a:pt x="146304" y="252399"/>
                  </a:lnTo>
                  <a:lnTo>
                    <a:pt x="216217" y="252399"/>
                  </a:lnTo>
                  <a:lnTo>
                    <a:pt x="216217" y="227634"/>
                  </a:lnTo>
                  <a:lnTo>
                    <a:pt x="216217" y="0"/>
                  </a:lnTo>
                  <a:lnTo>
                    <a:pt x="0" y="0"/>
                  </a:lnTo>
                  <a:lnTo>
                    <a:pt x="0" y="227634"/>
                  </a:lnTo>
                  <a:lnTo>
                    <a:pt x="0" y="252399"/>
                  </a:lnTo>
                  <a:lnTo>
                    <a:pt x="0" y="942975"/>
                  </a:lnTo>
                  <a:lnTo>
                    <a:pt x="1019175" y="942975"/>
                  </a:lnTo>
                  <a:lnTo>
                    <a:pt x="1019175" y="848995"/>
                  </a:lnTo>
                  <a:lnTo>
                    <a:pt x="1019175" y="741337"/>
                  </a:lnTo>
                  <a:lnTo>
                    <a:pt x="1019175" y="545274"/>
                  </a:lnTo>
                  <a:close/>
                </a:path>
              </a:pathLst>
            </a:custGeom>
            <a:solidFill>
              <a:srgbClr val="234B99"/>
            </a:solidFill>
          </p:spPr>
          <p:txBody>
            <a:bodyPr wrap="square" lIns="0" tIns="0" rIns="0" bIns="0" rtlCol="0"/>
            <a:lstStyle/>
            <a:p>
              <a:endParaRPr/>
            </a:p>
          </p:txBody>
        </p:sp>
        <p:sp>
          <p:nvSpPr>
            <p:cNvPr id="140" name="object 140"/>
            <p:cNvSpPr/>
            <p:nvPr/>
          </p:nvSpPr>
          <p:spPr>
            <a:xfrm>
              <a:off x="11692063" y="4970924"/>
              <a:ext cx="962025" cy="885825"/>
            </a:xfrm>
            <a:custGeom>
              <a:avLst/>
              <a:gdLst/>
              <a:ahLst/>
              <a:cxnLst/>
              <a:rect l="l" t="t" r="r" b="b"/>
              <a:pathLst>
                <a:path w="962025" h="885825">
                  <a:moveTo>
                    <a:pt x="0" y="0"/>
                  </a:moveTo>
                  <a:lnTo>
                    <a:pt x="962024" y="0"/>
                  </a:lnTo>
                  <a:lnTo>
                    <a:pt x="962024" y="885824"/>
                  </a:lnTo>
                  <a:lnTo>
                    <a:pt x="0" y="885824"/>
                  </a:lnTo>
                  <a:lnTo>
                    <a:pt x="0" y="0"/>
                  </a:lnTo>
                  <a:close/>
                </a:path>
              </a:pathLst>
            </a:custGeom>
            <a:ln w="57149">
              <a:solidFill>
                <a:srgbClr val="000000"/>
              </a:solidFill>
            </a:ln>
          </p:spPr>
          <p:txBody>
            <a:bodyPr wrap="square" lIns="0" tIns="0" rIns="0" bIns="0" rtlCol="0"/>
            <a:lstStyle/>
            <a:p>
              <a:endParaRPr/>
            </a:p>
          </p:txBody>
        </p:sp>
        <p:sp>
          <p:nvSpPr>
            <p:cNvPr id="141" name="object 141"/>
            <p:cNvSpPr/>
            <p:nvPr/>
          </p:nvSpPr>
          <p:spPr>
            <a:xfrm>
              <a:off x="11803977" y="4876952"/>
              <a:ext cx="933450" cy="914400"/>
            </a:xfrm>
            <a:custGeom>
              <a:avLst/>
              <a:gdLst/>
              <a:ahLst/>
              <a:cxnLst/>
              <a:rect l="l" t="t" r="r" b="b"/>
              <a:pathLst>
                <a:path w="933450" h="914400">
                  <a:moveTo>
                    <a:pt x="933450" y="0"/>
                  </a:moveTo>
                  <a:lnTo>
                    <a:pt x="0" y="0"/>
                  </a:lnTo>
                  <a:lnTo>
                    <a:pt x="0" y="806742"/>
                  </a:lnTo>
                  <a:lnTo>
                    <a:pt x="0" y="914400"/>
                  </a:lnTo>
                  <a:lnTo>
                    <a:pt x="933450" y="914400"/>
                  </a:lnTo>
                  <a:lnTo>
                    <a:pt x="933450" y="806742"/>
                  </a:lnTo>
                  <a:lnTo>
                    <a:pt x="933450" y="0"/>
                  </a:lnTo>
                  <a:close/>
                </a:path>
              </a:pathLst>
            </a:custGeom>
            <a:solidFill>
              <a:srgbClr val="CDCDCD"/>
            </a:solidFill>
          </p:spPr>
          <p:txBody>
            <a:bodyPr wrap="square" lIns="0" tIns="0" rIns="0" bIns="0" rtlCol="0"/>
            <a:lstStyle/>
            <a:p>
              <a:endParaRPr/>
            </a:p>
          </p:txBody>
        </p:sp>
        <p:sp>
          <p:nvSpPr>
            <p:cNvPr id="142" name="object 142"/>
            <p:cNvSpPr/>
            <p:nvPr/>
          </p:nvSpPr>
          <p:spPr>
            <a:xfrm>
              <a:off x="11823031" y="4895994"/>
              <a:ext cx="895350" cy="876300"/>
            </a:xfrm>
            <a:custGeom>
              <a:avLst/>
              <a:gdLst/>
              <a:ahLst/>
              <a:cxnLst/>
              <a:rect l="l" t="t" r="r" b="b"/>
              <a:pathLst>
                <a:path w="895350" h="876300">
                  <a:moveTo>
                    <a:pt x="0" y="0"/>
                  </a:moveTo>
                  <a:lnTo>
                    <a:pt x="895349" y="0"/>
                  </a:lnTo>
                  <a:lnTo>
                    <a:pt x="895349" y="876299"/>
                  </a:lnTo>
                  <a:lnTo>
                    <a:pt x="0" y="876299"/>
                  </a:lnTo>
                  <a:lnTo>
                    <a:pt x="0" y="0"/>
                  </a:lnTo>
                  <a:close/>
                </a:path>
              </a:pathLst>
            </a:custGeom>
            <a:ln w="38099">
              <a:solidFill>
                <a:srgbClr val="000000"/>
              </a:solidFill>
            </a:ln>
          </p:spPr>
          <p:txBody>
            <a:bodyPr wrap="square" lIns="0" tIns="0" rIns="0" bIns="0" rtlCol="0"/>
            <a:lstStyle/>
            <a:p>
              <a:endParaRPr/>
            </a:p>
          </p:txBody>
        </p:sp>
        <p:sp>
          <p:nvSpPr>
            <p:cNvPr id="143" name="object 143"/>
            <p:cNvSpPr/>
            <p:nvPr/>
          </p:nvSpPr>
          <p:spPr>
            <a:xfrm>
              <a:off x="11812448" y="5466168"/>
              <a:ext cx="323850" cy="314325"/>
            </a:xfrm>
            <a:custGeom>
              <a:avLst/>
              <a:gdLst/>
              <a:ahLst/>
              <a:cxnLst/>
              <a:rect l="l" t="t" r="r" b="b"/>
              <a:pathLst>
                <a:path w="323850" h="314325">
                  <a:moveTo>
                    <a:pt x="323850" y="217525"/>
                  </a:moveTo>
                  <a:lnTo>
                    <a:pt x="67246" y="217525"/>
                  </a:lnTo>
                  <a:lnTo>
                    <a:pt x="67246" y="0"/>
                  </a:lnTo>
                  <a:lnTo>
                    <a:pt x="0" y="0"/>
                  </a:lnTo>
                  <a:lnTo>
                    <a:pt x="0" y="217525"/>
                  </a:lnTo>
                  <a:lnTo>
                    <a:pt x="0" y="314325"/>
                  </a:lnTo>
                  <a:lnTo>
                    <a:pt x="323850" y="314325"/>
                  </a:lnTo>
                  <a:lnTo>
                    <a:pt x="323850" y="217525"/>
                  </a:lnTo>
                  <a:close/>
                </a:path>
              </a:pathLst>
            </a:custGeom>
            <a:solidFill>
              <a:srgbClr val="CDCDCD"/>
            </a:solidFill>
          </p:spPr>
          <p:txBody>
            <a:bodyPr wrap="square" lIns="0" tIns="0" rIns="0" bIns="0" rtlCol="0"/>
            <a:lstStyle/>
            <a:p>
              <a:endParaRPr/>
            </a:p>
          </p:txBody>
        </p:sp>
        <p:sp>
          <p:nvSpPr>
            <p:cNvPr id="144" name="object 144"/>
            <p:cNvSpPr/>
            <p:nvPr/>
          </p:nvSpPr>
          <p:spPr>
            <a:xfrm>
              <a:off x="11831509" y="5485209"/>
              <a:ext cx="285750" cy="276225"/>
            </a:xfrm>
            <a:custGeom>
              <a:avLst/>
              <a:gdLst/>
              <a:ahLst/>
              <a:cxnLst/>
              <a:rect l="l" t="t" r="r" b="b"/>
              <a:pathLst>
                <a:path w="285750" h="276225">
                  <a:moveTo>
                    <a:pt x="0" y="0"/>
                  </a:moveTo>
                  <a:lnTo>
                    <a:pt x="285749" y="0"/>
                  </a:lnTo>
                  <a:lnTo>
                    <a:pt x="285749" y="276224"/>
                  </a:lnTo>
                  <a:lnTo>
                    <a:pt x="0" y="276224"/>
                  </a:lnTo>
                  <a:lnTo>
                    <a:pt x="0" y="0"/>
                  </a:lnTo>
                  <a:close/>
                </a:path>
              </a:pathLst>
            </a:custGeom>
            <a:ln w="38099">
              <a:solidFill>
                <a:srgbClr val="000000"/>
              </a:solidFill>
            </a:ln>
          </p:spPr>
          <p:txBody>
            <a:bodyPr wrap="square" lIns="0" tIns="0" rIns="0" bIns="0" rtlCol="0"/>
            <a:lstStyle/>
            <a:p>
              <a:endParaRPr/>
            </a:p>
          </p:txBody>
        </p:sp>
        <p:sp>
          <p:nvSpPr>
            <p:cNvPr id="145" name="object 145"/>
            <p:cNvSpPr/>
            <p:nvPr/>
          </p:nvSpPr>
          <p:spPr>
            <a:xfrm>
              <a:off x="12125070" y="5683689"/>
              <a:ext cx="323850" cy="97790"/>
            </a:xfrm>
            <a:custGeom>
              <a:avLst/>
              <a:gdLst/>
              <a:ahLst/>
              <a:cxnLst/>
              <a:rect l="l" t="t" r="r" b="b"/>
              <a:pathLst>
                <a:path w="323850" h="97789">
                  <a:moveTo>
                    <a:pt x="0" y="97175"/>
                  </a:moveTo>
                  <a:lnTo>
                    <a:pt x="323849" y="97175"/>
                  </a:lnTo>
                  <a:lnTo>
                    <a:pt x="323849" y="0"/>
                  </a:lnTo>
                  <a:lnTo>
                    <a:pt x="0" y="0"/>
                  </a:lnTo>
                  <a:lnTo>
                    <a:pt x="0" y="97175"/>
                  </a:lnTo>
                  <a:close/>
                </a:path>
              </a:pathLst>
            </a:custGeom>
            <a:solidFill>
              <a:srgbClr val="CDCDCD"/>
            </a:solidFill>
          </p:spPr>
          <p:txBody>
            <a:bodyPr wrap="square" lIns="0" tIns="0" rIns="0" bIns="0" rtlCol="0"/>
            <a:lstStyle/>
            <a:p>
              <a:endParaRPr/>
            </a:p>
          </p:txBody>
        </p:sp>
        <p:sp>
          <p:nvSpPr>
            <p:cNvPr id="146" name="object 146"/>
            <p:cNvSpPr/>
            <p:nvPr/>
          </p:nvSpPr>
          <p:spPr>
            <a:xfrm>
              <a:off x="12144120" y="5485590"/>
              <a:ext cx="285750" cy="276225"/>
            </a:xfrm>
            <a:custGeom>
              <a:avLst/>
              <a:gdLst/>
              <a:ahLst/>
              <a:cxnLst/>
              <a:rect l="l" t="t" r="r" b="b"/>
              <a:pathLst>
                <a:path w="285750" h="276225">
                  <a:moveTo>
                    <a:pt x="0" y="0"/>
                  </a:moveTo>
                  <a:lnTo>
                    <a:pt x="285749" y="0"/>
                  </a:lnTo>
                  <a:lnTo>
                    <a:pt x="285749" y="276224"/>
                  </a:lnTo>
                  <a:lnTo>
                    <a:pt x="0" y="276224"/>
                  </a:lnTo>
                  <a:lnTo>
                    <a:pt x="0" y="0"/>
                  </a:lnTo>
                  <a:close/>
                </a:path>
              </a:pathLst>
            </a:custGeom>
            <a:ln w="38099">
              <a:solidFill>
                <a:srgbClr val="000000"/>
              </a:solidFill>
            </a:ln>
          </p:spPr>
          <p:txBody>
            <a:bodyPr wrap="square" lIns="0" tIns="0" rIns="0" bIns="0" rtlCol="0"/>
            <a:lstStyle/>
            <a:p>
              <a:endParaRPr/>
            </a:p>
          </p:txBody>
        </p:sp>
        <p:sp>
          <p:nvSpPr>
            <p:cNvPr id="147" name="object 147"/>
            <p:cNvSpPr/>
            <p:nvPr/>
          </p:nvSpPr>
          <p:spPr>
            <a:xfrm>
              <a:off x="12420820" y="5683689"/>
              <a:ext cx="323850" cy="100965"/>
            </a:xfrm>
            <a:custGeom>
              <a:avLst/>
              <a:gdLst/>
              <a:ahLst/>
              <a:cxnLst/>
              <a:rect l="l" t="t" r="r" b="b"/>
              <a:pathLst>
                <a:path w="323850" h="100964">
                  <a:moveTo>
                    <a:pt x="0" y="100793"/>
                  </a:moveTo>
                  <a:lnTo>
                    <a:pt x="323849" y="100793"/>
                  </a:lnTo>
                  <a:lnTo>
                    <a:pt x="323849" y="0"/>
                  </a:lnTo>
                  <a:lnTo>
                    <a:pt x="0" y="0"/>
                  </a:lnTo>
                  <a:lnTo>
                    <a:pt x="0" y="100793"/>
                  </a:lnTo>
                  <a:close/>
                </a:path>
              </a:pathLst>
            </a:custGeom>
            <a:solidFill>
              <a:srgbClr val="234B99"/>
            </a:solidFill>
          </p:spPr>
          <p:txBody>
            <a:bodyPr wrap="square" lIns="0" tIns="0" rIns="0" bIns="0" rtlCol="0"/>
            <a:lstStyle/>
            <a:p>
              <a:endParaRPr/>
            </a:p>
          </p:txBody>
        </p:sp>
        <p:sp>
          <p:nvSpPr>
            <p:cNvPr id="148" name="object 148"/>
            <p:cNvSpPr/>
            <p:nvPr/>
          </p:nvSpPr>
          <p:spPr>
            <a:xfrm>
              <a:off x="12439870" y="5489208"/>
              <a:ext cx="285750" cy="276225"/>
            </a:xfrm>
            <a:custGeom>
              <a:avLst/>
              <a:gdLst/>
              <a:ahLst/>
              <a:cxnLst/>
              <a:rect l="l" t="t" r="r" b="b"/>
              <a:pathLst>
                <a:path w="285750" h="276225">
                  <a:moveTo>
                    <a:pt x="0" y="0"/>
                  </a:moveTo>
                  <a:lnTo>
                    <a:pt x="285749" y="0"/>
                  </a:lnTo>
                  <a:lnTo>
                    <a:pt x="285749" y="276224"/>
                  </a:lnTo>
                  <a:lnTo>
                    <a:pt x="0" y="276224"/>
                  </a:lnTo>
                  <a:lnTo>
                    <a:pt x="0" y="0"/>
                  </a:lnTo>
                  <a:close/>
                </a:path>
              </a:pathLst>
            </a:custGeom>
            <a:ln w="38099">
              <a:solidFill>
                <a:srgbClr val="000000"/>
              </a:solidFill>
            </a:ln>
          </p:spPr>
          <p:txBody>
            <a:bodyPr wrap="square" lIns="0" tIns="0" rIns="0" bIns="0" rtlCol="0"/>
            <a:lstStyle/>
            <a:p>
              <a:endParaRPr/>
            </a:p>
          </p:txBody>
        </p:sp>
        <p:sp>
          <p:nvSpPr>
            <p:cNvPr id="149" name="object 149"/>
            <p:cNvSpPr/>
            <p:nvPr/>
          </p:nvSpPr>
          <p:spPr>
            <a:xfrm>
              <a:off x="11806839" y="4880427"/>
              <a:ext cx="73025" cy="314325"/>
            </a:xfrm>
            <a:custGeom>
              <a:avLst/>
              <a:gdLst/>
              <a:ahLst/>
              <a:cxnLst/>
              <a:rect l="l" t="t" r="r" b="b"/>
              <a:pathLst>
                <a:path w="73025" h="314325">
                  <a:moveTo>
                    <a:pt x="0" y="314324"/>
                  </a:moveTo>
                  <a:lnTo>
                    <a:pt x="72867" y="314324"/>
                  </a:lnTo>
                  <a:lnTo>
                    <a:pt x="72867" y="0"/>
                  </a:lnTo>
                  <a:lnTo>
                    <a:pt x="0" y="0"/>
                  </a:lnTo>
                  <a:lnTo>
                    <a:pt x="0" y="314324"/>
                  </a:lnTo>
                  <a:close/>
                </a:path>
              </a:pathLst>
            </a:custGeom>
            <a:solidFill>
              <a:srgbClr val="CDCDCD"/>
            </a:solidFill>
          </p:spPr>
          <p:txBody>
            <a:bodyPr wrap="square" lIns="0" tIns="0" rIns="0" bIns="0" rtlCol="0"/>
            <a:lstStyle/>
            <a:p>
              <a:endParaRPr/>
            </a:p>
          </p:txBody>
        </p:sp>
        <p:sp>
          <p:nvSpPr>
            <p:cNvPr id="150" name="object 150"/>
            <p:cNvSpPr/>
            <p:nvPr/>
          </p:nvSpPr>
          <p:spPr>
            <a:xfrm>
              <a:off x="11825889" y="4899477"/>
              <a:ext cx="285750" cy="276225"/>
            </a:xfrm>
            <a:custGeom>
              <a:avLst/>
              <a:gdLst/>
              <a:ahLst/>
              <a:cxnLst/>
              <a:rect l="l" t="t" r="r" b="b"/>
              <a:pathLst>
                <a:path w="285750" h="276225">
                  <a:moveTo>
                    <a:pt x="0" y="0"/>
                  </a:moveTo>
                  <a:lnTo>
                    <a:pt x="285749" y="0"/>
                  </a:lnTo>
                  <a:lnTo>
                    <a:pt x="285749" y="276224"/>
                  </a:lnTo>
                  <a:lnTo>
                    <a:pt x="0" y="276224"/>
                  </a:lnTo>
                  <a:lnTo>
                    <a:pt x="0" y="0"/>
                  </a:lnTo>
                  <a:close/>
                </a:path>
              </a:pathLst>
            </a:custGeom>
            <a:ln w="38099">
              <a:solidFill>
                <a:srgbClr val="000000"/>
              </a:solidFill>
            </a:ln>
          </p:spPr>
          <p:txBody>
            <a:bodyPr wrap="square" lIns="0" tIns="0" rIns="0" bIns="0" rtlCol="0"/>
            <a:lstStyle/>
            <a:p>
              <a:endParaRPr/>
            </a:p>
          </p:txBody>
        </p:sp>
        <p:sp>
          <p:nvSpPr>
            <p:cNvPr id="151" name="object 151"/>
            <p:cNvSpPr/>
            <p:nvPr/>
          </p:nvSpPr>
          <p:spPr>
            <a:xfrm>
              <a:off x="11809792" y="5169981"/>
              <a:ext cx="70485" cy="314325"/>
            </a:xfrm>
            <a:custGeom>
              <a:avLst/>
              <a:gdLst/>
              <a:ahLst/>
              <a:cxnLst/>
              <a:rect l="l" t="t" r="r" b="b"/>
              <a:pathLst>
                <a:path w="70484" h="314325">
                  <a:moveTo>
                    <a:pt x="0" y="314324"/>
                  </a:moveTo>
                  <a:lnTo>
                    <a:pt x="69913" y="314324"/>
                  </a:lnTo>
                  <a:lnTo>
                    <a:pt x="69913" y="0"/>
                  </a:lnTo>
                  <a:lnTo>
                    <a:pt x="0" y="0"/>
                  </a:lnTo>
                  <a:lnTo>
                    <a:pt x="0" y="314324"/>
                  </a:lnTo>
                  <a:close/>
                </a:path>
              </a:pathLst>
            </a:custGeom>
            <a:solidFill>
              <a:srgbClr val="CDCDCD"/>
            </a:solidFill>
          </p:spPr>
          <p:txBody>
            <a:bodyPr wrap="square" lIns="0" tIns="0" rIns="0" bIns="0" rtlCol="0"/>
            <a:lstStyle/>
            <a:p>
              <a:endParaRPr/>
            </a:p>
          </p:txBody>
        </p:sp>
        <p:sp>
          <p:nvSpPr>
            <p:cNvPr id="152" name="object 152"/>
            <p:cNvSpPr/>
            <p:nvPr/>
          </p:nvSpPr>
          <p:spPr>
            <a:xfrm>
              <a:off x="11828842" y="5189031"/>
              <a:ext cx="285750" cy="276225"/>
            </a:xfrm>
            <a:custGeom>
              <a:avLst/>
              <a:gdLst/>
              <a:ahLst/>
              <a:cxnLst/>
              <a:rect l="l" t="t" r="r" b="b"/>
              <a:pathLst>
                <a:path w="285750" h="276225">
                  <a:moveTo>
                    <a:pt x="0" y="0"/>
                  </a:moveTo>
                  <a:lnTo>
                    <a:pt x="285749" y="0"/>
                  </a:lnTo>
                  <a:lnTo>
                    <a:pt x="285749" y="276224"/>
                  </a:lnTo>
                  <a:lnTo>
                    <a:pt x="0" y="276224"/>
                  </a:lnTo>
                  <a:lnTo>
                    <a:pt x="0" y="0"/>
                  </a:lnTo>
                  <a:close/>
                </a:path>
              </a:pathLst>
            </a:custGeom>
            <a:ln w="38099">
              <a:solidFill>
                <a:srgbClr val="000000"/>
              </a:solidFill>
            </a:ln>
          </p:spPr>
          <p:txBody>
            <a:bodyPr wrap="square" lIns="0" tIns="0" rIns="0" bIns="0" rtlCol="0"/>
            <a:lstStyle/>
            <a:p>
              <a:endParaRPr/>
            </a:p>
          </p:txBody>
        </p:sp>
      </p:grpSp>
      <p:sp>
        <p:nvSpPr>
          <p:cNvPr id="153" name="object 153"/>
          <p:cNvSpPr txBox="1"/>
          <p:nvPr/>
        </p:nvSpPr>
        <p:spPr>
          <a:xfrm>
            <a:off x="11748766" y="6903083"/>
            <a:ext cx="698500" cy="553085"/>
          </a:xfrm>
          <a:prstGeom prst="rect">
            <a:avLst/>
          </a:prstGeom>
        </p:spPr>
        <p:txBody>
          <a:bodyPr vert="horz" wrap="square" lIns="0" tIns="4445" rIns="0" bIns="0" rtlCol="0">
            <a:spAutoFit/>
          </a:bodyPr>
          <a:lstStyle/>
          <a:p>
            <a:pPr>
              <a:lnSpc>
                <a:spcPct val="100000"/>
              </a:lnSpc>
              <a:spcBef>
                <a:spcPts val="35"/>
              </a:spcBef>
              <a:tabLst>
                <a:tab pos="303530" algn="l"/>
                <a:tab pos="635000" algn="l"/>
              </a:tabLst>
            </a:pPr>
            <a:r>
              <a:rPr sz="2250" spc="172" baseline="3703" dirty="0">
                <a:latin typeface="Trebuchet MS"/>
                <a:cs typeface="Trebuchet MS"/>
              </a:rPr>
              <a:t>0	0	</a:t>
            </a:r>
            <a:r>
              <a:rPr sz="1500" spc="-295" dirty="0">
                <a:latin typeface="Trebuchet MS"/>
                <a:cs typeface="Trebuchet MS"/>
              </a:rPr>
              <a:t>1</a:t>
            </a:r>
            <a:endParaRPr sz="1500">
              <a:latin typeface="Trebuchet MS"/>
              <a:cs typeface="Trebuchet MS"/>
            </a:endParaRPr>
          </a:p>
          <a:p>
            <a:pPr marL="5715">
              <a:lnSpc>
                <a:spcPct val="100000"/>
              </a:lnSpc>
              <a:spcBef>
                <a:spcPts val="625"/>
              </a:spcBef>
              <a:tabLst>
                <a:tab pos="318135" algn="l"/>
                <a:tab pos="634365" algn="l"/>
              </a:tabLst>
            </a:pPr>
            <a:r>
              <a:rPr sz="2250" spc="172" baseline="1851" dirty="0">
                <a:latin typeface="Trebuchet MS"/>
                <a:cs typeface="Trebuchet MS"/>
              </a:rPr>
              <a:t>0	</a:t>
            </a:r>
            <a:r>
              <a:rPr sz="1500" spc="114" dirty="0">
                <a:latin typeface="Trebuchet MS"/>
                <a:cs typeface="Trebuchet MS"/>
              </a:rPr>
              <a:t>0	</a:t>
            </a:r>
            <a:r>
              <a:rPr sz="2250" spc="-442" baseline="1851" dirty="0">
                <a:latin typeface="Trebuchet MS"/>
                <a:cs typeface="Trebuchet MS"/>
              </a:rPr>
              <a:t>1</a:t>
            </a:r>
            <a:endParaRPr sz="2250" baseline="1851">
              <a:latin typeface="Trebuchet MS"/>
              <a:cs typeface="Trebuchet MS"/>
            </a:endParaRPr>
          </a:p>
        </p:txBody>
      </p:sp>
      <p:grpSp>
        <p:nvGrpSpPr>
          <p:cNvPr id="154" name="object 154"/>
          <p:cNvGrpSpPr/>
          <p:nvPr/>
        </p:nvGrpSpPr>
        <p:grpSpPr>
          <a:xfrm>
            <a:off x="11097798" y="4654989"/>
            <a:ext cx="1801495" cy="3333750"/>
            <a:chOff x="11097798" y="4654989"/>
            <a:chExt cx="1801495" cy="3333750"/>
          </a:xfrm>
        </p:grpSpPr>
        <p:sp>
          <p:nvSpPr>
            <p:cNvPr id="155" name="object 155"/>
            <p:cNvSpPr/>
            <p:nvPr/>
          </p:nvSpPr>
          <p:spPr>
            <a:xfrm>
              <a:off x="11879705" y="4654989"/>
              <a:ext cx="1019175" cy="1028700"/>
            </a:xfrm>
            <a:custGeom>
              <a:avLst/>
              <a:gdLst/>
              <a:ahLst/>
              <a:cxnLst/>
              <a:rect l="l" t="t" r="r" b="b"/>
              <a:pathLst>
                <a:path w="1019175" h="1028700">
                  <a:moveTo>
                    <a:pt x="1019174" y="1028699"/>
                  </a:moveTo>
                  <a:lnTo>
                    <a:pt x="0" y="1028699"/>
                  </a:lnTo>
                  <a:lnTo>
                    <a:pt x="0" y="0"/>
                  </a:lnTo>
                  <a:lnTo>
                    <a:pt x="1019174" y="0"/>
                  </a:lnTo>
                  <a:lnTo>
                    <a:pt x="1019174" y="1028699"/>
                  </a:lnTo>
                  <a:close/>
                </a:path>
              </a:pathLst>
            </a:custGeom>
            <a:solidFill>
              <a:srgbClr val="000000"/>
            </a:solidFill>
          </p:spPr>
          <p:txBody>
            <a:bodyPr wrap="square" lIns="0" tIns="0" rIns="0" bIns="0" rtlCol="0"/>
            <a:lstStyle/>
            <a:p>
              <a:endParaRPr/>
            </a:p>
          </p:txBody>
        </p:sp>
        <p:sp>
          <p:nvSpPr>
            <p:cNvPr id="156" name="object 156"/>
            <p:cNvSpPr/>
            <p:nvPr/>
          </p:nvSpPr>
          <p:spPr>
            <a:xfrm>
              <a:off x="11097793" y="7045451"/>
              <a:ext cx="1019175" cy="942975"/>
            </a:xfrm>
            <a:custGeom>
              <a:avLst/>
              <a:gdLst/>
              <a:ahLst/>
              <a:cxnLst/>
              <a:rect l="l" t="t" r="r" b="b"/>
              <a:pathLst>
                <a:path w="1019175" h="942975">
                  <a:moveTo>
                    <a:pt x="1019175" y="0"/>
                  </a:moveTo>
                  <a:lnTo>
                    <a:pt x="0" y="0"/>
                  </a:lnTo>
                  <a:lnTo>
                    <a:pt x="0" y="384644"/>
                  </a:lnTo>
                  <a:lnTo>
                    <a:pt x="0" y="455803"/>
                  </a:lnTo>
                  <a:lnTo>
                    <a:pt x="0" y="942975"/>
                  </a:lnTo>
                  <a:lnTo>
                    <a:pt x="1019175" y="942975"/>
                  </a:lnTo>
                  <a:lnTo>
                    <a:pt x="1019175" y="455803"/>
                  </a:lnTo>
                  <a:lnTo>
                    <a:pt x="1019175" y="384644"/>
                  </a:lnTo>
                  <a:lnTo>
                    <a:pt x="1019175" y="0"/>
                  </a:lnTo>
                  <a:close/>
                </a:path>
              </a:pathLst>
            </a:custGeom>
            <a:solidFill>
              <a:srgbClr val="FA9D9D"/>
            </a:solidFill>
          </p:spPr>
          <p:txBody>
            <a:bodyPr wrap="square" lIns="0" tIns="0" rIns="0" bIns="0" rtlCol="0"/>
            <a:lstStyle/>
            <a:p>
              <a:endParaRPr/>
            </a:p>
          </p:txBody>
        </p:sp>
        <p:sp>
          <p:nvSpPr>
            <p:cNvPr id="157" name="object 157"/>
            <p:cNvSpPr/>
            <p:nvPr/>
          </p:nvSpPr>
          <p:spPr>
            <a:xfrm>
              <a:off x="11126373" y="7074019"/>
              <a:ext cx="962025" cy="885825"/>
            </a:xfrm>
            <a:custGeom>
              <a:avLst/>
              <a:gdLst/>
              <a:ahLst/>
              <a:cxnLst/>
              <a:rect l="l" t="t" r="r" b="b"/>
              <a:pathLst>
                <a:path w="962025" h="885825">
                  <a:moveTo>
                    <a:pt x="0" y="0"/>
                  </a:moveTo>
                  <a:lnTo>
                    <a:pt x="962024" y="0"/>
                  </a:lnTo>
                  <a:lnTo>
                    <a:pt x="962024" y="885824"/>
                  </a:lnTo>
                  <a:lnTo>
                    <a:pt x="0" y="885824"/>
                  </a:lnTo>
                  <a:lnTo>
                    <a:pt x="0" y="0"/>
                  </a:lnTo>
                  <a:close/>
                </a:path>
              </a:pathLst>
            </a:custGeom>
            <a:ln w="57149">
              <a:solidFill>
                <a:srgbClr val="000000"/>
              </a:solidFill>
            </a:ln>
          </p:spPr>
          <p:txBody>
            <a:bodyPr wrap="square" lIns="0" tIns="0" rIns="0" bIns="0" rtlCol="0"/>
            <a:lstStyle/>
            <a:p>
              <a:endParaRPr/>
            </a:p>
          </p:txBody>
        </p:sp>
        <p:sp>
          <p:nvSpPr>
            <p:cNvPr id="158" name="object 158"/>
            <p:cNvSpPr/>
            <p:nvPr/>
          </p:nvSpPr>
          <p:spPr>
            <a:xfrm>
              <a:off x="11154460" y="6978319"/>
              <a:ext cx="1019175" cy="942975"/>
            </a:xfrm>
            <a:custGeom>
              <a:avLst/>
              <a:gdLst/>
              <a:ahLst/>
              <a:cxnLst/>
              <a:rect l="l" t="t" r="r" b="b"/>
              <a:pathLst>
                <a:path w="1019175" h="942975">
                  <a:moveTo>
                    <a:pt x="1019175" y="0"/>
                  </a:moveTo>
                  <a:lnTo>
                    <a:pt x="0" y="0"/>
                  </a:lnTo>
                  <a:lnTo>
                    <a:pt x="0" y="451777"/>
                  </a:lnTo>
                  <a:lnTo>
                    <a:pt x="0" y="522935"/>
                  </a:lnTo>
                  <a:lnTo>
                    <a:pt x="0" y="942975"/>
                  </a:lnTo>
                  <a:lnTo>
                    <a:pt x="1019175" y="942975"/>
                  </a:lnTo>
                  <a:lnTo>
                    <a:pt x="1019175" y="522935"/>
                  </a:lnTo>
                  <a:lnTo>
                    <a:pt x="1019175" y="451777"/>
                  </a:lnTo>
                  <a:lnTo>
                    <a:pt x="1019175" y="0"/>
                  </a:lnTo>
                  <a:close/>
                </a:path>
              </a:pathLst>
            </a:custGeom>
            <a:solidFill>
              <a:srgbClr val="FA9D9D"/>
            </a:solidFill>
          </p:spPr>
          <p:txBody>
            <a:bodyPr wrap="square" lIns="0" tIns="0" rIns="0" bIns="0" rtlCol="0"/>
            <a:lstStyle/>
            <a:p>
              <a:endParaRPr/>
            </a:p>
          </p:txBody>
        </p:sp>
        <p:sp>
          <p:nvSpPr>
            <p:cNvPr id="159" name="object 159"/>
            <p:cNvSpPr/>
            <p:nvPr/>
          </p:nvSpPr>
          <p:spPr>
            <a:xfrm>
              <a:off x="11183047" y="7006883"/>
              <a:ext cx="962025" cy="885825"/>
            </a:xfrm>
            <a:custGeom>
              <a:avLst/>
              <a:gdLst/>
              <a:ahLst/>
              <a:cxnLst/>
              <a:rect l="l" t="t" r="r" b="b"/>
              <a:pathLst>
                <a:path w="962025" h="885825">
                  <a:moveTo>
                    <a:pt x="0" y="0"/>
                  </a:moveTo>
                  <a:lnTo>
                    <a:pt x="962024" y="0"/>
                  </a:lnTo>
                  <a:lnTo>
                    <a:pt x="962024" y="885824"/>
                  </a:lnTo>
                  <a:lnTo>
                    <a:pt x="0" y="885824"/>
                  </a:lnTo>
                  <a:lnTo>
                    <a:pt x="0" y="0"/>
                  </a:lnTo>
                  <a:close/>
                </a:path>
              </a:pathLst>
            </a:custGeom>
            <a:ln w="57149">
              <a:solidFill>
                <a:srgbClr val="000000"/>
              </a:solidFill>
            </a:ln>
          </p:spPr>
          <p:txBody>
            <a:bodyPr wrap="square" lIns="0" tIns="0" rIns="0" bIns="0" rtlCol="0"/>
            <a:lstStyle/>
            <a:p>
              <a:endParaRPr/>
            </a:p>
          </p:txBody>
        </p:sp>
        <p:sp>
          <p:nvSpPr>
            <p:cNvPr id="160" name="object 160"/>
            <p:cNvSpPr/>
            <p:nvPr/>
          </p:nvSpPr>
          <p:spPr>
            <a:xfrm>
              <a:off x="11249431" y="6907390"/>
              <a:ext cx="1019175" cy="942975"/>
            </a:xfrm>
            <a:custGeom>
              <a:avLst/>
              <a:gdLst/>
              <a:ahLst/>
              <a:cxnLst/>
              <a:rect l="l" t="t" r="r" b="b"/>
              <a:pathLst>
                <a:path w="1019175" h="942975">
                  <a:moveTo>
                    <a:pt x="1019175" y="287540"/>
                  </a:moveTo>
                  <a:lnTo>
                    <a:pt x="488721" y="287540"/>
                  </a:lnTo>
                  <a:lnTo>
                    <a:pt x="488721" y="272681"/>
                  </a:lnTo>
                  <a:lnTo>
                    <a:pt x="488721" y="0"/>
                  </a:lnTo>
                  <a:lnTo>
                    <a:pt x="0" y="0"/>
                  </a:lnTo>
                  <a:lnTo>
                    <a:pt x="0" y="272681"/>
                  </a:lnTo>
                  <a:lnTo>
                    <a:pt x="0" y="287540"/>
                  </a:lnTo>
                  <a:lnTo>
                    <a:pt x="0" y="522706"/>
                  </a:lnTo>
                  <a:lnTo>
                    <a:pt x="0" y="587006"/>
                  </a:lnTo>
                  <a:lnTo>
                    <a:pt x="0" y="593864"/>
                  </a:lnTo>
                  <a:lnTo>
                    <a:pt x="0" y="942975"/>
                  </a:lnTo>
                  <a:lnTo>
                    <a:pt x="1019175" y="942975"/>
                  </a:lnTo>
                  <a:lnTo>
                    <a:pt x="1019175" y="593864"/>
                  </a:lnTo>
                  <a:lnTo>
                    <a:pt x="1019175" y="587006"/>
                  </a:lnTo>
                  <a:lnTo>
                    <a:pt x="1019175" y="522706"/>
                  </a:lnTo>
                  <a:lnTo>
                    <a:pt x="1019175" y="287540"/>
                  </a:lnTo>
                  <a:close/>
                </a:path>
              </a:pathLst>
            </a:custGeom>
            <a:solidFill>
              <a:srgbClr val="FA9D9D"/>
            </a:solidFill>
          </p:spPr>
          <p:txBody>
            <a:bodyPr wrap="square" lIns="0" tIns="0" rIns="0" bIns="0" rtlCol="0"/>
            <a:lstStyle/>
            <a:p>
              <a:endParaRPr/>
            </a:p>
          </p:txBody>
        </p:sp>
        <p:sp>
          <p:nvSpPr>
            <p:cNvPr id="161" name="object 161"/>
            <p:cNvSpPr/>
            <p:nvPr/>
          </p:nvSpPr>
          <p:spPr>
            <a:xfrm>
              <a:off x="11278010" y="6935952"/>
              <a:ext cx="962025" cy="885825"/>
            </a:xfrm>
            <a:custGeom>
              <a:avLst/>
              <a:gdLst/>
              <a:ahLst/>
              <a:cxnLst/>
              <a:rect l="l" t="t" r="r" b="b"/>
              <a:pathLst>
                <a:path w="962025" h="885825">
                  <a:moveTo>
                    <a:pt x="0" y="0"/>
                  </a:moveTo>
                  <a:lnTo>
                    <a:pt x="962024" y="0"/>
                  </a:lnTo>
                  <a:lnTo>
                    <a:pt x="962024" y="885824"/>
                  </a:lnTo>
                  <a:lnTo>
                    <a:pt x="0" y="885824"/>
                  </a:lnTo>
                  <a:lnTo>
                    <a:pt x="0" y="0"/>
                  </a:lnTo>
                  <a:close/>
                </a:path>
              </a:pathLst>
            </a:custGeom>
            <a:ln w="57149">
              <a:solidFill>
                <a:srgbClr val="000000"/>
              </a:solidFill>
            </a:ln>
          </p:spPr>
          <p:txBody>
            <a:bodyPr wrap="square" lIns="0" tIns="0" rIns="0" bIns="0" rtlCol="0"/>
            <a:lstStyle/>
            <a:p>
              <a:endParaRPr/>
            </a:p>
          </p:txBody>
        </p:sp>
        <p:sp>
          <p:nvSpPr>
            <p:cNvPr id="162" name="object 162"/>
            <p:cNvSpPr/>
            <p:nvPr/>
          </p:nvSpPr>
          <p:spPr>
            <a:xfrm>
              <a:off x="11330394" y="6836054"/>
              <a:ext cx="1019175" cy="942975"/>
            </a:xfrm>
            <a:custGeom>
              <a:avLst/>
              <a:gdLst/>
              <a:ahLst/>
              <a:cxnLst/>
              <a:rect l="l" t="t" r="r" b="b"/>
              <a:pathLst>
                <a:path w="1019175" h="942975">
                  <a:moveTo>
                    <a:pt x="1019175" y="0"/>
                  </a:moveTo>
                  <a:lnTo>
                    <a:pt x="0" y="0"/>
                  </a:lnTo>
                  <a:lnTo>
                    <a:pt x="0" y="594042"/>
                  </a:lnTo>
                  <a:lnTo>
                    <a:pt x="0" y="665200"/>
                  </a:lnTo>
                  <a:lnTo>
                    <a:pt x="0" y="942975"/>
                  </a:lnTo>
                  <a:lnTo>
                    <a:pt x="1019175" y="942975"/>
                  </a:lnTo>
                  <a:lnTo>
                    <a:pt x="1019175" y="665200"/>
                  </a:lnTo>
                  <a:lnTo>
                    <a:pt x="1019175" y="594042"/>
                  </a:lnTo>
                  <a:lnTo>
                    <a:pt x="1019175" y="0"/>
                  </a:lnTo>
                  <a:close/>
                </a:path>
              </a:pathLst>
            </a:custGeom>
            <a:solidFill>
              <a:srgbClr val="FA9D9D"/>
            </a:solidFill>
          </p:spPr>
          <p:txBody>
            <a:bodyPr wrap="square" lIns="0" tIns="0" rIns="0" bIns="0" rtlCol="0"/>
            <a:lstStyle/>
            <a:p>
              <a:endParaRPr/>
            </a:p>
          </p:txBody>
        </p:sp>
        <p:sp>
          <p:nvSpPr>
            <p:cNvPr id="163" name="object 163"/>
            <p:cNvSpPr/>
            <p:nvPr/>
          </p:nvSpPr>
          <p:spPr>
            <a:xfrm>
              <a:off x="11358973" y="6864622"/>
              <a:ext cx="962025" cy="885825"/>
            </a:xfrm>
            <a:custGeom>
              <a:avLst/>
              <a:gdLst/>
              <a:ahLst/>
              <a:cxnLst/>
              <a:rect l="l" t="t" r="r" b="b"/>
              <a:pathLst>
                <a:path w="962025" h="885825">
                  <a:moveTo>
                    <a:pt x="0" y="0"/>
                  </a:moveTo>
                  <a:lnTo>
                    <a:pt x="962024" y="0"/>
                  </a:lnTo>
                  <a:lnTo>
                    <a:pt x="962024" y="885824"/>
                  </a:lnTo>
                  <a:lnTo>
                    <a:pt x="0" y="885824"/>
                  </a:lnTo>
                  <a:lnTo>
                    <a:pt x="0" y="0"/>
                  </a:lnTo>
                  <a:close/>
                </a:path>
              </a:pathLst>
            </a:custGeom>
            <a:ln w="57149">
              <a:solidFill>
                <a:srgbClr val="000000"/>
              </a:solidFill>
            </a:ln>
          </p:spPr>
          <p:txBody>
            <a:bodyPr wrap="square" lIns="0" tIns="0" rIns="0" bIns="0" rtlCol="0"/>
            <a:lstStyle/>
            <a:p>
              <a:endParaRPr/>
            </a:p>
          </p:txBody>
        </p:sp>
        <p:sp>
          <p:nvSpPr>
            <p:cNvPr id="164" name="object 164"/>
            <p:cNvSpPr/>
            <p:nvPr/>
          </p:nvSpPr>
          <p:spPr>
            <a:xfrm>
              <a:off x="11404498" y="6758634"/>
              <a:ext cx="1019175" cy="942975"/>
            </a:xfrm>
            <a:custGeom>
              <a:avLst/>
              <a:gdLst/>
              <a:ahLst/>
              <a:cxnLst/>
              <a:rect l="l" t="t" r="r" b="b"/>
              <a:pathLst>
                <a:path w="1019175" h="942975">
                  <a:moveTo>
                    <a:pt x="1019175" y="0"/>
                  </a:moveTo>
                  <a:lnTo>
                    <a:pt x="0" y="0"/>
                  </a:lnTo>
                  <a:lnTo>
                    <a:pt x="0" y="671461"/>
                  </a:lnTo>
                  <a:lnTo>
                    <a:pt x="0" y="742619"/>
                  </a:lnTo>
                  <a:lnTo>
                    <a:pt x="0" y="942975"/>
                  </a:lnTo>
                  <a:lnTo>
                    <a:pt x="1019175" y="942975"/>
                  </a:lnTo>
                  <a:lnTo>
                    <a:pt x="1019175" y="742619"/>
                  </a:lnTo>
                  <a:lnTo>
                    <a:pt x="1019175" y="671461"/>
                  </a:lnTo>
                  <a:lnTo>
                    <a:pt x="1019175" y="0"/>
                  </a:lnTo>
                  <a:close/>
                </a:path>
              </a:pathLst>
            </a:custGeom>
            <a:solidFill>
              <a:srgbClr val="FA9D9D"/>
            </a:solidFill>
          </p:spPr>
          <p:txBody>
            <a:bodyPr wrap="square" lIns="0" tIns="0" rIns="0" bIns="0" rtlCol="0"/>
            <a:lstStyle/>
            <a:p>
              <a:endParaRPr/>
            </a:p>
          </p:txBody>
        </p:sp>
        <p:sp>
          <p:nvSpPr>
            <p:cNvPr id="165" name="object 165"/>
            <p:cNvSpPr/>
            <p:nvPr/>
          </p:nvSpPr>
          <p:spPr>
            <a:xfrm>
              <a:off x="11433078" y="6787199"/>
              <a:ext cx="962025" cy="885825"/>
            </a:xfrm>
            <a:custGeom>
              <a:avLst/>
              <a:gdLst/>
              <a:ahLst/>
              <a:cxnLst/>
              <a:rect l="l" t="t" r="r" b="b"/>
              <a:pathLst>
                <a:path w="962025" h="885825">
                  <a:moveTo>
                    <a:pt x="0" y="0"/>
                  </a:moveTo>
                  <a:lnTo>
                    <a:pt x="962024" y="0"/>
                  </a:lnTo>
                  <a:lnTo>
                    <a:pt x="962024" y="885824"/>
                  </a:lnTo>
                  <a:lnTo>
                    <a:pt x="0" y="885824"/>
                  </a:lnTo>
                  <a:lnTo>
                    <a:pt x="0" y="0"/>
                  </a:lnTo>
                  <a:close/>
                </a:path>
              </a:pathLst>
            </a:custGeom>
            <a:ln w="57149">
              <a:solidFill>
                <a:srgbClr val="000000"/>
              </a:solidFill>
            </a:ln>
          </p:spPr>
          <p:txBody>
            <a:bodyPr wrap="square" lIns="0" tIns="0" rIns="0" bIns="0" rtlCol="0"/>
            <a:lstStyle/>
            <a:p>
              <a:endParaRPr/>
            </a:p>
          </p:txBody>
        </p:sp>
        <p:sp>
          <p:nvSpPr>
            <p:cNvPr id="166" name="object 166"/>
            <p:cNvSpPr/>
            <p:nvPr/>
          </p:nvSpPr>
          <p:spPr>
            <a:xfrm>
              <a:off x="11491366" y="6665302"/>
              <a:ext cx="1019175" cy="942975"/>
            </a:xfrm>
            <a:custGeom>
              <a:avLst/>
              <a:gdLst/>
              <a:ahLst/>
              <a:cxnLst/>
              <a:rect l="l" t="t" r="r" b="b"/>
              <a:pathLst>
                <a:path w="1019175" h="942975">
                  <a:moveTo>
                    <a:pt x="1019175" y="0"/>
                  </a:moveTo>
                  <a:lnTo>
                    <a:pt x="0" y="0"/>
                  </a:lnTo>
                  <a:lnTo>
                    <a:pt x="0" y="764794"/>
                  </a:lnTo>
                  <a:lnTo>
                    <a:pt x="0" y="835952"/>
                  </a:lnTo>
                  <a:lnTo>
                    <a:pt x="0" y="942962"/>
                  </a:lnTo>
                  <a:lnTo>
                    <a:pt x="1019175" y="942962"/>
                  </a:lnTo>
                  <a:lnTo>
                    <a:pt x="1019175" y="835952"/>
                  </a:lnTo>
                  <a:lnTo>
                    <a:pt x="1019175" y="764794"/>
                  </a:lnTo>
                  <a:lnTo>
                    <a:pt x="1019175" y="0"/>
                  </a:lnTo>
                  <a:close/>
                </a:path>
              </a:pathLst>
            </a:custGeom>
            <a:solidFill>
              <a:srgbClr val="FA9D9D"/>
            </a:solidFill>
          </p:spPr>
          <p:txBody>
            <a:bodyPr wrap="square" lIns="0" tIns="0" rIns="0" bIns="0" rtlCol="0"/>
            <a:lstStyle/>
            <a:p>
              <a:endParaRPr/>
            </a:p>
          </p:txBody>
        </p:sp>
        <p:sp>
          <p:nvSpPr>
            <p:cNvPr id="167" name="object 167"/>
            <p:cNvSpPr/>
            <p:nvPr/>
          </p:nvSpPr>
          <p:spPr>
            <a:xfrm>
              <a:off x="11519945" y="6693865"/>
              <a:ext cx="962025" cy="885825"/>
            </a:xfrm>
            <a:custGeom>
              <a:avLst/>
              <a:gdLst/>
              <a:ahLst/>
              <a:cxnLst/>
              <a:rect l="l" t="t" r="r" b="b"/>
              <a:pathLst>
                <a:path w="962025" h="885825">
                  <a:moveTo>
                    <a:pt x="0" y="0"/>
                  </a:moveTo>
                  <a:lnTo>
                    <a:pt x="962024" y="0"/>
                  </a:lnTo>
                  <a:lnTo>
                    <a:pt x="962024" y="885824"/>
                  </a:lnTo>
                  <a:lnTo>
                    <a:pt x="0" y="885824"/>
                  </a:lnTo>
                  <a:lnTo>
                    <a:pt x="0" y="0"/>
                  </a:lnTo>
                  <a:close/>
                </a:path>
              </a:pathLst>
            </a:custGeom>
            <a:ln w="57149">
              <a:solidFill>
                <a:srgbClr val="000000"/>
              </a:solidFill>
            </a:ln>
          </p:spPr>
          <p:txBody>
            <a:bodyPr wrap="square" lIns="0" tIns="0" rIns="0" bIns="0" rtlCol="0"/>
            <a:lstStyle/>
            <a:p>
              <a:endParaRPr/>
            </a:p>
          </p:txBody>
        </p:sp>
        <p:sp>
          <p:nvSpPr>
            <p:cNvPr id="168" name="object 168"/>
            <p:cNvSpPr/>
            <p:nvPr/>
          </p:nvSpPr>
          <p:spPr>
            <a:xfrm>
              <a:off x="11640147" y="6586854"/>
              <a:ext cx="933450" cy="914400"/>
            </a:xfrm>
            <a:custGeom>
              <a:avLst/>
              <a:gdLst/>
              <a:ahLst/>
              <a:cxnLst/>
              <a:rect l="l" t="t" r="r" b="b"/>
              <a:pathLst>
                <a:path w="933450" h="914400">
                  <a:moveTo>
                    <a:pt x="933450" y="0"/>
                  </a:moveTo>
                  <a:lnTo>
                    <a:pt x="0" y="0"/>
                  </a:lnTo>
                  <a:lnTo>
                    <a:pt x="0" y="843241"/>
                  </a:lnTo>
                  <a:lnTo>
                    <a:pt x="0" y="914400"/>
                  </a:lnTo>
                  <a:lnTo>
                    <a:pt x="933450" y="914400"/>
                  </a:lnTo>
                  <a:lnTo>
                    <a:pt x="933450" y="843241"/>
                  </a:lnTo>
                  <a:lnTo>
                    <a:pt x="933450" y="0"/>
                  </a:lnTo>
                  <a:close/>
                </a:path>
              </a:pathLst>
            </a:custGeom>
            <a:solidFill>
              <a:srgbClr val="CDCDCD"/>
            </a:solidFill>
          </p:spPr>
          <p:txBody>
            <a:bodyPr wrap="square" lIns="0" tIns="0" rIns="0" bIns="0" rtlCol="0"/>
            <a:lstStyle/>
            <a:p>
              <a:endParaRPr/>
            </a:p>
          </p:txBody>
        </p:sp>
        <p:sp>
          <p:nvSpPr>
            <p:cNvPr id="169" name="object 169"/>
            <p:cNvSpPr/>
            <p:nvPr/>
          </p:nvSpPr>
          <p:spPr>
            <a:xfrm>
              <a:off x="11659201" y="6605893"/>
              <a:ext cx="895350" cy="876300"/>
            </a:xfrm>
            <a:custGeom>
              <a:avLst/>
              <a:gdLst/>
              <a:ahLst/>
              <a:cxnLst/>
              <a:rect l="l" t="t" r="r" b="b"/>
              <a:pathLst>
                <a:path w="895350" h="876300">
                  <a:moveTo>
                    <a:pt x="0" y="0"/>
                  </a:moveTo>
                  <a:lnTo>
                    <a:pt x="895349" y="0"/>
                  </a:lnTo>
                  <a:lnTo>
                    <a:pt x="895349" y="876299"/>
                  </a:lnTo>
                  <a:lnTo>
                    <a:pt x="0" y="876299"/>
                  </a:lnTo>
                  <a:lnTo>
                    <a:pt x="0" y="0"/>
                  </a:lnTo>
                  <a:close/>
                </a:path>
              </a:pathLst>
            </a:custGeom>
            <a:ln w="38099">
              <a:solidFill>
                <a:srgbClr val="000000"/>
              </a:solidFill>
            </a:ln>
          </p:spPr>
          <p:txBody>
            <a:bodyPr wrap="square" lIns="0" tIns="0" rIns="0" bIns="0" rtlCol="0"/>
            <a:lstStyle/>
            <a:p>
              <a:endParaRPr/>
            </a:p>
          </p:txBody>
        </p:sp>
        <p:sp>
          <p:nvSpPr>
            <p:cNvPr id="170" name="object 170"/>
            <p:cNvSpPr/>
            <p:nvPr/>
          </p:nvSpPr>
          <p:spPr>
            <a:xfrm>
              <a:off x="11648618" y="7176071"/>
              <a:ext cx="323850" cy="314325"/>
            </a:xfrm>
            <a:custGeom>
              <a:avLst/>
              <a:gdLst/>
              <a:ahLst/>
              <a:cxnLst/>
              <a:rect l="l" t="t" r="r" b="b"/>
              <a:pathLst>
                <a:path w="323850" h="314325">
                  <a:moveTo>
                    <a:pt x="323850" y="254025"/>
                  </a:moveTo>
                  <a:lnTo>
                    <a:pt x="89535" y="254025"/>
                  </a:lnTo>
                  <a:lnTo>
                    <a:pt x="89535" y="0"/>
                  </a:lnTo>
                  <a:lnTo>
                    <a:pt x="0" y="0"/>
                  </a:lnTo>
                  <a:lnTo>
                    <a:pt x="0" y="254025"/>
                  </a:lnTo>
                  <a:lnTo>
                    <a:pt x="0" y="314325"/>
                  </a:lnTo>
                  <a:lnTo>
                    <a:pt x="323850" y="314325"/>
                  </a:lnTo>
                  <a:lnTo>
                    <a:pt x="323850" y="254025"/>
                  </a:lnTo>
                  <a:close/>
                </a:path>
              </a:pathLst>
            </a:custGeom>
            <a:solidFill>
              <a:srgbClr val="CDCDCD"/>
            </a:solidFill>
          </p:spPr>
          <p:txBody>
            <a:bodyPr wrap="square" lIns="0" tIns="0" rIns="0" bIns="0" rtlCol="0"/>
            <a:lstStyle/>
            <a:p>
              <a:endParaRPr/>
            </a:p>
          </p:txBody>
        </p:sp>
        <p:sp>
          <p:nvSpPr>
            <p:cNvPr id="171" name="object 171"/>
            <p:cNvSpPr/>
            <p:nvPr/>
          </p:nvSpPr>
          <p:spPr>
            <a:xfrm>
              <a:off x="11667679" y="7195118"/>
              <a:ext cx="285750" cy="276225"/>
            </a:xfrm>
            <a:custGeom>
              <a:avLst/>
              <a:gdLst/>
              <a:ahLst/>
              <a:cxnLst/>
              <a:rect l="l" t="t" r="r" b="b"/>
              <a:pathLst>
                <a:path w="285750" h="276225">
                  <a:moveTo>
                    <a:pt x="0" y="0"/>
                  </a:moveTo>
                  <a:lnTo>
                    <a:pt x="285749" y="0"/>
                  </a:lnTo>
                  <a:lnTo>
                    <a:pt x="285749" y="276224"/>
                  </a:lnTo>
                  <a:lnTo>
                    <a:pt x="0" y="276224"/>
                  </a:lnTo>
                  <a:lnTo>
                    <a:pt x="0" y="0"/>
                  </a:lnTo>
                  <a:close/>
                </a:path>
              </a:pathLst>
            </a:custGeom>
            <a:ln w="38099">
              <a:solidFill>
                <a:srgbClr val="000000"/>
              </a:solidFill>
            </a:ln>
          </p:spPr>
          <p:txBody>
            <a:bodyPr wrap="square" lIns="0" tIns="0" rIns="0" bIns="0" rtlCol="0"/>
            <a:lstStyle/>
            <a:p>
              <a:endParaRPr/>
            </a:p>
          </p:txBody>
        </p:sp>
        <p:sp>
          <p:nvSpPr>
            <p:cNvPr id="172" name="object 172"/>
            <p:cNvSpPr/>
            <p:nvPr/>
          </p:nvSpPr>
          <p:spPr>
            <a:xfrm>
              <a:off x="11961238" y="7430090"/>
              <a:ext cx="323850" cy="60960"/>
            </a:xfrm>
            <a:custGeom>
              <a:avLst/>
              <a:gdLst/>
              <a:ahLst/>
              <a:cxnLst/>
              <a:rect l="l" t="t" r="r" b="b"/>
              <a:pathLst>
                <a:path w="323850" h="60959">
                  <a:moveTo>
                    <a:pt x="0" y="60684"/>
                  </a:moveTo>
                  <a:lnTo>
                    <a:pt x="323849" y="60684"/>
                  </a:lnTo>
                  <a:lnTo>
                    <a:pt x="323849" y="0"/>
                  </a:lnTo>
                  <a:lnTo>
                    <a:pt x="0" y="0"/>
                  </a:lnTo>
                  <a:lnTo>
                    <a:pt x="0" y="60684"/>
                  </a:lnTo>
                  <a:close/>
                </a:path>
              </a:pathLst>
            </a:custGeom>
            <a:solidFill>
              <a:srgbClr val="CDCDCD"/>
            </a:solidFill>
          </p:spPr>
          <p:txBody>
            <a:bodyPr wrap="square" lIns="0" tIns="0" rIns="0" bIns="0" rtlCol="0"/>
            <a:lstStyle/>
            <a:p>
              <a:endParaRPr/>
            </a:p>
          </p:txBody>
        </p:sp>
        <p:sp>
          <p:nvSpPr>
            <p:cNvPr id="173" name="object 173"/>
            <p:cNvSpPr/>
            <p:nvPr/>
          </p:nvSpPr>
          <p:spPr>
            <a:xfrm>
              <a:off x="11980288" y="7195499"/>
              <a:ext cx="285750" cy="276225"/>
            </a:xfrm>
            <a:custGeom>
              <a:avLst/>
              <a:gdLst/>
              <a:ahLst/>
              <a:cxnLst/>
              <a:rect l="l" t="t" r="r" b="b"/>
              <a:pathLst>
                <a:path w="285750" h="276225">
                  <a:moveTo>
                    <a:pt x="0" y="0"/>
                  </a:moveTo>
                  <a:lnTo>
                    <a:pt x="285749" y="0"/>
                  </a:lnTo>
                  <a:lnTo>
                    <a:pt x="285749" y="276224"/>
                  </a:lnTo>
                  <a:lnTo>
                    <a:pt x="0" y="276224"/>
                  </a:lnTo>
                  <a:lnTo>
                    <a:pt x="0" y="0"/>
                  </a:lnTo>
                  <a:close/>
                </a:path>
              </a:pathLst>
            </a:custGeom>
            <a:ln w="38099">
              <a:solidFill>
                <a:srgbClr val="000000"/>
              </a:solidFill>
            </a:ln>
          </p:spPr>
          <p:txBody>
            <a:bodyPr wrap="square" lIns="0" tIns="0" rIns="0" bIns="0" rtlCol="0"/>
            <a:lstStyle/>
            <a:p>
              <a:endParaRPr/>
            </a:p>
          </p:txBody>
        </p:sp>
        <p:sp>
          <p:nvSpPr>
            <p:cNvPr id="174" name="object 174"/>
            <p:cNvSpPr/>
            <p:nvPr/>
          </p:nvSpPr>
          <p:spPr>
            <a:xfrm>
              <a:off x="12256990" y="7430090"/>
              <a:ext cx="323850" cy="64769"/>
            </a:xfrm>
            <a:custGeom>
              <a:avLst/>
              <a:gdLst/>
              <a:ahLst/>
              <a:cxnLst/>
              <a:rect l="l" t="t" r="r" b="b"/>
              <a:pathLst>
                <a:path w="323850" h="64770">
                  <a:moveTo>
                    <a:pt x="0" y="64302"/>
                  </a:moveTo>
                  <a:lnTo>
                    <a:pt x="323849" y="64302"/>
                  </a:lnTo>
                  <a:lnTo>
                    <a:pt x="323849" y="0"/>
                  </a:lnTo>
                  <a:lnTo>
                    <a:pt x="0" y="0"/>
                  </a:lnTo>
                  <a:lnTo>
                    <a:pt x="0" y="64302"/>
                  </a:lnTo>
                  <a:close/>
                </a:path>
              </a:pathLst>
            </a:custGeom>
            <a:solidFill>
              <a:srgbClr val="CDCDCD"/>
            </a:solidFill>
          </p:spPr>
          <p:txBody>
            <a:bodyPr wrap="square" lIns="0" tIns="0" rIns="0" bIns="0" rtlCol="0"/>
            <a:lstStyle/>
            <a:p>
              <a:endParaRPr/>
            </a:p>
          </p:txBody>
        </p:sp>
        <p:sp>
          <p:nvSpPr>
            <p:cNvPr id="175" name="object 175"/>
            <p:cNvSpPr/>
            <p:nvPr/>
          </p:nvSpPr>
          <p:spPr>
            <a:xfrm>
              <a:off x="12276040" y="7199117"/>
              <a:ext cx="285750" cy="276225"/>
            </a:xfrm>
            <a:custGeom>
              <a:avLst/>
              <a:gdLst/>
              <a:ahLst/>
              <a:cxnLst/>
              <a:rect l="l" t="t" r="r" b="b"/>
              <a:pathLst>
                <a:path w="285750" h="276225">
                  <a:moveTo>
                    <a:pt x="0" y="0"/>
                  </a:moveTo>
                  <a:lnTo>
                    <a:pt x="285749" y="0"/>
                  </a:lnTo>
                  <a:lnTo>
                    <a:pt x="285749" y="276224"/>
                  </a:lnTo>
                  <a:lnTo>
                    <a:pt x="0" y="276224"/>
                  </a:lnTo>
                  <a:lnTo>
                    <a:pt x="0" y="0"/>
                  </a:lnTo>
                  <a:close/>
                </a:path>
              </a:pathLst>
            </a:custGeom>
            <a:ln w="38099">
              <a:solidFill>
                <a:srgbClr val="000000"/>
              </a:solidFill>
            </a:ln>
          </p:spPr>
          <p:txBody>
            <a:bodyPr wrap="square" lIns="0" tIns="0" rIns="0" bIns="0" rtlCol="0"/>
            <a:lstStyle/>
            <a:p>
              <a:endParaRPr/>
            </a:p>
          </p:txBody>
        </p:sp>
        <p:sp>
          <p:nvSpPr>
            <p:cNvPr id="176" name="object 176"/>
            <p:cNvSpPr/>
            <p:nvPr/>
          </p:nvSpPr>
          <p:spPr>
            <a:xfrm>
              <a:off x="11645961" y="6879839"/>
              <a:ext cx="92710" cy="314325"/>
            </a:xfrm>
            <a:custGeom>
              <a:avLst/>
              <a:gdLst/>
              <a:ahLst/>
              <a:cxnLst/>
              <a:rect l="l" t="t" r="r" b="b"/>
              <a:pathLst>
                <a:path w="92709" h="314325">
                  <a:moveTo>
                    <a:pt x="0" y="314324"/>
                  </a:moveTo>
                  <a:lnTo>
                    <a:pt x="92202" y="314324"/>
                  </a:lnTo>
                  <a:lnTo>
                    <a:pt x="92202" y="0"/>
                  </a:lnTo>
                  <a:lnTo>
                    <a:pt x="0" y="0"/>
                  </a:lnTo>
                  <a:lnTo>
                    <a:pt x="0" y="314324"/>
                  </a:lnTo>
                  <a:close/>
                </a:path>
              </a:pathLst>
            </a:custGeom>
            <a:solidFill>
              <a:srgbClr val="CDCDCD"/>
            </a:solidFill>
          </p:spPr>
          <p:txBody>
            <a:bodyPr wrap="square" lIns="0" tIns="0" rIns="0" bIns="0" rtlCol="0"/>
            <a:lstStyle/>
            <a:p>
              <a:endParaRPr/>
            </a:p>
          </p:txBody>
        </p:sp>
        <p:sp>
          <p:nvSpPr>
            <p:cNvPr id="177" name="object 177"/>
            <p:cNvSpPr/>
            <p:nvPr/>
          </p:nvSpPr>
          <p:spPr>
            <a:xfrm>
              <a:off x="11665011" y="6898889"/>
              <a:ext cx="285750" cy="276225"/>
            </a:xfrm>
            <a:custGeom>
              <a:avLst/>
              <a:gdLst/>
              <a:ahLst/>
              <a:cxnLst/>
              <a:rect l="l" t="t" r="r" b="b"/>
              <a:pathLst>
                <a:path w="285750" h="276225">
                  <a:moveTo>
                    <a:pt x="0" y="0"/>
                  </a:moveTo>
                  <a:lnTo>
                    <a:pt x="285749" y="0"/>
                  </a:lnTo>
                  <a:lnTo>
                    <a:pt x="285749" y="276224"/>
                  </a:lnTo>
                  <a:lnTo>
                    <a:pt x="0" y="276224"/>
                  </a:lnTo>
                  <a:lnTo>
                    <a:pt x="0" y="0"/>
                  </a:lnTo>
                  <a:close/>
                </a:path>
              </a:pathLst>
            </a:custGeom>
            <a:ln w="38099">
              <a:solidFill>
                <a:srgbClr val="000000"/>
              </a:solidFill>
            </a:ln>
          </p:spPr>
          <p:txBody>
            <a:bodyPr wrap="square" lIns="0" tIns="0" rIns="0" bIns="0" rtlCol="0"/>
            <a:lstStyle/>
            <a:p>
              <a:endParaRPr/>
            </a:p>
          </p:txBody>
        </p:sp>
      </p:grpSp>
      <p:sp>
        <p:nvSpPr>
          <p:cNvPr id="178" name="object 178"/>
          <p:cNvSpPr/>
          <p:nvPr/>
        </p:nvSpPr>
        <p:spPr>
          <a:xfrm>
            <a:off x="11738164" y="6401390"/>
            <a:ext cx="1019175" cy="1028700"/>
          </a:xfrm>
          <a:custGeom>
            <a:avLst/>
            <a:gdLst/>
            <a:ahLst/>
            <a:cxnLst/>
            <a:rect l="l" t="t" r="r" b="b"/>
            <a:pathLst>
              <a:path w="1019175" h="1028700">
                <a:moveTo>
                  <a:pt x="1019174" y="1028699"/>
                </a:moveTo>
                <a:lnTo>
                  <a:pt x="0" y="1028699"/>
                </a:lnTo>
                <a:lnTo>
                  <a:pt x="0" y="0"/>
                </a:lnTo>
                <a:lnTo>
                  <a:pt x="1019174" y="0"/>
                </a:lnTo>
                <a:lnTo>
                  <a:pt x="1019174" y="1028699"/>
                </a:lnTo>
                <a:close/>
              </a:path>
            </a:pathLst>
          </a:custGeom>
          <a:solidFill>
            <a:srgbClr val="000000"/>
          </a:solidFill>
        </p:spPr>
        <p:txBody>
          <a:bodyPr wrap="square" lIns="0" tIns="0" rIns="0" bIns="0" rtlCol="0"/>
          <a:lstStyle/>
          <a:p>
            <a:endParaRPr/>
          </a:p>
        </p:txBody>
      </p:sp>
      <p:sp>
        <p:nvSpPr>
          <p:cNvPr id="179" name="object 179"/>
          <p:cNvSpPr txBox="1"/>
          <p:nvPr/>
        </p:nvSpPr>
        <p:spPr>
          <a:xfrm>
            <a:off x="10943942" y="8158610"/>
            <a:ext cx="1923414" cy="732155"/>
          </a:xfrm>
          <a:prstGeom prst="rect">
            <a:avLst/>
          </a:prstGeom>
        </p:spPr>
        <p:txBody>
          <a:bodyPr vert="horz" wrap="square" lIns="0" tIns="13970" rIns="0" bIns="0" rtlCol="0">
            <a:spAutoFit/>
          </a:bodyPr>
          <a:lstStyle/>
          <a:p>
            <a:pPr marL="12700" marR="5080" indent="495300">
              <a:lnSpc>
                <a:spcPct val="100499"/>
              </a:lnSpc>
              <a:spcBef>
                <a:spcPts val="110"/>
              </a:spcBef>
            </a:pPr>
            <a:r>
              <a:rPr sz="2300" dirty="0">
                <a:latin typeface="Trebuchet MS"/>
                <a:cs typeface="Trebuchet MS"/>
              </a:rPr>
              <a:t>8x8x32 </a:t>
            </a:r>
            <a:r>
              <a:rPr sz="2300" spc="5" dirty="0">
                <a:latin typeface="Trebuchet MS"/>
                <a:cs typeface="Trebuchet MS"/>
              </a:rPr>
              <a:t> </a:t>
            </a:r>
            <a:r>
              <a:rPr sz="2300" spc="-85" dirty="0">
                <a:latin typeface="Trebuchet MS"/>
                <a:cs typeface="Trebuchet MS"/>
              </a:rPr>
              <a:t>f</a:t>
            </a:r>
            <a:r>
              <a:rPr sz="2300" spc="-80" dirty="0">
                <a:latin typeface="Trebuchet MS"/>
                <a:cs typeface="Trebuchet MS"/>
              </a:rPr>
              <a:t>e</a:t>
            </a:r>
            <a:r>
              <a:rPr sz="2300" spc="-45" dirty="0">
                <a:latin typeface="Trebuchet MS"/>
                <a:cs typeface="Trebuchet MS"/>
              </a:rPr>
              <a:t>a</a:t>
            </a:r>
            <a:r>
              <a:rPr sz="2300" spc="-70" dirty="0">
                <a:latin typeface="Trebuchet MS"/>
                <a:cs typeface="Trebuchet MS"/>
              </a:rPr>
              <a:t>t</a:t>
            </a:r>
            <a:r>
              <a:rPr sz="2300" spc="-35" dirty="0">
                <a:latin typeface="Trebuchet MS"/>
                <a:cs typeface="Trebuchet MS"/>
              </a:rPr>
              <a:t>u</a:t>
            </a:r>
            <a:r>
              <a:rPr sz="2300" spc="-150" dirty="0">
                <a:latin typeface="Trebuchet MS"/>
                <a:cs typeface="Trebuchet MS"/>
              </a:rPr>
              <a:t>r</a:t>
            </a:r>
            <a:r>
              <a:rPr sz="2300" spc="-80" dirty="0">
                <a:latin typeface="Trebuchet MS"/>
                <a:cs typeface="Trebuchet MS"/>
              </a:rPr>
              <a:t>e</a:t>
            </a:r>
            <a:r>
              <a:rPr sz="2300" spc="-165" dirty="0">
                <a:latin typeface="Trebuchet MS"/>
                <a:cs typeface="Trebuchet MS"/>
              </a:rPr>
              <a:t> </a:t>
            </a:r>
            <a:r>
              <a:rPr sz="2300" spc="-5" dirty="0">
                <a:latin typeface="Trebuchet MS"/>
                <a:cs typeface="Trebuchet MS"/>
              </a:rPr>
              <a:t>v</a:t>
            </a:r>
            <a:r>
              <a:rPr sz="2300" spc="100" dirty="0">
                <a:latin typeface="Trebuchet MS"/>
                <a:cs typeface="Trebuchet MS"/>
              </a:rPr>
              <a:t>o</a:t>
            </a:r>
            <a:r>
              <a:rPr sz="2300" spc="-160" dirty="0">
                <a:latin typeface="Trebuchet MS"/>
                <a:cs typeface="Trebuchet MS"/>
              </a:rPr>
              <a:t>l</a:t>
            </a:r>
            <a:r>
              <a:rPr sz="2300" spc="-35" dirty="0">
                <a:latin typeface="Trebuchet MS"/>
                <a:cs typeface="Trebuchet MS"/>
              </a:rPr>
              <a:t>u</a:t>
            </a:r>
            <a:r>
              <a:rPr sz="2300" spc="10" dirty="0">
                <a:latin typeface="Trebuchet MS"/>
                <a:cs typeface="Trebuchet MS"/>
              </a:rPr>
              <a:t>m</a:t>
            </a:r>
            <a:r>
              <a:rPr sz="2300" spc="-80" dirty="0">
                <a:latin typeface="Trebuchet MS"/>
                <a:cs typeface="Trebuchet MS"/>
              </a:rPr>
              <a:t>e</a:t>
            </a:r>
            <a:endParaRPr sz="2300">
              <a:latin typeface="Trebuchet MS"/>
              <a:cs typeface="Trebuchet MS"/>
            </a:endParaRPr>
          </a:p>
        </p:txBody>
      </p:sp>
      <p:sp>
        <p:nvSpPr>
          <p:cNvPr id="180" name="object 180"/>
          <p:cNvSpPr txBox="1"/>
          <p:nvPr/>
        </p:nvSpPr>
        <p:spPr>
          <a:xfrm>
            <a:off x="16121493" y="6967073"/>
            <a:ext cx="1075690" cy="379730"/>
          </a:xfrm>
          <a:prstGeom prst="rect">
            <a:avLst/>
          </a:prstGeom>
        </p:spPr>
        <p:txBody>
          <a:bodyPr vert="horz" wrap="square" lIns="0" tIns="15875" rIns="0" bIns="0" rtlCol="0">
            <a:spAutoFit/>
          </a:bodyPr>
          <a:lstStyle/>
          <a:p>
            <a:pPr marL="12700">
              <a:lnSpc>
                <a:spcPct val="100000"/>
              </a:lnSpc>
              <a:spcBef>
                <a:spcPts val="125"/>
              </a:spcBef>
            </a:pPr>
            <a:r>
              <a:rPr sz="2300" spc="10" dirty="0">
                <a:latin typeface="Trebuchet MS"/>
                <a:cs typeface="Trebuchet MS"/>
              </a:rPr>
              <a:t>6</a:t>
            </a:r>
            <a:r>
              <a:rPr sz="2300" spc="125" dirty="0">
                <a:latin typeface="Trebuchet MS"/>
                <a:cs typeface="Trebuchet MS"/>
              </a:rPr>
              <a:t>4</a:t>
            </a:r>
            <a:r>
              <a:rPr sz="2300" spc="40" dirty="0">
                <a:latin typeface="Trebuchet MS"/>
                <a:cs typeface="Trebuchet MS"/>
              </a:rPr>
              <a:t>x</a:t>
            </a:r>
            <a:r>
              <a:rPr sz="2300" spc="10" dirty="0">
                <a:latin typeface="Trebuchet MS"/>
                <a:cs typeface="Trebuchet MS"/>
              </a:rPr>
              <a:t>6</a:t>
            </a:r>
            <a:r>
              <a:rPr sz="2300" spc="125" dirty="0">
                <a:latin typeface="Trebuchet MS"/>
                <a:cs typeface="Trebuchet MS"/>
              </a:rPr>
              <a:t>4</a:t>
            </a:r>
            <a:r>
              <a:rPr sz="2300" spc="40" dirty="0">
                <a:latin typeface="Trebuchet MS"/>
                <a:cs typeface="Trebuchet MS"/>
              </a:rPr>
              <a:t>x</a:t>
            </a:r>
            <a:r>
              <a:rPr sz="2300" spc="-440" dirty="0">
                <a:latin typeface="Trebuchet MS"/>
                <a:cs typeface="Trebuchet MS"/>
              </a:rPr>
              <a:t>1</a:t>
            </a:r>
            <a:endParaRPr sz="2300">
              <a:latin typeface="Trebuchet MS"/>
              <a:cs typeface="Trebuchet MS"/>
            </a:endParaRPr>
          </a:p>
        </p:txBody>
      </p:sp>
      <p:sp>
        <p:nvSpPr>
          <p:cNvPr id="181" name="object 181"/>
          <p:cNvSpPr txBox="1"/>
          <p:nvPr/>
        </p:nvSpPr>
        <p:spPr>
          <a:xfrm>
            <a:off x="1641741" y="2624999"/>
            <a:ext cx="2364740" cy="732155"/>
          </a:xfrm>
          <a:prstGeom prst="rect">
            <a:avLst/>
          </a:prstGeom>
        </p:spPr>
        <p:txBody>
          <a:bodyPr vert="horz" wrap="square" lIns="0" tIns="15875" rIns="0" bIns="0" rtlCol="0">
            <a:spAutoFit/>
          </a:bodyPr>
          <a:lstStyle/>
          <a:p>
            <a:pPr marL="164465">
              <a:lnSpc>
                <a:spcPct val="100000"/>
              </a:lnSpc>
              <a:spcBef>
                <a:spcPts val="125"/>
              </a:spcBef>
            </a:pPr>
            <a:r>
              <a:rPr sz="2300" spc="10" dirty="0">
                <a:latin typeface="Arial MT"/>
                <a:cs typeface="Arial MT"/>
              </a:rPr>
              <a:t>bubble</a:t>
            </a:r>
            <a:r>
              <a:rPr sz="2300" spc="-25" dirty="0">
                <a:latin typeface="Arial MT"/>
                <a:cs typeface="Arial MT"/>
              </a:rPr>
              <a:t> </a:t>
            </a:r>
            <a:r>
              <a:rPr sz="2300" spc="10" dirty="0">
                <a:latin typeface="Arial MT"/>
                <a:cs typeface="Arial MT"/>
              </a:rPr>
              <a:t>diagram</a:t>
            </a:r>
            <a:endParaRPr sz="2300">
              <a:latin typeface="Arial MT"/>
              <a:cs typeface="Arial MT"/>
            </a:endParaRPr>
          </a:p>
          <a:p>
            <a:pPr marL="12700">
              <a:lnSpc>
                <a:spcPct val="100000"/>
              </a:lnSpc>
              <a:spcBef>
                <a:spcPts val="15"/>
              </a:spcBef>
            </a:pPr>
            <a:r>
              <a:rPr sz="2300" spc="10" dirty="0">
                <a:latin typeface="Arial MT"/>
                <a:cs typeface="Arial MT"/>
              </a:rPr>
              <a:t>-&gt;condition</a:t>
            </a:r>
            <a:r>
              <a:rPr sz="2300" spc="-55" dirty="0">
                <a:latin typeface="Arial MT"/>
                <a:cs typeface="Arial MT"/>
              </a:rPr>
              <a:t> </a:t>
            </a:r>
            <a:r>
              <a:rPr sz="2300" spc="10" dirty="0">
                <a:latin typeface="Arial MT"/>
                <a:cs typeface="Arial MT"/>
              </a:rPr>
              <a:t>image</a:t>
            </a:r>
            <a:endParaRPr sz="2300">
              <a:latin typeface="Arial MT"/>
              <a:cs typeface="Arial MT"/>
            </a:endParaRPr>
          </a:p>
        </p:txBody>
      </p:sp>
      <p:sp>
        <p:nvSpPr>
          <p:cNvPr id="182" name="object 182"/>
          <p:cNvSpPr txBox="1"/>
          <p:nvPr/>
        </p:nvSpPr>
        <p:spPr>
          <a:xfrm>
            <a:off x="6445911" y="2334849"/>
            <a:ext cx="1772285" cy="732155"/>
          </a:xfrm>
          <a:prstGeom prst="rect">
            <a:avLst/>
          </a:prstGeom>
        </p:spPr>
        <p:txBody>
          <a:bodyPr vert="horz" wrap="square" lIns="0" tIns="13970" rIns="0" bIns="0" rtlCol="0">
            <a:spAutoFit/>
          </a:bodyPr>
          <a:lstStyle/>
          <a:p>
            <a:pPr marL="492759" marR="5080" indent="-480695">
              <a:lnSpc>
                <a:spcPct val="100499"/>
              </a:lnSpc>
              <a:spcBef>
                <a:spcPts val="110"/>
              </a:spcBef>
            </a:pPr>
            <a:r>
              <a:rPr sz="2300" spc="35" dirty="0">
                <a:latin typeface="Trebuchet MS"/>
                <a:cs typeface="Trebuchet MS"/>
              </a:rPr>
              <a:t>s</a:t>
            </a:r>
            <a:r>
              <a:rPr sz="2300" spc="-80" dirty="0">
                <a:latin typeface="Trebuchet MS"/>
                <a:cs typeface="Trebuchet MS"/>
              </a:rPr>
              <a:t>e</a:t>
            </a:r>
            <a:r>
              <a:rPr sz="2300" spc="95" dirty="0">
                <a:latin typeface="Trebuchet MS"/>
                <a:cs typeface="Trebuchet MS"/>
              </a:rPr>
              <a:t>g</a:t>
            </a:r>
            <a:r>
              <a:rPr sz="2300" spc="10" dirty="0">
                <a:latin typeface="Trebuchet MS"/>
                <a:cs typeface="Trebuchet MS"/>
              </a:rPr>
              <a:t>m</a:t>
            </a:r>
            <a:r>
              <a:rPr sz="2300" spc="-80" dirty="0">
                <a:latin typeface="Trebuchet MS"/>
                <a:cs typeface="Trebuchet MS"/>
              </a:rPr>
              <a:t>e</a:t>
            </a:r>
            <a:r>
              <a:rPr sz="2300" spc="15" dirty="0">
                <a:latin typeface="Trebuchet MS"/>
                <a:cs typeface="Trebuchet MS"/>
              </a:rPr>
              <a:t>n</a:t>
            </a:r>
            <a:r>
              <a:rPr sz="2300" spc="-70" dirty="0">
                <a:latin typeface="Trebuchet MS"/>
                <a:cs typeface="Trebuchet MS"/>
              </a:rPr>
              <a:t>t</a:t>
            </a:r>
            <a:r>
              <a:rPr sz="2300" spc="-45" dirty="0">
                <a:latin typeface="Trebuchet MS"/>
                <a:cs typeface="Trebuchet MS"/>
              </a:rPr>
              <a:t>a</a:t>
            </a:r>
            <a:r>
              <a:rPr sz="2300" spc="-70" dirty="0">
                <a:latin typeface="Trebuchet MS"/>
                <a:cs typeface="Trebuchet MS"/>
              </a:rPr>
              <a:t>t</a:t>
            </a:r>
            <a:r>
              <a:rPr sz="2300" spc="-140" dirty="0">
                <a:latin typeface="Trebuchet MS"/>
                <a:cs typeface="Trebuchet MS"/>
              </a:rPr>
              <a:t>i</a:t>
            </a:r>
            <a:r>
              <a:rPr sz="2300" spc="100" dirty="0">
                <a:latin typeface="Trebuchet MS"/>
                <a:cs typeface="Trebuchet MS"/>
              </a:rPr>
              <a:t>o</a:t>
            </a:r>
            <a:r>
              <a:rPr sz="2300" spc="10" dirty="0">
                <a:latin typeface="Trebuchet MS"/>
                <a:cs typeface="Trebuchet MS"/>
              </a:rPr>
              <a:t>n  masks</a:t>
            </a:r>
            <a:endParaRPr sz="2300">
              <a:latin typeface="Trebuchet MS"/>
              <a:cs typeface="Trebuchet MS"/>
            </a:endParaRPr>
          </a:p>
        </p:txBody>
      </p:sp>
      <p:sp>
        <p:nvSpPr>
          <p:cNvPr id="183" name="object 183"/>
          <p:cNvSpPr txBox="1"/>
          <p:nvPr/>
        </p:nvSpPr>
        <p:spPr>
          <a:xfrm>
            <a:off x="8559805" y="2511978"/>
            <a:ext cx="2045970" cy="379730"/>
          </a:xfrm>
          <a:prstGeom prst="rect">
            <a:avLst/>
          </a:prstGeom>
        </p:spPr>
        <p:txBody>
          <a:bodyPr vert="horz" wrap="square" lIns="0" tIns="15875" rIns="0" bIns="0" rtlCol="0">
            <a:spAutoFit/>
          </a:bodyPr>
          <a:lstStyle/>
          <a:p>
            <a:pPr marL="12700">
              <a:lnSpc>
                <a:spcPct val="100000"/>
              </a:lnSpc>
              <a:spcBef>
                <a:spcPts val="125"/>
              </a:spcBef>
            </a:pPr>
            <a:r>
              <a:rPr sz="2300" spc="-85" dirty="0">
                <a:latin typeface="Trebuchet MS"/>
                <a:cs typeface="Trebuchet MS"/>
              </a:rPr>
              <a:t>f</a:t>
            </a:r>
            <a:r>
              <a:rPr sz="2300" spc="-80" dirty="0">
                <a:latin typeface="Trebuchet MS"/>
                <a:cs typeface="Trebuchet MS"/>
              </a:rPr>
              <a:t>e</a:t>
            </a:r>
            <a:r>
              <a:rPr sz="2300" spc="-45" dirty="0">
                <a:latin typeface="Trebuchet MS"/>
                <a:cs typeface="Trebuchet MS"/>
              </a:rPr>
              <a:t>a</a:t>
            </a:r>
            <a:r>
              <a:rPr sz="2300" spc="-70" dirty="0">
                <a:latin typeface="Trebuchet MS"/>
                <a:cs typeface="Trebuchet MS"/>
              </a:rPr>
              <a:t>t</a:t>
            </a:r>
            <a:r>
              <a:rPr sz="2300" spc="-35" dirty="0">
                <a:latin typeface="Trebuchet MS"/>
                <a:cs typeface="Trebuchet MS"/>
              </a:rPr>
              <a:t>u</a:t>
            </a:r>
            <a:r>
              <a:rPr sz="2300" spc="-150" dirty="0">
                <a:latin typeface="Trebuchet MS"/>
                <a:cs typeface="Trebuchet MS"/>
              </a:rPr>
              <a:t>r</a:t>
            </a:r>
            <a:r>
              <a:rPr sz="2300" spc="-80" dirty="0">
                <a:latin typeface="Trebuchet MS"/>
                <a:cs typeface="Trebuchet MS"/>
              </a:rPr>
              <a:t>e</a:t>
            </a:r>
            <a:r>
              <a:rPr sz="2300" spc="-165" dirty="0">
                <a:latin typeface="Trebuchet MS"/>
                <a:cs typeface="Trebuchet MS"/>
              </a:rPr>
              <a:t> </a:t>
            </a:r>
            <a:r>
              <a:rPr sz="2300" spc="-5" dirty="0">
                <a:latin typeface="Trebuchet MS"/>
                <a:cs typeface="Trebuchet MS"/>
              </a:rPr>
              <a:t>v</a:t>
            </a:r>
            <a:r>
              <a:rPr sz="2300" spc="100" dirty="0">
                <a:latin typeface="Trebuchet MS"/>
                <a:cs typeface="Trebuchet MS"/>
              </a:rPr>
              <a:t>o</a:t>
            </a:r>
            <a:r>
              <a:rPr sz="2300" spc="-160" dirty="0">
                <a:latin typeface="Trebuchet MS"/>
                <a:cs typeface="Trebuchet MS"/>
              </a:rPr>
              <a:t>l</a:t>
            </a:r>
            <a:r>
              <a:rPr sz="2300" spc="-35" dirty="0">
                <a:latin typeface="Trebuchet MS"/>
                <a:cs typeface="Trebuchet MS"/>
              </a:rPr>
              <a:t>u</a:t>
            </a:r>
            <a:r>
              <a:rPr sz="2300" spc="10" dirty="0">
                <a:latin typeface="Trebuchet MS"/>
                <a:cs typeface="Trebuchet MS"/>
              </a:rPr>
              <a:t>m</a:t>
            </a:r>
            <a:r>
              <a:rPr sz="2300" spc="-80" dirty="0">
                <a:latin typeface="Trebuchet MS"/>
                <a:cs typeface="Trebuchet MS"/>
              </a:rPr>
              <a:t>e</a:t>
            </a:r>
            <a:r>
              <a:rPr sz="2300" spc="35" dirty="0">
                <a:latin typeface="Trebuchet MS"/>
                <a:cs typeface="Trebuchet MS"/>
              </a:rPr>
              <a:t>s</a:t>
            </a:r>
            <a:endParaRPr sz="2300">
              <a:latin typeface="Trebuchet MS"/>
              <a:cs typeface="Trebuchet MS"/>
            </a:endParaRPr>
          </a:p>
        </p:txBody>
      </p:sp>
      <p:sp>
        <p:nvSpPr>
          <p:cNvPr id="184" name="object 184"/>
          <p:cNvSpPr txBox="1"/>
          <p:nvPr/>
        </p:nvSpPr>
        <p:spPr>
          <a:xfrm>
            <a:off x="11006070" y="2511978"/>
            <a:ext cx="1995170" cy="379730"/>
          </a:xfrm>
          <a:prstGeom prst="rect">
            <a:avLst/>
          </a:prstGeom>
        </p:spPr>
        <p:txBody>
          <a:bodyPr vert="horz" wrap="square" lIns="0" tIns="15875" rIns="0" bIns="0" rtlCol="0">
            <a:spAutoFit/>
          </a:bodyPr>
          <a:lstStyle/>
          <a:p>
            <a:pPr marL="12700">
              <a:lnSpc>
                <a:spcPct val="100000"/>
              </a:lnSpc>
              <a:spcBef>
                <a:spcPts val="125"/>
              </a:spcBef>
            </a:pPr>
            <a:r>
              <a:rPr sz="2300" spc="-150" dirty="0">
                <a:latin typeface="Trebuchet MS"/>
                <a:cs typeface="Trebuchet MS"/>
              </a:rPr>
              <a:t>r</a:t>
            </a:r>
            <a:r>
              <a:rPr sz="2300" spc="-80" dirty="0">
                <a:latin typeface="Trebuchet MS"/>
                <a:cs typeface="Trebuchet MS"/>
              </a:rPr>
              <a:t>e</a:t>
            </a:r>
            <a:r>
              <a:rPr sz="2300" spc="-160" dirty="0">
                <a:latin typeface="Trebuchet MS"/>
                <a:cs typeface="Trebuchet MS"/>
              </a:rPr>
              <a:t>l</a:t>
            </a:r>
            <a:r>
              <a:rPr sz="2300" spc="-45" dirty="0">
                <a:latin typeface="Trebuchet MS"/>
                <a:cs typeface="Trebuchet MS"/>
              </a:rPr>
              <a:t>a</a:t>
            </a:r>
            <a:r>
              <a:rPr sz="2300" spc="-70" dirty="0">
                <a:latin typeface="Trebuchet MS"/>
                <a:cs typeface="Trebuchet MS"/>
              </a:rPr>
              <a:t>t</a:t>
            </a:r>
            <a:r>
              <a:rPr sz="2300" spc="-140" dirty="0">
                <a:latin typeface="Trebuchet MS"/>
                <a:cs typeface="Trebuchet MS"/>
              </a:rPr>
              <a:t>i</a:t>
            </a:r>
            <a:r>
              <a:rPr sz="2300" spc="100" dirty="0">
                <a:latin typeface="Trebuchet MS"/>
                <a:cs typeface="Trebuchet MS"/>
              </a:rPr>
              <a:t>o</a:t>
            </a:r>
            <a:r>
              <a:rPr sz="2300" spc="15" dirty="0">
                <a:latin typeface="Trebuchet MS"/>
                <a:cs typeface="Trebuchet MS"/>
              </a:rPr>
              <a:t>n</a:t>
            </a:r>
            <a:r>
              <a:rPr sz="2300" spc="-45" dirty="0">
                <a:latin typeface="Trebuchet MS"/>
                <a:cs typeface="Trebuchet MS"/>
              </a:rPr>
              <a:t>a</a:t>
            </a:r>
            <a:r>
              <a:rPr sz="2300" spc="-160" dirty="0">
                <a:latin typeface="Trebuchet MS"/>
                <a:cs typeface="Trebuchet MS"/>
              </a:rPr>
              <a:t>l</a:t>
            </a:r>
            <a:r>
              <a:rPr sz="2300" spc="-165" dirty="0">
                <a:latin typeface="Trebuchet MS"/>
                <a:cs typeface="Trebuchet MS"/>
              </a:rPr>
              <a:t> </a:t>
            </a:r>
            <a:r>
              <a:rPr sz="2300" spc="95" dirty="0">
                <a:latin typeface="Trebuchet MS"/>
                <a:cs typeface="Trebuchet MS"/>
              </a:rPr>
              <a:t>g</a:t>
            </a:r>
            <a:r>
              <a:rPr sz="2300" spc="-135" dirty="0">
                <a:latin typeface="Trebuchet MS"/>
                <a:cs typeface="Trebuchet MS"/>
              </a:rPr>
              <a:t>r</a:t>
            </a:r>
            <a:r>
              <a:rPr sz="2300" spc="-45" dirty="0">
                <a:latin typeface="Trebuchet MS"/>
                <a:cs typeface="Trebuchet MS"/>
              </a:rPr>
              <a:t>a</a:t>
            </a:r>
            <a:r>
              <a:rPr sz="2300" spc="-30" dirty="0">
                <a:latin typeface="Trebuchet MS"/>
                <a:cs typeface="Trebuchet MS"/>
              </a:rPr>
              <a:t>p</a:t>
            </a:r>
            <a:r>
              <a:rPr sz="2300" spc="10" dirty="0">
                <a:latin typeface="Trebuchet MS"/>
                <a:cs typeface="Trebuchet MS"/>
              </a:rPr>
              <a:t>h</a:t>
            </a:r>
            <a:endParaRPr sz="2300">
              <a:latin typeface="Trebuchet MS"/>
              <a:cs typeface="Trebuchet MS"/>
            </a:endParaRPr>
          </a:p>
        </p:txBody>
      </p:sp>
      <p:sp>
        <p:nvSpPr>
          <p:cNvPr id="185" name="object 185"/>
          <p:cNvSpPr txBox="1"/>
          <p:nvPr/>
        </p:nvSpPr>
        <p:spPr>
          <a:xfrm>
            <a:off x="15574953" y="2520689"/>
            <a:ext cx="1772285" cy="732155"/>
          </a:xfrm>
          <a:prstGeom prst="rect">
            <a:avLst/>
          </a:prstGeom>
        </p:spPr>
        <p:txBody>
          <a:bodyPr vert="horz" wrap="square" lIns="0" tIns="13970" rIns="0" bIns="0" rtlCol="0">
            <a:spAutoFit/>
          </a:bodyPr>
          <a:lstStyle/>
          <a:p>
            <a:pPr marL="95885" marR="5080" indent="-83820">
              <a:lnSpc>
                <a:spcPct val="100499"/>
              </a:lnSpc>
              <a:spcBef>
                <a:spcPts val="110"/>
              </a:spcBef>
            </a:pPr>
            <a:r>
              <a:rPr sz="2300" spc="35" dirty="0">
                <a:latin typeface="Trebuchet MS"/>
                <a:cs typeface="Trebuchet MS"/>
              </a:rPr>
              <a:t>s</a:t>
            </a:r>
            <a:r>
              <a:rPr sz="2300" spc="-80" dirty="0">
                <a:latin typeface="Trebuchet MS"/>
                <a:cs typeface="Trebuchet MS"/>
              </a:rPr>
              <a:t>e</a:t>
            </a:r>
            <a:r>
              <a:rPr sz="2300" spc="95" dirty="0">
                <a:latin typeface="Trebuchet MS"/>
                <a:cs typeface="Trebuchet MS"/>
              </a:rPr>
              <a:t>g</a:t>
            </a:r>
            <a:r>
              <a:rPr sz="2300" spc="10" dirty="0">
                <a:latin typeface="Trebuchet MS"/>
                <a:cs typeface="Trebuchet MS"/>
              </a:rPr>
              <a:t>m</a:t>
            </a:r>
            <a:r>
              <a:rPr sz="2300" spc="-80" dirty="0">
                <a:latin typeface="Trebuchet MS"/>
                <a:cs typeface="Trebuchet MS"/>
              </a:rPr>
              <a:t>e</a:t>
            </a:r>
            <a:r>
              <a:rPr sz="2300" spc="15" dirty="0">
                <a:latin typeface="Trebuchet MS"/>
                <a:cs typeface="Trebuchet MS"/>
              </a:rPr>
              <a:t>n</a:t>
            </a:r>
            <a:r>
              <a:rPr sz="2300" spc="-70" dirty="0">
                <a:latin typeface="Trebuchet MS"/>
                <a:cs typeface="Trebuchet MS"/>
              </a:rPr>
              <a:t>t</a:t>
            </a:r>
            <a:r>
              <a:rPr sz="2300" spc="-45" dirty="0">
                <a:latin typeface="Trebuchet MS"/>
                <a:cs typeface="Trebuchet MS"/>
              </a:rPr>
              <a:t>a</a:t>
            </a:r>
            <a:r>
              <a:rPr sz="2300" spc="-70" dirty="0">
                <a:latin typeface="Trebuchet MS"/>
                <a:cs typeface="Trebuchet MS"/>
              </a:rPr>
              <a:t>t</a:t>
            </a:r>
            <a:r>
              <a:rPr sz="2300" spc="-140" dirty="0">
                <a:latin typeface="Trebuchet MS"/>
                <a:cs typeface="Trebuchet MS"/>
              </a:rPr>
              <a:t>i</a:t>
            </a:r>
            <a:r>
              <a:rPr sz="2300" spc="100" dirty="0">
                <a:latin typeface="Trebuchet MS"/>
                <a:cs typeface="Trebuchet MS"/>
              </a:rPr>
              <a:t>o</a:t>
            </a:r>
            <a:r>
              <a:rPr sz="2300" spc="10" dirty="0">
                <a:latin typeface="Trebuchet MS"/>
                <a:cs typeface="Trebuchet MS"/>
              </a:rPr>
              <a:t>n  m</a:t>
            </a:r>
            <a:r>
              <a:rPr sz="2300" spc="-45" dirty="0">
                <a:latin typeface="Trebuchet MS"/>
                <a:cs typeface="Trebuchet MS"/>
              </a:rPr>
              <a:t>a</a:t>
            </a:r>
            <a:r>
              <a:rPr sz="2300" spc="35" dirty="0">
                <a:latin typeface="Trebuchet MS"/>
                <a:cs typeface="Trebuchet MS"/>
              </a:rPr>
              <a:t>s</a:t>
            </a:r>
            <a:r>
              <a:rPr sz="2300" dirty="0">
                <a:latin typeface="Trebuchet MS"/>
                <a:cs typeface="Trebuchet MS"/>
              </a:rPr>
              <a:t>k</a:t>
            </a:r>
            <a:r>
              <a:rPr sz="2300" spc="35" dirty="0">
                <a:latin typeface="Trebuchet MS"/>
                <a:cs typeface="Trebuchet MS"/>
              </a:rPr>
              <a:t>s</a:t>
            </a:r>
            <a:r>
              <a:rPr sz="2300" spc="-165" dirty="0">
                <a:latin typeface="Trebuchet MS"/>
                <a:cs typeface="Trebuchet MS"/>
              </a:rPr>
              <a:t> </a:t>
            </a:r>
            <a:r>
              <a:rPr sz="2300" spc="95" dirty="0">
                <a:latin typeface="Trebuchet MS"/>
                <a:cs typeface="Trebuchet MS"/>
              </a:rPr>
              <a:t>g</a:t>
            </a:r>
            <a:r>
              <a:rPr sz="2300" spc="-135" dirty="0">
                <a:latin typeface="Trebuchet MS"/>
                <a:cs typeface="Trebuchet MS"/>
              </a:rPr>
              <a:t>r</a:t>
            </a:r>
            <a:r>
              <a:rPr sz="2300" spc="-45" dirty="0">
                <a:latin typeface="Trebuchet MS"/>
                <a:cs typeface="Trebuchet MS"/>
              </a:rPr>
              <a:t>a</a:t>
            </a:r>
            <a:r>
              <a:rPr sz="2300" spc="-30" dirty="0">
                <a:latin typeface="Trebuchet MS"/>
                <a:cs typeface="Trebuchet MS"/>
              </a:rPr>
              <a:t>p</a:t>
            </a:r>
            <a:r>
              <a:rPr sz="2300" spc="10" dirty="0">
                <a:latin typeface="Trebuchet MS"/>
                <a:cs typeface="Trebuchet MS"/>
              </a:rPr>
              <a:t>h</a:t>
            </a:r>
            <a:endParaRPr sz="2300">
              <a:latin typeface="Trebuchet MS"/>
              <a:cs typeface="Trebuchet MS"/>
            </a:endParaRPr>
          </a:p>
        </p:txBody>
      </p:sp>
      <p:sp>
        <p:nvSpPr>
          <p:cNvPr id="99" name="מציין מיקום של מספר שקופית 98">
            <a:extLst>
              <a:ext uri="{FF2B5EF4-FFF2-40B4-BE49-F238E27FC236}">
                <a16:creationId xmlns:a16="http://schemas.microsoft.com/office/drawing/2014/main" id="{E7B1D6BC-7194-6384-AFA0-3F9632F90BF2}"/>
              </a:ext>
            </a:extLst>
          </p:cNvPr>
          <p:cNvSpPr>
            <a:spLocks noGrp="1"/>
          </p:cNvSpPr>
          <p:nvPr>
            <p:ph type="sldNum" sz="quarter" idx="7"/>
          </p:nvPr>
        </p:nvSpPr>
        <p:spPr/>
        <p:txBody>
          <a:bodyPr/>
          <a:lstStyle/>
          <a:p>
            <a:fld id="{B6F15528-21DE-4FAA-801E-634DDDAF4B2B}" type="slidenum">
              <a:rPr lang="en-IL" smtClean="0"/>
              <a:t>6</a:t>
            </a:fld>
            <a:endParaRPr lang="en-IL"/>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22346" y="0"/>
            <a:ext cx="18288000" cy="10308590"/>
            <a:chOff x="22346" y="0"/>
            <a:chExt cx="18288000" cy="10308590"/>
          </a:xfrm>
        </p:grpSpPr>
        <p:pic>
          <p:nvPicPr>
            <p:cNvPr id="3" name="object 3"/>
            <p:cNvPicPr/>
            <p:nvPr/>
          </p:nvPicPr>
          <p:blipFill>
            <a:blip r:embed="rId2" cstate="print"/>
            <a:stretch>
              <a:fillRect/>
            </a:stretch>
          </p:blipFill>
          <p:spPr>
            <a:xfrm>
              <a:off x="3630167" y="792479"/>
              <a:ext cx="11128247" cy="2715767"/>
            </a:xfrm>
            <a:prstGeom prst="rect">
              <a:avLst/>
            </a:prstGeom>
          </p:spPr>
        </p:pic>
        <p:pic>
          <p:nvPicPr>
            <p:cNvPr id="4" name="object 4"/>
            <p:cNvPicPr/>
            <p:nvPr/>
          </p:nvPicPr>
          <p:blipFill>
            <a:blip r:embed="rId3" cstate="print"/>
            <a:stretch>
              <a:fillRect/>
            </a:stretch>
          </p:blipFill>
          <p:spPr>
            <a:xfrm>
              <a:off x="3630167" y="792479"/>
              <a:ext cx="11033759" cy="2584703"/>
            </a:xfrm>
            <a:prstGeom prst="rect">
              <a:avLst/>
            </a:prstGeom>
          </p:spPr>
        </p:pic>
      </p:grpSp>
      <p:sp>
        <p:nvSpPr>
          <p:cNvPr id="5" name="object 5"/>
          <p:cNvSpPr txBox="1">
            <a:spLocks noGrp="1"/>
          </p:cNvSpPr>
          <p:nvPr>
            <p:ph type="title"/>
          </p:nvPr>
        </p:nvSpPr>
        <p:spPr>
          <a:xfrm>
            <a:off x="4458245" y="3904210"/>
            <a:ext cx="9371965" cy="1168400"/>
          </a:xfrm>
          <a:prstGeom prst="rect">
            <a:avLst/>
          </a:prstGeom>
        </p:spPr>
        <p:txBody>
          <a:bodyPr vert="horz" wrap="square" lIns="0" tIns="12700" rIns="0" bIns="0" rtlCol="0">
            <a:spAutoFit/>
          </a:bodyPr>
          <a:lstStyle/>
          <a:p>
            <a:pPr marL="12700" marR="5080" indent="396875">
              <a:lnSpc>
                <a:spcPct val="100000"/>
              </a:lnSpc>
              <a:spcBef>
                <a:spcPts val="100"/>
              </a:spcBef>
              <a:tabLst>
                <a:tab pos="1627505" algn="l"/>
                <a:tab pos="1759585" algn="l"/>
                <a:tab pos="3188970" algn="l"/>
                <a:tab pos="4116070" algn="l"/>
                <a:tab pos="4592320" algn="l"/>
                <a:tab pos="5043170" algn="l"/>
                <a:tab pos="5440045" algn="l"/>
                <a:tab pos="6551930" algn="l"/>
                <a:tab pos="6790690" algn="l"/>
                <a:tab pos="7531100" algn="l"/>
                <a:tab pos="8061325" algn="l"/>
              </a:tabLst>
            </a:pPr>
            <a:r>
              <a:rPr sz="3750" dirty="0">
                <a:latin typeface="Arial MT"/>
                <a:cs typeface="Arial MT"/>
              </a:rPr>
              <a:t>Each	component	is	encoded	with	a 12-D </a:t>
            </a:r>
            <a:r>
              <a:rPr sz="3750" spc="5" dirty="0">
                <a:latin typeface="Arial MT"/>
                <a:cs typeface="Arial MT"/>
              </a:rPr>
              <a:t> </a:t>
            </a:r>
            <a:r>
              <a:rPr sz="3750" dirty="0">
                <a:latin typeface="Arial MT"/>
                <a:cs typeface="Arial MT"/>
              </a:rPr>
              <a:t>one-hot	vector	and	and	a	128-</a:t>
            </a:r>
            <a:r>
              <a:rPr lang="en-US" sz="3750" dirty="0">
                <a:latin typeface="Arial MT"/>
                <a:cs typeface="Arial MT"/>
              </a:rPr>
              <a:t>D</a:t>
            </a:r>
            <a:r>
              <a:rPr sz="3750" dirty="0">
                <a:latin typeface="Arial MT"/>
                <a:cs typeface="Arial MT"/>
              </a:rPr>
              <a:t>	noise	vector</a:t>
            </a:r>
          </a:p>
        </p:txBody>
      </p:sp>
      <p:grpSp>
        <p:nvGrpSpPr>
          <p:cNvPr id="6" name="object 6"/>
          <p:cNvGrpSpPr/>
          <p:nvPr/>
        </p:nvGrpSpPr>
        <p:grpSpPr>
          <a:xfrm>
            <a:off x="1008269" y="6527339"/>
            <a:ext cx="12630785" cy="2257425"/>
            <a:chOff x="1008269" y="6527339"/>
            <a:chExt cx="12630785" cy="2257425"/>
          </a:xfrm>
        </p:grpSpPr>
        <p:sp>
          <p:nvSpPr>
            <p:cNvPr id="7" name="object 7"/>
            <p:cNvSpPr/>
            <p:nvPr/>
          </p:nvSpPr>
          <p:spPr>
            <a:xfrm>
              <a:off x="11686031" y="6527339"/>
              <a:ext cx="1952625" cy="2257425"/>
            </a:xfrm>
            <a:custGeom>
              <a:avLst/>
              <a:gdLst/>
              <a:ahLst/>
              <a:cxnLst/>
              <a:rect l="l" t="t" r="r" b="b"/>
              <a:pathLst>
                <a:path w="1952625" h="2257425">
                  <a:moveTo>
                    <a:pt x="976312" y="2257424"/>
                  </a:moveTo>
                  <a:lnTo>
                    <a:pt x="0" y="1693068"/>
                  </a:lnTo>
                  <a:lnTo>
                    <a:pt x="0" y="564356"/>
                  </a:lnTo>
                  <a:lnTo>
                    <a:pt x="976312" y="0"/>
                  </a:lnTo>
                  <a:lnTo>
                    <a:pt x="1952624" y="564356"/>
                  </a:lnTo>
                  <a:lnTo>
                    <a:pt x="1952624" y="1693068"/>
                  </a:lnTo>
                  <a:lnTo>
                    <a:pt x="976312" y="2257424"/>
                  </a:lnTo>
                  <a:close/>
                </a:path>
              </a:pathLst>
            </a:custGeom>
            <a:solidFill>
              <a:srgbClr val="CDCDCD"/>
            </a:solidFill>
          </p:spPr>
          <p:txBody>
            <a:bodyPr wrap="square" lIns="0" tIns="0" rIns="0" bIns="0" rtlCol="0"/>
            <a:lstStyle/>
            <a:p>
              <a:endParaRPr/>
            </a:p>
          </p:txBody>
        </p:sp>
        <p:sp>
          <p:nvSpPr>
            <p:cNvPr id="8" name="object 8"/>
            <p:cNvSpPr/>
            <p:nvPr/>
          </p:nvSpPr>
          <p:spPr>
            <a:xfrm>
              <a:off x="1008269" y="7144902"/>
              <a:ext cx="1266825" cy="1190625"/>
            </a:xfrm>
            <a:custGeom>
              <a:avLst/>
              <a:gdLst/>
              <a:ahLst/>
              <a:cxnLst/>
              <a:rect l="l" t="t" r="r" b="b"/>
              <a:pathLst>
                <a:path w="1266825" h="1190625">
                  <a:moveTo>
                    <a:pt x="671512" y="1190624"/>
                  </a:moveTo>
                  <a:lnTo>
                    <a:pt x="595312" y="1190624"/>
                  </a:lnTo>
                  <a:lnTo>
                    <a:pt x="580698" y="1190445"/>
                  </a:lnTo>
                  <a:lnTo>
                    <a:pt x="536961" y="1187758"/>
                  </a:lnTo>
                  <a:lnTo>
                    <a:pt x="493540" y="1181861"/>
                  </a:lnTo>
                  <a:lnTo>
                    <a:pt x="450663" y="1172784"/>
                  </a:lnTo>
                  <a:lnTo>
                    <a:pt x="408569" y="1160577"/>
                  </a:lnTo>
                  <a:lnTo>
                    <a:pt x="367496" y="1145309"/>
                  </a:lnTo>
                  <a:lnTo>
                    <a:pt x="327657" y="1127062"/>
                  </a:lnTo>
                  <a:lnTo>
                    <a:pt x="289260" y="1105929"/>
                  </a:lnTo>
                  <a:lnTo>
                    <a:pt x="252522" y="1082028"/>
                  </a:lnTo>
                  <a:lnTo>
                    <a:pt x="217650" y="1055495"/>
                  </a:lnTo>
                  <a:lnTo>
                    <a:pt x="184823" y="1026468"/>
                  </a:lnTo>
                  <a:lnTo>
                    <a:pt x="154214" y="995100"/>
                  </a:lnTo>
                  <a:lnTo>
                    <a:pt x="125997" y="961564"/>
                  </a:lnTo>
                  <a:lnTo>
                    <a:pt x="100328" y="926050"/>
                  </a:lnTo>
                  <a:lnTo>
                    <a:pt x="77340" y="888744"/>
                  </a:lnTo>
                  <a:lnTo>
                    <a:pt x="57155" y="849841"/>
                  </a:lnTo>
                  <a:lnTo>
                    <a:pt x="39888" y="809558"/>
                  </a:lnTo>
                  <a:lnTo>
                    <a:pt x="25633" y="768122"/>
                  </a:lnTo>
                  <a:lnTo>
                    <a:pt x="14465" y="725750"/>
                  </a:lnTo>
                  <a:lnTo>
                    <a:pt x="6442" y="682662"/>
                  </a:lnTo>
                  <a:lnTo>
                    <a:pt x="1612" y="639101"/>
                  </a:lnTo>
                  <a:lnTo>
                    <a:pt x="0" y="595312"/>
                  </a:lnTo>
                  <a:lnTo>
                    <a:pt x="179" y="580698"/>
                  </a:lnTo>
                  <a:lnTo>
                    <a:pt x="2866" y="536961"/>
                  </a:lnTo>
                  <a:lnTo>
                    <a:pt x="8763" y="493540"/>
                  </a:lnTo>
                  <a:lnTo>
                    <a:pt x="17840" y="450663"/>
                  </a:lnTo>
                  <a:lnTo>
                    <a:pt x="30047" y="408569"/>
                  </a:lnTo>
                  <a:lnTo>
                    <a:pt x="45315" y="367496"/>
                  </a:lnTo>
                  <a:lnTo>
                    <a:pt x="63562" y="327657"/>
                  </a:lnTo>
                  <a:lnTo>
                    <a:pt x="84695" y="289260"/>
                  </a:lnTo>
                  <a:lnTo>
                    <a:pt x="108596" y="252522"/>
                  </a:lnTo>
                  <a:lnTo>
                    <a:pt x="135129" y="217650"/>
                  </a:lnTo>
                  <a:lnTo>
                    <a:pt x="164155" y="184823"/>
                  </a:lnTo>
                  <a:lnTo>
                    <a:pt x="195524" y="154214"/>
                  </a:lnTo>
                  <a:lnTo>
                    <a:pt x="229060" y="125997"/>
                  </a:lnTo>
                  <a:lnTo>
                    <a:pt x="264574" y="100328"/>
                  </a:lnTo>
                  <a:lnTo>
                    <a:pt x="301880" y="77340"/>
                  </a:lnTo>
                  <a:lnTo>
                    <a:pt x="340783" y="57155"/>
                  </a:lnTo>
                  <a:lnTo>
                    <a:pt x="381066" y="39888"/>
                  </a:lnTo>
                  <a:lnTo>
                    <a:pt x="422502" y="25633"/>
                  </a:lnTo>
                  <a:lnTo>
                    <a:pt x="464874" y="14465"/>
                  </a:lnTo>
                  <a:lnTo>
                    <a:pt x="507961" y="6442"/>
                  </a:lnTo>
                  <a:lnTo>
                    <a:pt x="551522" y="1612"/>
                  </a:lnTo>
                  <a:lnTo>
                    <a:pt x="595312" y="0"/>
                  </a:lnTo>
                  <a:lnTo>
                    <a:pt x="671512" y="0"/>
                  </a:lnTo>
                  <a:lnTo>
                    <a:pt x="715302" y="1612"/>
                  </a:lnTo>
                  <a:lnTo>
                    <a:pt x="758862" y="6442"/>
                  </a:lnTo>
                  <a:lnTo>
                    <a:pt x="801950" y="14465"/>
                  </a:lnTo>
                  <a:lnTo>
                    <a:pt x="844322" y="25633"/>
                  </a:lnTo>
                  <a:lnTo>
                    <a:pt x="885758" y="39888"/>
                  </a:lnTo>
                  <a:lnTo>
                    <a:pt x="926041" y="57155"/>
                  </a:lnTo>
                  <a:lnTo>
                    <a:pt x="964944" y="77340"/>
                  </a:lnTo>
                  <a:lnTo>
                    <a:pt x="1002250" y="100328"/>
                  </a:lnTo>
                  <a:lnTo>
                    <a:pt x="1037764" y="125997"/>
                  </a:lnTo>
                  <a:lnTo>
                    <a:pt x="1071300" y="154214"/>
                  </a:lnTo>
                  <a:lnTo>
                    <a:pt x="1102668" y="184823"/>
                  </a:lnTo>
                  <a:lnTo>
                    <a:pt x="1131695" y="217650"/>
                  </a:lnTo>
                  <a:lnTo>
                    <a:pt x="1158228" y="252522"/>
                  </a:lnTo>
                  <a:lnTo>
                    <a:pt x="1182129" y="289260"/>
                  </a:lnTo>
                  <a:lnTo>
                    <a:pt x="1203262" y="327657"/>
                  </a:lnTo>
                  <a:lnTo>
                    <a:pt x="1221509" y="367496"/>
                  </a:lnTo>
                  <a:lnTo>
                    <a:pt x="1236777" y="408569"/>
                  </a:lnTo>
                  <a:lnTo>
                    <a:pt x="1248984" y="450663"/>
                  </a:lnTo>
                  <a:lnTo>
                    <a:pt x="1258061" y="493540"/>
                  </a:lnTo>
                  <a:lnTo>
                    <a:pt x="1263958" y="536961"/>
                  </a:lnTo>
                  <a:lnTo>
                    <a:pt x="1266645" y="580698"/>
                  </a:lnTo>
                  <a:lnTo>
                    <a:pt x="1266824" y="595312"/>
                  </a:lnTo>
                  <a:lnTo>
                    <a:pt x="1266645" y="609926"/>
                  </a:lnTo>
                  <a:lnTo>
                    <a:pt x="1263958" y="653663"/>
                  </a:lnTo>
                  <a:lnTo>
                    <a:pt x="1258061" y="697083"/>
                  </a:lnTo>
                  <a:lnTo>
                    <a:pt x="1248984" y="739961"/>
                  </a:lnTo>
                  <a:lnTo>
                    <a:pt x="1236777" y="782055"/>
                  </a:lnTo>
                  <a:lnTo>
                    <a:pt x="1221509" y="823128"/>
                  </a:lnTo>
                  <a:lnTo>
                    <a:pt x="1203261" y="862967"/>
                  </a:lnTo>
                  <a:lnTo>
                    <a:pt x="1182129" y="901364"/>
                  </a:lnTo>
                  <a:lnTo>
                    <a:pt x="1158228" y="938101"/>
                  </a:lnTo>
                  <a:lnTo>
                    <a:pt x="1131695" y="972974"/>
                  </a:lnTo>
                  <a:lnTo>
                    <a:pt x="1102668" y="1005801"/>
                  </a:lnTo>
                  <a:lnTo>
                    <a:pt x="1071300" y="1036410"/>
                  </a:lnTo>
                  <a:lnTo>
                    <a:pt x="1037764" y="1064627"/>
                  </a:lnTo>
                  <a:lnTo>
                    <a:pt x="1002250" y="1090296"/>
                  </a:lnTo>
                  <a:lnTo>
                    <a:pt x="964944" y="1113284"/>
                  </a:lnTo>
                  <a:lnTo>
                    <a:pt x="926041" y="1133468"/>
                  </a:lnTo>
                  <a:lnTo>
                    <a:pt x="885758" y="1150736"/>
                  </a:lnTo>
                  <a:lnTo>
                    <a:pt x="844322" y="1164990"/>
                  </a:lnTo>
                  <a:lnTo>
                    <a:pt x="801950" y="1176159"/>
                  </a:lnTo>
                  <a:lnTo>
                    <a:pt x="758862" y="1184181"/>
                  </a:lnTo>
                  <a:lnTo>
                    <a:pt x="715302" y="1189012"/>
                  </a:lnTo>
                  <a:lnTo>
                    <a:pt x="671512" y="1190624"/>
                  </a:lnTo>
                  <a:close/>
                </a:path>
              </a:pathLst>
            </a:custGeom>
            <a:solidFill>
              <a:srgbClr val="61E6B5"/>
            </a:solidFill>
          </p:spPr>
          <p:txBody>
            <a:bodyPr wrap="square" lIns="0" tIns="0" rIns="0" bIns="0" rtlCol="0"/>
            <a:lstStyle/>
            <a:p>
              <a:endParaRPr/>
            </a:p>
          </p:txBody>
        </p:sp>
      </p:grpSp>
      <p:sp>
        <p:nvSpPr>
          <p:cNvPr id="9" name="object 9"/>
          <p:cNvSpPr txBox="1"/>
          <p:nvPr/>
        </p:nvSpPr>
        <p:spPr>
          <a:xfrm>
            <a:off x="1114623" y="7487866"/>
            <a:ext cx="1096010" cy="436880"/>
          </a:xfrm>
          <a:prstGeom prst="rect">
            <a:avLst/>
          </a:prstGeom>
        </p:spPr>
        <p:txBody>
          <a:bodyPr vert="horz" wrap="square" lIns="0" tIns="12700" rIns="0" bIns="0" rtlCol="0">
            <a:spAutoFit/>
          </a:bodyPr>
          <a:lstStyle/>
          <a:p>
            <a:pPr marL="12700">
              <a:lnSpc>
                <a:spcPct val="100000"/>
              </a:lnSpc>
              <a:spcBef>
                <a:spcPts val="100"/>
              </a:spcBef>
            </a:pPr>
            <a:r>
              <a:rPr sz="2700" spc="-10" dirty="0">
                <a:latin typeface="Trebuchet MS"/>
                <a:cs typeface="Trebuchet MS"/>
              </a:rPr>
              <a:t>k</a:t>
            </a:r>
            <a:r>
              <a:rPr sz="2700" spc="-170" dirty="0">
                <a:latin typeface="Trebuchet MS"/>
                <a:cs typeface="Trebuchet MS"/>
              </a:rPr>
              <a:t>i</a:t>
            </a:r>
            <a:r>
              <a:rPr sz="2700" spc="-105" dirty="0">
                <a:latin typeface="Trebuchet MS"/>
                <a:cs typeface="Trebuchet MS"/>
              </a:rPr>
              <a:t>t</a:t>
            </a:r>
            <a:r>
              <a:rPr sz="2700" spc="-160" dirty="0">
                <a:latin typeface="Trebuchet MS"/>
                <a:cs typeface="Trebuchet MS"/>
              </a:rPr>
              <a:t>c</a:t>
            </a:r>
            <a:r>
              <a:rPr sz="2700" spc="-5" dirty="0">
                <a:latin typeface="Trebuchet MS"/>
                <a:cs typeface="Trebuchet MS"/>
              </a:rPr>
              <a:t>h</a:t>
            </a:r>
            <a:r>
              <a:rPr sz="2700" spc="-110" dirty="0">
                <a:latin typeface="Trebuchet MS"/>
                <a:cs typeface="Trebuchet MS"/>
              </a:rPr>
              <a:t>e</a:t>
            </a:r>
            <a:r>
              <a:rPr sz="2700" dirty="0">
                <a:latin typeface="Trebuchet MS"/>
                <a:cs typeface="Trebuchet MS"/>
              </a:rPr>
              <a:t>n</a:t>
            </a:r>
            <a:endParaRPr sz="2700">
              <a:latin typeface="Trebuchet MS"/>
              <a:cs typeface="Trebuchet MS"/>
            </a:endParaRPr>
          </a:p>
        </p:txBody>
      </p:sp>
      <p:grpSp>
        <p:nvGrpSpPr>
          <p:cNvPr id="10" name="object 10"/>
          <p:cNvGrpSpPr/>
          <p:nvPr/>
        </p:nvGrpSpPr>
        <p:grpSpPr>
          <a:xfrm>
            <a:off x="2636422" y="7608734"/>
            <a:ext cx="7258684" cy="1918970"/>
            <a:chOff x="2636422" y="7608734"/>
            <a:chExt cx="7258684" cy="1918970"/>
          </a:xfrm>
        </p:grpSpPr>
        <p:sp>
          <p:nvSpPr>
            <p:cNvPr id="11" name="object 11"/>
            <p:cNvSpPr/>
            <p:nvPr/>
          </p:nvSpPr>
          <p:spPr>
            <a:xfrm>
              <a:off x="2636418" y="7608734"/>
              <a:ext cx="1123315" cy="339725"/>
            </a:xfrm>
            <a:custGeom>
              <a:avLst/>
              <a:gdLst/>
              <a:ahLst/>
              <a:cxnLst/>
              <a:rect l="l" t="t" r="r" b="b"/>
              <a:pathLst>
                <a:path w="1123314" h="339725">
                  <a:moveTo>
                    <a:pt x="1122845" y="165760"/>
                  </a:moveTo>
                  <a:lnTo>
                    <a:pt x="1101813" y="130962"/>
                  </a:lnTo>
                  <a:lnTo>
                    <a:pt x="900188" y="2743"/>
                  </a:lnTo>
                  <a:lnTo>
                    <a:pt x="876350" y="0"/>
                  </a:lnTo>
                  <a:lnTo>
                    <a:pt x="868705" y="1905"/>
                  </a:lnTo>
                  <a:lnTo>
                    <a:pt x="840498" y="29781"/>
                  </a:lnTo>
                  <a:lnTo>
                    <a:pt x="838403" y="45770"/>
                  </a:lnTo>
                  <a:lnTo>
                    <a:pt x="838403" y="131470"/>
                  </a:lnTo>
                  <a:lnTo>
                    <a:pt x="0" y="131470"/>
                  </a:lnTo>
                  <a:lnTo>
                    <a:pt x="0" y="207772"/>
                  </a:lnTo>
                  <a:lnTo>
                    <a:pt x="838403" y="207772"/>
                  </a:lnTo>
                  <a:lnTo>
                    <a:pt x="838403" y="301637"/>
                  </a:lnTo>
                  <a:lnTo>
                    <a:pt x="868654" y="337324"/>
                  </a:lnTo>
                  <a:lnTo>
                    <a:pt x="876300" y="339229"/>
                  </a:lnTo>
                  <a:lnTo>
                    <a:pt x="892632" y="338810"/>
                  </a:lnTo>
                  <a:lnTo>
                    <a:pt x="1105039" y="206222"/>
                  </a:lnTo>
                  <a:lnTo>
                    <a:pt x="1122375" y="177279"/>
                  </a:lnTo>
                  <a:lnTo>
                    <a:pt x="1122845" y="165760"/>
                  </a:lnTo>
                  <a:close/>
                </a:path>
              </a:pathLst>
            </a:custGeom>
            <a:solidFill>
              <a:srgbClr val="000000"/>
            </a:solidFill>
          </p:spPr>
          <p:txBody>
            <a:bodyPr wrap="square" lIns="0" tIns="0" rIns="0" bIns="0" rtlCol="0"/>
            <a:lstStyle/>
            <a:p>
              <a:endParaRPr/>
            </a:p>
          </p:txBody>
        </p:sp>
        <p:pic>
          <p:nvPicPr>
            <p:cNvPr id="12" name="object 12"/>
            <p:cNvPicPr/>
            <p:nvPr/>
          </p:nvPicPr>
          <p:blipFill>
            <a:blip r:embed="rId4" cstate="print"/>
            <a:stretch>
              <a:fillRect/>
            </a:stretch>
          </p:blipFill>
          <p:spPr>
            <a:xfrm>
              <a:off x="4208211" y="8593797"/>
              <a:ext cx="5686424" cy="933449"/>
            </a:xfrm>
            <a:prstGeom prst="rect">
              <a:avLst/>
            </a:prstGeom>
          </p:spPr>
        </p:pic>
      </p:grpSp>
      <p:graphicFrame>
        <p:nvGraphicFramePr>
          <p:cNvPr id="15" name="object 15"/>
          <p:cNvGraphicFramePr>
            <a:graphicFrameLocks noGrp="1"/>
          </p:cNvGraphicFramePr>
          <p:nvPr/>
        </p:nvGraphicFramePr>
        <p:xfrm>
          <a:off x="4212602" y="6042569"/>
          <a:ext cx="5670548" cy="914399"/>
        </p:xfrm>
        <a:graphic>
          <a:graphicData uri="http://schemas.openxmlformats.org/drawingml/2006/table">
            <a:tbl>
              <a:tblPr firstRow="1" bandRow="1">
                <a:tableStyleId>{2D5ABB26-0587-4C30-8999-92F81FD0307C}</a:tableStyleId>
              </a:tblPr>
              <a:tblGrid>
                <a:gridCol w="1055370">
                  <a:extLst>
                    <a:ext uri="{9D8B030D-6E8A-4147-A177-3AD203B41FA5}">
                      <a16:colId xmlns:a16="http://schemas.microsoft.com/office/drawing/2014/main" val="20000"/>
                    </a:ext>
                  </a:extLst>
                </a:gridCol>
                <a:gridCol w="1055370">
                  <a:extLst>
                    <a:ext uri="{9D8B030D-6E8A-4147-A177-3AD203B41FA5}">
                      <a16:colId xmlns:a16="http://schemas.microsoft.com/office/drawing/2014/main" val="20001"/>
                    </a:ext>
                  </a:extLst>
                </a:gridCol>
                <a:gridCol w="1439544">
                  <a:extLst>
                    <a:ext uri="{9D8B030D-6E8A-4147-A177-3AD203B41FA5}">
                      <a16:colId xmlns:a16="http://schemas.microsoft.com/office/drawing/2014/main" val="20002"/>
                    </a:ext>
                  </a:extLst>
                </a:gridCol>
                <a:gridCol w="1059179">
                  <a:extLst>
                    <a:ext uri="{9D8B030D-6E8A-4147-A177-3AD203B41FA5}">
                      <a16:colId xmlns:a16="http://schemas.microsoft.com/office/drawing/2014/main" val="20003"/>
                    </a:ext>
                  </a:extLst>
                </a:gridCol>
                <a:gridCol w="1061085">
                  <a:extLst>
                    <a:ext uri="{9D8B030D-6E8A-4147-A177-3AD203B41FA5}">
                      <a16:colId xmlns:a16="http://schemas.microsoft.com/office/drawing/2014/main" val="20004"/>
                    </a:ext>
                  </a:extLst>
                </a:gridCol>
              </a:tblGrid>
              <a:tr h="914399">
                <a:tc>
                  <a:txBody>
                    <a:bodyPr/>
                    <a:lstStyle/>
                    <a:p>
                      <a:pPr marL="395605">
                        <a:lnSpc>
                          <a:spcPct val="100000"/>
                        </a:lnSpc>
                        <a:spcBef>
                          <a:spcPts val="45"/>
                        </a:spcBef>
                      </a:pPr>
                      <a:r>
                        <a:rPr sz="4200" dirty="0">
                          <a:latin typeface="Trebuchet MS"/>
                          <a:cs typeface="Trebuchet MS"/>
                        </a:rPr>
                        <a:t>0</a:t>
                      </a:r>
                      <a:endParaRPr sz="4200">
                        <a:latin typeface="Trebuchet MS"/>
                        <a:cs typeface="Trebuchet MS"/>
                      </a:endParaRPr>
                    </a:p>
                  </a:txBody>
                  <a:tcPr marL="0" marR="0" marT="5715" marB="0">
                    <a:lnL w="19050">
                      <a:solidFill>
                        <a:srgbClr val="000000"/>
                      </a:solidFill>
                      <a:prstDash val="solid"/>
                    </a:lnL>
                    <a:lnR w="38100">
                      <a:solidFill>
                        <a:srgbClr val="000000"/>
                      </a:solidFill>
                      <a:prstDash val="solid"/>
                    </a:lnR>
                    <a:lnT w="19050">
                      <a:solidFill>
                        <a:srgbClr val="000000"/>
                      </a:solidFill>
                      <a:prstDash val="solid"/>
                    </a:lnT>
                    <a:lnB w="19050">
                      <a:solidFill>
                        <a:srgbClr val="000000"/>
                      </a:solidFill>
                      <a:prstDash val="solid"/>
                    </a:lnB>
                    <a:solidFill>
                      <a:srgbClr val="CDCDCD"/>
                    </a:solidFill>
                  </a:tcPr>
                </a:tc>
                <a:tc>
                  <a:txBody>
                    <a:bodyPr/>
                    <a:lstStyle/>
                    <a:p>
                      <a:pPr marR="81280" algn="ctr">
                        <a:lnSpc>
                          <a:spcPct val="100000"/>
                        </a:lnSpc>
                        <a:spcBef>
                          <a:spcPts val="600"/>
                        </a:spcBef>
                      </a:pPr>
                      <a:r>
                        <a:rPr sz="4200" dirty="0">
                          <a:latin typeface="Trebuchet MS"/>
                          <a:cs typeface="Trebuchet MS"/>
                        </a:rPr>
                        <a:t>1</a:t>
                      </a:r>
                    </a:p>
                  </a:txBody>
                  <a:tcPr marL="0" marR="0" marT="76200" marB="0">
                    <a:lnL w="38100">
                      <a:solidFill>
                        <a:srgbClr val="000000"/>
                      </a:solidFill>
                      <a:prstDash val="solid"/>
                    </a:lnL>
                    <a:lnR w="19050">
                      <a:solidFill>
                        <a:srgbClr val="000000"/>
                      </a:solidFill>
                      <a:prstDash val="solid"/>
                    </a:lnR>
                    <a:lnT w="28575">
                      <a:solidFill>
                        <a:srgbClr val="000000"/>
                      </a:solidFill>
                      <a:prstDash val="solid"/>
                    </a:lnT>
                    <a:lnB w="28575">
                      <a:solidFill>
                        <a:srgbClr val="000000"/>
                      </a:solidFill>
                      <a:prstDash val="solid"/>
                    </a:lnB>
                    <a:solidFill>
                      <a:srgbClr val="CDCDCD"/>
                    </a:solidFill>
                  </a:tcPr>
                </a:tc>
                <a:tc>
                  <a:txBody>
                    <a:bodyPr/>
                    <a:lstStyle/>
                    <a:p>
                      <a:pPr algn="ctr">
                        <a:lnSpc>
                          <a:spcPts val="5040"/>
                        </a:lnSpc>
                      </a:pPr>
                      <a:r>
                        <a:rPr sz="5150" spc="-745" dirty="0">
                          <a:latin typeface="Trebuchet MS"/>
                          <a:cs typeface="Trebuchet MS"/>
                        </a:rPr>
                        <a:t>...</a:t>
                      </a:r>
                      <a:endParaRPr sz="5150">
                        <a:latin typeface="Trebuchet MS"/>
                        <a:cs typeface="Trebuchet MS"/>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CDCDCD"/>
                    </a:solidFill>
                  </a:tcPr>
                </a:tc>
                <a:tc>
                  <a:txBody>
                    <a:bodyPr/>
                    <a:lstStyle/>
                    <a:p>
                      <a:pPr marL="393065">
                        <a:lnSpc>
                          <a:spcPct val="100000"/>
                        </a:lnSpc>
                        <a:spcBef>
                          <a:spcPts val="555"/>
                        </a:spcBef>
                      </a:pPr>
                      <a:r>
                        <a:rPr sz="4200" dirty="0">
                          <a:latin typeface="Trebuchet MS"/>
                          <a:cs typeface="Trebuchet MS"/>
                        </a:rPr>
                        <a:t>0</a:t>
                      </a:r>
                      <a:endParaRPr sz="4200">
                        <a:latin typeface="Trebuchet MS"/>
                        <a:cs typeface="Trebuchet MS"/>
                      </a:endParaRPr>
                    </a:p>
                  </a:txBody>
                  <a:tcPr marL="0" marR="0" marT="7048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CDCDCD"/>
                    </a:solidFill>
                  </a:tcPr>
                </a:tc>
                <a:tc>
                  <a:txBody>
                    <a:bodyPr/>
                    <a:lstStyle/>
                    <a:p>
                      <a:pPr marL="403860">
                        <a:lnSpc>
                          <a:spcPct val="100000"/>
                        </a:lnSpc>
                        <a:spcBef>
                          <a:spcPts val="555"/>
                        </a:spcBef>
                      </a:pPr>
                      <a:r>
                        <a:rPr sz="4200" dirty="0">
                          <a:latin typeface="Trebuchet MS"/>
                          <a:cs typeface="Trebuchet MS"/>
                        </a:rPr>
                        <a:t>0</a:t>
                      </a:r>
                    </a:p>
                  </a:txBody>
                  <a:tcPr marL="0" marR="0" marT="70485" marB="0">
                    <a:lnL w="19050">
                      <a:solidFill>
                        <a:srgbClr val="000000"/>
                      </a:solidFill>
                      <a:prstDash val="solid"/>
                    </a:lnL>
                    <a:lnR w="19050">
                      <a:solidFill>
                        <a:srgbClr val="000000"/>
                      </a:solidFill>
                      <a:prstDash val="solid"/>
                    </a:lnR>
                    <a:lnT w="38100">
                      <a:solidFill>
                        <a:srgbClr val="000000"/>
                      </a:solidFill>
                      <a:prstDash val="solid"/>
                    </a:lnT>
                    <a:lnB w="38100">
                      <a:solidFill>
                        <a:srgbClr val="000000"/>
                      </a:solidFill>
                      <a:prstDash val="solid"/>
                    </a:lnB>
                    <a:solidFill>
                      <a:srgbClr val="CDCDCD"/>
                    </a:solidFill>
                  </a:tcPr>
                </a:tc>
                <a:extLst>
                  <a:ext uri="{0D108BD9-81ED-4DB2-BD59-A6C34878D82A}">
                    <a16:rowId xmlns:a16="http://schemas.microsoft.com/office/drawing/2014/main" val="10000"/>
                  </a:ext>
                </a:extLst>
              </a:tr>
            </a:tbl>
          </a:graphicData>
        </a:graphic>
      </p:graphicFrame>
      <p:sp>
        <p:nvSpPr>
          <p:cNvPr id="16" name="object 16"/>
          <p:cNvSpPr txBox="1"/>
          <p:nvPr/>
        </p:nvSpPr>
        <p:spPr>
          <a:xfrm>
            <a:off x="5440522" y="6851282"/>
            <a:ext cx="3452495" cy="1711960"/>
          </a:xfrm>
          <a:prstGeom prst="rect">
            <a:avLst/>
          </a:prstGeom>
        </p:spPr>
        <p:txBody>
          <a:bodyPr vert="horz" wrap="square" lIns="0" tIns="12700" rIns="0" bIns="0" rtlCol="0">
            <a:spAutoFit/>
          </a:bodyPr>
          <a:lstStyle/>
          <a:p>
            <a:pPr marL="481330" marR="5080" indent="-469265">
              <a:lnSpc>
                <a:spcPct val="131700"/>
              </a:lnSpc>
              <a:spcBef>
                <a:spcPts val="100"/>
              </a:spcBef>
            </a:pPr>
            <a:r>
              <a:rPr sz="4200" spc="155" dirty="0">
                <a:latin typeface="Trebuchet MS"/>
                <a:cs typeface="Trebuchet MS"/>
              </a:rPr>
              <a:t>o</a:t>
            </a:r>
            <a:r>
              <a:rPr sz="4200" dirty="0">
                <a:latin typeface="Trebuchet MS"/>
                <a:cs typeface="Trebuchet MS"/>
              </a:rPr>
              <a:t>n</a:t>
            </a:r>
            <a:r>
              <a:rPr sz="4200" spc="-170" dirty="0">
                <a:latin typeface="Trebuchet MS"/>
                <a:cs typeface="Trebuchet MS"/>
              </a:rPr>
              <a:t>e</a:t>
            </a:r>
            <a:r>
              <a:rPr sz="4200" spc="100" dirty="0">
                <a:latin typeface="Trebuchet MS"/>
                <a:cs typeface="Trebuchet MS"/>
              </a:rPr>
              <a:t>-</a:t>
            </a:r>
            <a:r>
              <a:rPr sz="4200" spc="-5" dirty="0">
                <a:latin typeface="Trebuchet MS"/>
                <a:cs typeface="Trebuchet MS"/>
              </a:rPr>
              <a:t>h</a:t>
            </a:r>
            <a:r>
              <a:rPr sz="4200" spc="135" dirty="0">
                <a:latin typeface="Trebuchet MS"/>
                <a:cs typeface="Trebuchet MS"/>
              </a:rPr>
              <a:t>o</a:t>
            </a:r>
            <a:r>
              <a:rPr sz="4200" spc="-140" dirty="0">
                <a:latin typeface="Trebuchet MS"/>
                <a:cs typeface="Trebuchet MS"/>
              </a:rPr>
              <a:t>t</a:t>
            </a:r>
            <a:r>
              <a:rPr sz="4200" spc="-305" dirty="0">
                <a:latin typeface="Trebuchet MS"/>
                <a:cs typeface="Trebuchet MS"/>
              </a:rPr>
              <a:t> </a:t>
            </a:r>
            <a:r>
              <a:rPr sz="4200" spc="-30" dirty="0">
                <a:latin typeface="Trebuchet MS"/>
                <a:cs typeface="Trebuchet MS"/>
              </a:rPr>
              <a:t>v</a:t>
            </a:r>
            <a:r>
              <a:rPr sz="4200" spc="-170" dirty="0">
                <a:latin typeface="Trebuchet MS"/>
                <a:cs typeface="Trebuchet MS"/>
              </a:rPr>
              <a:t>e</a:t>
            </a:r>
            <a:r>
              <a:rPr sz="4200" spc="-245" dirty="0">
                <a:latin typeface="Trebuchet MS"/>
                <a:cs typeface="Trebuchet MS"/>
              </a:rPr>
              <a:t>c</a:t>
            </a:r>
            <a:r>
              <a:rPr sz="4200" spc="-160" dirty="0">
                <a:latin typeface="Trebuchet MS"/>
                <a:cs typeface="Trebuchet MS"/>
              </a:rPr>
              <a:t>t</a:t>
            </a:r>
            <a:r>
              <a:rPr sz="4200" spc="155" dirty="0">
                <a:latin typeface="Trebuchet MS"/>
                <a:cs typeface="Trebuchet MS"/>
              </a:rPr>
              <a:t>o</a:t>
            </a:r>
            <a:r>
              <a:rPr sz="4200" spc="-185" dirty="0">
                <a:latin typeface="Trebuchet MS"/>
                <a:cs typeface="Trebuchet MS"/>
              </a:rPr>
              <a:t>r  </a:t>
            </a:r>
            <a:r>
              <a:rPr sz="4200" dirty="0">
                <a:latin typeface="Trebuchet MS"/>
                <a:cs typeface="Trebuchet MS"/>
              </a:rPr>
              <a:t>n</a:t>
            </a:r>
            <a:r>
              <a:rPr sz="4200" spc="155" dirty="0">
                <a:latin typeface="Trebuchet MS"/>
                <a:cs typeface="Trebuchet MS"/>
              </a:rPr>
              <a:t>o</a:t>
            </a:r>
            <a:r>
              <a:rPr sz="4200" spc="-260" dirty="0">
                <a:latin typeface="Trebuchet MS"/>
                <a:cs typeface="Trebuchet MS"/>
              </a:rPr>
              <a:t>i</a:t>
            </a:r>
            <a:r>
              <a:rPr sz="4200" spc="50" dirty="0">
                <a:latin typeface="Trebuchet MS"/>
                <a:cs typeface="Trebuchet MS"/>
              </a:rPr>
              <a:t>s</a:t>
            </a:r>
            <a:r>
              <a:rPr sz="4200" spc="-170" dirty="0">
                <a:latin typeface="Trebuchet MS"/>
                <a:cs typeface="Trebuchet MS"/>
              </a:rPr>
              <a:t>e</a:t>
            </a:r>
            <a:r>
              <a:rPr sz="4200" spc="-305" dirty="0">
                <a:latin typeface="Trebuchet MS"/>
                <a:cs typeface="Trebuchet MS"/>
              </a:rPr>
              <a:t> </a:t>
            </a:r>
            <a:r>
              <a:rPr sz="4200" spc="-30" dirty="0">
                <a:latin typeface="Trebuchet MS"/>
                <a:cs typeface="Trebuchet MS"/>
              </a:rPr>
              <a:t>v</a:t>
            </a:r>
            <a:r>
              <a:rPr sz="4200" spc="-170" dirty="0">
                <a:latin typeface="Trebuchet MS"/>
                <a:cs typeface="Trebuchet MS"/>
              </a:rPr>
              <a:t>e</a:t>
            </a:r>
            <a:r>
              <a:rPr sz="4200" spc="-215" dirty="0">
                <a:latin typeface="Trebuchet MS"/>
                <a:cs typeface="Trebuchet MS"/>
              </a:rPr>
              <a:t>c</a:t>
            </a:r>
            <a:r>
              <a:rPr sz="4200" spc="-190" dirty="0">
                <a:latin typeface="Trebuchet MS"/>
                <a:cs typeface="Trebuchet MS"/>
              </a:rPr>
              <a:t>t</a:t>
            </a:r>
            <a:r>
              <a:rPr sz="4200" spc="155" dirty="0">
                <a:latin typeface="Trebuchet MS"/>
                <a:cs typeface="Trebuchet MS"/>
              </a:rPr>
              <a:t>o</a:t>
            </a:r>
            <a:r>
              <a:rPr sz="4200" spc="-220" dirty="0">
                <a:latin typeface="Trebuchet MS"/>
                <a:cs typeface="Trebuchet MS"/>
              </a:rPr>
              <a:t>r</a:t>
            </a:r>
            <a:endParaRPr sz="4200">
              <a:latin typeface="Trebuchet MS"/>
              <a:cs typeface="Trebuchet MS"/>
            </a:endParaRPr>
          </a:p>
        </p:txBody>
      </p:sp>
      <p:grpSp>
        <p:nvGrpSpPr>
          <p:cNvPr id="17" name="object 17"/>
          <p:cNvGrpSpPr/>
          <p:nvPr/>
        </p:nvGrpSpPr>
        <p:grpSpPr>
          <a:xfrm>
            <a:off x="10139160" y="6971984"/>
            <a:ext cx="6605905" cy="1352550"/>
            <a:chOff x="10139160" y="6971984"/>
            <a:chExt cx="6605905" cy="1352550"/>
          </a:xfrm>
        </p:grpSpPr>
        <p:sp>
          <p:nvSpPr>
            <p:cNvPr id="18" name="object 18"/>
            <p:cNvSpPr/>
            <p:nvPr/>
          </p:nvSpPr>
          <p:spPr>
            <a:xfrm>
              <a:off x="10139159" y="7533588"/>
              <a:ext cx="4845050" cy="339725"/>
            </a:xfrm>
            <a:custGeom>
              <a:avLst/>
              <a:gdLst/>
              <a:ahLst/>
              <a:cxnLst/>
              <a:rect l="l" t="t" r="r" b="b"/>
              <a:pathLst>
                <a:path w="4845050" h="339725">
                  <a:moveTo>
                    <a:pt x="1122845" y="165747"/>
                  </a:moveTo>
                  <a:lnTo>
                    <a:pt x="1101813" y="130962"/>
                  </a:lnTo>
                  <a:lnTo>
                    <a:pt x="900188" y="2730"/>
                  </a:lnTo>
                  <a:lnTo>
                    <a:pt x="876338" y="0"/>
                  </a:lnTo>
                  <a:lnTo>
                    <a:pt x="868705" y="1892"/>
                  </a:lnTo>
                  <a:lnTo>
                    <a:pt x="840498" y="29768"/>
                  </a:lnTo>
                  <a:lnTo>
                    <a:pt x="838390" y="131470"/>
                  </a:lnTo>
                  <a:lnTo>
                    <a:pt x="0" y="131470"/>
                  </a:lnTo>
                  <a:lnTo>
                    <a:pt x="0" y="207759"/>
                  </a:lnTo>
                  <a:lnTo>
                    <a:pt x="838390" y="207759"/>
                  </a:lnTo>
                  <a:lnTo>
                    <a:pt x="838390" y="301625"/>
                  </a:lnTo>
                  <a:lnTo>
                    <a:pt x="868654" y="337312"/>
                  </a:lnTo>
                  <a:lnTo>
                    <a:pt x="876300" y="339229"/>
                  </a:lnTo>
                  <a:lnTo>
                    <a:pt x="892632" y="338810"/>
                  </a:lnTo>
                  <a:lnTo>
                    <a:pt x="1105039" y="206209"/>
                  </a:lnTo>
                  <a:lnTo>
                    <a:pt x="1122375" y="177279"/>
                  </a:lnTo>
                  <a:lnTo>
                    <a:pt x="1122845" y="165747"/>
                  </a:lnTo>
                  <a:close/>
                </a:path>
                <a:path w="4845050" h="339725">
                  <a:moveTo>
                    <a:pt x="4844923" y="165747"/>
                  </a:moveTo>
                  <a:lnTo>
                    <a:pt x="4823904" y="130962"/>
                  </a:lnTo>
                  <a:lnTo>
                    <a:pt x="4622266" y="2730"/>
                  </a:lnTo>
                  <a:lnTo>
                    <a:pt x="4598428" y="0"/>
                  </a:lnTo>
                  <a:lnTo>
                    <a:pt x="4590783" y="1892"/>
                  </a:lnTo>
                  <a:lnTo>
                    <a:pt x="4562589" y="29768"/>
                  </a:lnTo>
                  <a:lnTo>
                    <a:pt x="4560481" y="131470"/>
                  </a:lnTo>
                  <a:lnTo>
                    <a:pt x="3722078" y="131470"/>
                  </a:lnTo>
                  <a:lnTo>
                    <a:pt x="3722078" y="207759"/>
                  </a:lnTo>
                  <a:lnTo>
                    <a:pt x="4560481" y="207759"/>
                  </a:lnTo>
                  <a:lnTo>
                    <a:pt x="4560481" y="301625"/>
                  </a:lnTo>
                  <a:lnTo>
                    <a:pt x="4590732" y="337312"/>
                  </a:lnTo>
                  <a:lnTo>
                    <a:pt x="4598390" y="339229"/>
                  </a:lnTo>
                  <a:lnTo>
                    <a:pt x="4614710" y="338810"/>
                  </a:lnTo>
                  <a:lnTo>
                    <a:pt x="4827117" y="206209"/>
                  </a:lnTo>
                  <a:lnTo>
                    <a:pt x="4844453" y="177279"/>
                  </a:lnTo>
                  <a:lnTo>
                    <a:pt x="4844923" y="165747"/>
                  </a:lnTo>
                  <a:close/>
                </a:path>
              </a:pathLst>
            </a:custGeom>
            <a:solidFill>
              <a:srgbClr val="000000"/>
            </a:solidFill>
          </p:spPr>
          <p:txBody>
            <a:bodyPr wrap="square" lIns="0" tIns="0" rIns="0" bIns="0" rtlCol="0"/>
            <a:lstStyle/>
            <a:p>
              <a:endParaRPr/>
            </a:p>
          </p:txBody>
        </p:sp>
        <p:sp>
          <p:nvSpPr>
            <p:cNvPr id="19" name="object 19"/>
            <p:cNvSpPr/>
            <p:nvPr/>
          </p:nvSpPr>
          <p:spPr>
            <a:xfrm>
              <a:off x="15287245" y="6971984"/>
              <a:ext cx="1457325" cy="1352550"/>
            </a:xfrm>
            <a:custGeom>
              <a:avLst/>
              <a:gdLst/>
              <a:ahLst/>
              <a:cxnLst/>
              <a:rect l="l" t="t" r="r" b="b"/>
              <a:pathLst>
                <a:path w="1457325" h="1352550">
                  <a:moveTo>
                    <a:pt x="1457324" y="1352549"/>
                  </a:moveTo>
                  <a:lnTo>
                    <a:pt x="0" y="1352549"/>
                  </a:lnTo>
                  <a:lnTo>
                    <a:pt x="0" y="0"/>
                  </a:lnTo>
                  <a:lnTo>
                    <a:pt x="1457324" y="0"/>
                  </a:lnTo>
                  <a:lnTo>
                    <a:pt x="1457324" y="1352549"/>
                  </a:lnTo>
                  <a:close/>
                </a:path>
              </a:pathLst>
            </a:custGeom>
            <a:solidFill>
              <a:srgbClr val="61E6B5"/>
            </a:solidFill>
          </p:spPr>
          <p:txBody>
            <a:bodyPr wrap="square" lIns="0" tIns="0" rIns="0" bIns="0" rtlCol="0"/>
            <a:lstStyle/>
            <a:p>
              <a:endParaRPr/>
            </a:p>
          </p:txBody>
        </p:sp>
        <p:sp>
          <p:nvSpPr>
            <p:cNvPr id="20" name="object 20"/>
            <p:cNvSpPr/>
            <p:nvPr/>
          </p:nvSpPr>
          <p:spPr>
            <a:xfrm>
              <a:off x="15315820" y="7000559"/>
              <a:ext cx="1400175" cy="1295400"/>
            </a:xfrm>
            <a:custGeom>
              <a:avLst/>
              <a:gdLst/>
              <a:ahLst/>
              <a:cxnLst/>
              <a:rect l="l" t="t" r="r" b="b"/>
              <a:pathLst>
                <a:path w="1400175" h="1295400">
                  <a:moveTo>
                    <a:pt x="0" y="0"/>
                  </a:moveTo>
                  <a:lnTo>
                    <a:pt x="1400174" y="0"/>
                  </a:lnTo>
                  <a:lnTo>
                    <a:pt x="1400174" y="1295399"/>
                  </a:lnTo>
                  <a:lnTo>
                    <a:pt x="0" y="1295399"/>
                  </a:lnTo>
                  <a:lnTo>
                    <a:pt x="0" y="0"/>
                  </a:lnTo>
                  <a:close/>
                </a:path>
              </a:pathLst>
            </a:custGeom>
            <a:ln w="57149">
              <a:solidFill>
                <a:srgbClr val="000000"/>
              </a:solidFill>
            </a:ln>
          </p:spPr>
          <p:txBody>
            <a:bodyPr wrap="square" lIns="0" tIns="0" rIns="0" bIns="0" rtlCol="0"/>
            <a:lstStyle/>
            <a:p>
              <a:endParaRPr/>
            </a:p>
          </p:txBody>
        </p:sp>
      </p:grpSp>
      <p:sp>
        <p:nvSpPr>
          <p:cNvPr id="21" name="object 21"/>
          <p:cNvSpPr txBox="1"/>
          <p:nvPr/>
        </p:nvSpPr>
        <p:spPr>
          <a:xfrm>
            <a:off x="11794502" y="7002881"/>
            <a:ext cx="1805939" cy="1303655"/>
          </a:xfrm>
          <a:prstGeom prst="rect">
            <a:avLst/>
          </a:prstGeom>
        </p:spPr>
        <p:txBody>
          <a:bodyPr vert="horz" wrap="square" lIns="0" tIns="26034" rIns="0" bIns="0" rtlCol="0">
            <a:spAutoFit/>
          </a:bodyPr>
          <a:lstStyle/>
          <a:p>
            <a:pPr marL="12700" marR="5080" indent="266065">
              <a:lnSpc>
                <a:spcPts val="5030"/>
              </a:lnSpc>
              <a:spcBef>
                <a:spcPts val="204"/>
              </a:spcBef>
            </a:pPr>
            <a:r>
              <a:rPr sz="4200" spc="-175" dirty="0">
                <a:latin typeface="Trebuchet MS"/>
                <a:cs typeface="Trebuchet MS"/>
              </a:rPr>
              <a:t>linear </a:t>
            </a:r>
            <a:r>
              <a:rPr sz="4200" spc="-170" dirty="0">
                <a:latin typeface="Trebuchet MS"/>
                <a:cs typeface="Trebuchet MS"/>
              </a:rPr>
              <a:t> </a:t>
            </a:r>
            <a:r>
              <a:rPr sz="4200" spc="-285" dirty="0">
                <a:latin typeface="Trebuchet MS"/>
                <a:cs typeface="Trebuchet MS"/>
              </a:rPr>
              <a:t>r</a:t>
            </a:r>
            <a:r>
              <a:rPr sz="4200" spc="-170" dirty="0">
                <a:latin typeface="Trebuchet MS"/>
                <a:cs typeface="Trebuchet MS"/>
              </a:rPr>
              <a:t>e</a:t>
            </a:r>
            <a:r>
              <a:rPr sz="4200" spc="50" dirty="0">
                <a:latin typeface="Trebuchet MS"/>
                <a:cs typeface="Trebuchet MS"/>
              </a:rPr>
              <a:t>s</a:t>
            </a:r>
            <a:r>
              <a:rPr sz="4200" spc="-5" dirty="0">
                <a:latin typeface="Trebuchet MS"/>
                <a:cs typeface="Trebuchet MS"/>
              </a:rPr>
              <a:t>h</a:t>
            </a:r>
            <a:r>
              <a:rPr sz="4200" spc="-105" dirty="0">
                <a:latin typeface="Trebuchet MS"/>
                <a:cs typeface="Trebuchet MS"/>
              </a:rPr>
              <a:t>a</a:t>
            </a:r>
            <a:r>
              <a:rPr sz="4200" spc="-75" dirty="0">
                <a:latin typeface="Trebuchet MS"/>
                <a:cs typeface="Trebuchet MS"/>
              </a:rPr>
              <a:t>p</a:t>
            </a:r>
            <a:r>
              <a:rPr sz="4200" spc="-170" dirty="0">
                <a:latin typeface="Trebuchet MS"/>
                <a:cs typeface="Trebuchet MS"/>
              </a:rPr>
              <a:t>e</a:t>
            </a:r>
            <a:endParaRPr sz="4200">
              <a:latin typeface="Trebuchet MS"/>
              <a:cs typeface="Trebuchet MS"/>
            </a:endParaRPr>
          </a:p>
        </p:txBody>
      </p:sp>
      <p:sp>
        <p:nvSpPr>
          <p:cNvPr id="22" name="object 22"/>
          <p:cNvSpPr txBox="1"/>
          <p:nvPr/>
        </p:nvSpPr>
        <p:spPr>
          <a:xfrm>
            <a:off x="15586665" y="8254047"/>
            <a:ext cx="1616710" cy="665480"/>
          </a:xfrm>
          <a:prstGeom prst="rect">
            <a:avLst/>
          </a:prstGeom>
        </p:spPr>
        <p:txBody>
          <a:bodyPr vert="horz" wrap="square" lIns="0" tIns="12700" rIns="0" bIns="0" rtlCol="0">
            <a:spAutoFit/>
          </a:bodyPr>
          <a:lstStyle/>
          <a:p>
            <a:pPr marL="12700">
              <a:lnSpc>
                <a:spcPct val="100000"/>
              </a:lnSpc>
              <a:spcBef>
                <a:spcPts val="100"/>
              </a:spcBef>
            </a:pPr>
            <a:r>
              <a:rPr sz="4200" spc="105" dirty="0">
                <a:latin typeface="Trebuchet MS"/>
                <a:cs typeface="Trebuchet MS"/>
              </a:rPr>
              <a:t>8</a:t>
            </a:r>
            <a:r>
              <a:rPr sz="4200" spc="50" dirty="0">
                <a:latin typeface="Trebuchet MS"/>
                <a:cs typeface="Trebuchet MS"/>
              </a:rPr>
              <a:t>x</a:t>
            </a:r>
            <a:r>
              <a:rPr sz="4200" spc="105" dirty="0">
                <a:latin typeface="Trebuchet MS"/>
                <a:cs typeface="Trebuchet MS"/>
              </a:rPr>
              <a:t>8</a:t>
            </a:r>
            <a:r>
              <a:rPr sz="4200" spc="50" dirty="0">
                <a:latin typeface="Trebuchet MS"/>
                <a:cs typeface="Trebuchet MS"/>
              </a:rPr>
              <a:t>x</a:t>
            </a:r>
            <a:r>
              <a:rPr sz="4200" spc="-819" dirty="0">
                <a:latin typeface="Trebuchet MS"/>
                <a:cs typeface="Trebuchet MS"/>
              </a:rPr>
              <a:t>1</a:t>
            </a:r>
            <a:r>
              <a:rPr sz="4200" dirty="0">
                <a:latin typeface="Trebuchet MS"/>
                <a:cs typeface="Trebuchet MS"/>
              </a:rPr>
              <a:t>6</a:t>
            </a:r>
            <a:endParaRPr sz="4200">
              <a:latin typeface="Trebuchet MS"/>
              <a:cs typeface="Trebuchet MS"/>
            </a:endParaRPr>
          </a:p>
        </p:txBody>
      </p:sp>
      <p:sp>
        <p:nvSpPr>
          <p:cNvPr id="23" name="object 23"/>
          <p:cNvSpPr txBox="1"/>
          <p:nvPr/>
        </p:nvSpPr>
        <p:spPr>
          <a:xfrm>
            <a:off x="14668396" y="8892222"/>
            <a:ext cx="3453129" cy="665480"/>
          </a:xfrm>
          <a:prstGeom prst="rect">
            <a:avLst/>
          </a:prstGeom>
        </p:spPr>
        <p:txBody>
          <a:bodyPr vert="horz" wrap="square" lIns="0" tIns="12700" rIns="0" bIns="0" rtlCol="0">
            <a:spAutoFit/>
          </a:bodyPr>
          <a:lstStyle/>
          <a:p>
            <a:pPr marL="12700">
              <a:lnSpc>
                <a:spcPct val="100000"/>
              </a:lnSpc>
              <a:spcBef>
                <a:spcPts val="100"/>
              </a:spcBef>
            </a:pPr>
            <a:r>
              <a:rPr sz="4200" spc="-165" dirty="0">
                <a:latin typeface="Trebuchet MS"/>
                <a:cs typeface="Trebuchet MS"/>
              </a:rPr>
              <a:t>f</a:t>
            </a:r>
            <a:r>
              <a:rPr sz="4200" spc="-170" dirty="0">
                <a:latin typeface="Trebuchet MS"/>
                <a:cs typeface="Trebuchet MS"/>
              </a:rPr>
              <a:t>e</a:t>
            </a:r>
            <a:r>
              <a:rPr sz="4200" spc="-105" dirty="0">
                <a:latin typeface="Trebuchet MS"/>
                <a:cs typeface="Trebuchet MS"/>
              </a:rPr>
              <a:t>a</a:t>
            </a:r>
            <a:r>
              <a:rPr sz="4200" spc="-140" dirty="0">
                <a:latin typeface="Trebuchet MS"/>
                <a:cs typeface="Trebuchet MS"/>
              </a:rPr>
              <a:t>t</a:t>
            </a:r>
            <a:r>
              <a:rPr sz="4200" spc="-90" dirty="0">
                <a:latin typeface="Trebuchet MS"/>
                <a:cs typeface="Trebuchet MS"/>
              </a:rPr>
              <a:t>u</a:t>
            </a:r>
            <a:r>
              <a:rPr sz="4200" spc="-285" dirty="0">
                <a:latin typeface="Trebuchet MS"/>
                <a:cs typeface="Trebuchet MS"/>
              </a:rPr>
              <a:t>r</a:t>
            </a:r>
            <a:r>
              <a:rPr sz="4200" spc="-170" dirty="0">
                <a:latin typeface="Trebuchet MS"/>
                <a:cs typeface="Trebuchet MS"/>
              </a:rPr>
              <a:t>e</a:t>
            </a:r>
            <a:r>
              <a:rPr sz="4200" spc="-305" dirty="0">
                <a:latin typeface="Trebuchet MS"/>
                <a:cs typeface="Trebuchet MS"/>
              </a:rPr>
              <a:t> </a:t>
            </a:r>
            <a:r>
              <a:rPr sz="4200" spc="-30" dirty="0">
                <a:latin typeface="Trebuchet MS"/>
                <a:cs typeface="Trebuchet MS"/>
              </a:rPr>
              <a:t>v</a:t>
            </a:r>
            <a:r>
              <a:rPr sz="4200" spc="155" dirty="0">
                <a:latin typeface="Trebuchet MS"/>
                <a:cs typeface="Trebuchet MS"/>
              </a:rPr>
              <a:t>o</a:t>
            </a:r>
            <a:r>
              <a:rPr sz="4200" spc="-300" dirty="0">
                <a:latin typeface="Trebuchet MS"/>
                <a:cs typeface="Trebuchet MS"/>
              </a:rPr>
              <a:t>l</a:t>
            </a:r>
            <a:r>
              <a:rPr sz="4200" spc="-90" dirty="0">
                <a:latin typeface="Trebuchet MS"/>
                <a:cs typeface="Trebuchet MS"/>
              </a:rPr>
              <a:t>u</a:t>
            </a:r>
            <a:r>
              <a:rPr sz="4200" spc="-15" dirty="0">
                <a:latin typeface="Trebuchet MS"/>
                <a:cs typeface="Trebuchet MS"/>
              </a:rPr>
              <a:t>m</a:t>
            </a:r>
            <a:r>
              <a:rPr sz="4200" spc="-170" dirty="0">
                <a:latin typeface="Trebuchet MS"/>
                <a:cs typeface="Trebuchet MS"/>
              </a:rPr>
              <a:t>e</a:t>
            </a:r>
            <a:endParaRPr sz="4200">
              <a:latin typeface="Trebuchet MS"/>
              <a:cs typeface="Trebuchet MS"/>
            </a:endParaRPr>
          </a:p>
        </p:txBody>
      </p:sp>
      <p:grpSp>
        <p:nvGrpSpPr>
          <p:cNvPr id="24" name="object 24"/>
          <p:cNvGrpSpPr/>
          <p:nvPr/>
        </p:nvGrpSpPr>
        <p:grpSpPr>
          <a:xfrm>
            <a:off x="15368491" y="6424297"/>
            <a:ext cx="1940560" cy="1804035"/>
            <a:chOff x="15368491" y="6424297"/>
            <a:chExt cx="1940560" cy="1804035"/>
          </a:xfrm>
        </p:grpSpPr>
        <p:sp>
          <p:nvSpPr>
            <p:cNvPr id="25" name="object 25"/>
            <p:cNvSpPr/>
            <p:nvPr/>
          </p:nvSpPr>
          <p:spPr>
            <a:xfrm>
              <a:off x="15368491" y="6875268"/>
              <a:ext cx="1457325" cy="1352550"/>
            </a:xfrm>
            <a:custGeom>
              <a:avLst/>
              <a:gdLst/>
              <a:ahLst/>
              <a:cxnLst/>
              <a:rect l="l" t="t" r="r" b="b"/>
              <a:pathLst>
                <a:path w="1457325" h="1352550">
                  <a:moveTo>
                    <a:pt x="1457324" y="1352549"/>
                  </a:moveTo>
                  <a:lnTo>
                    <a:pt x="0" y="1352549"/>
                  </a:lnTo>
                  <a:lnTo>
                    <a:pt x="0" y="0"/>
                  </a:lnTo>
                  <a:lnTo>
                    <a:pt x="1457324" y="0"/>
                  </a:lnTo>
                  <a:lnTo>
                    <a:pt x="1457324" y="1352549"/>
                  </a:lnTo>
                  <a:close/>
                </a:path>
              </a:pathLst>
            </a:custGeom>
            <a:solidFill>
              <a:srgbClr val="61E6B5"/>
            </a:solidFill>
          </p:spPr>
          <p:txBody>
            <a:bodyPr wrap="square" lIns="0" tIns="0" rIns="0" bIns="0" rtlCol="0"/>
            <a:lstStyle/>
            <a:p>
              <a:endParaRPr/>
            </a:p>
          </p:txBody>
        </p:sp>
        <p:sp>
          <p:nvSpPr>
            <p:cNvPr id="26" name="object 26"/>
            <p:cNvSpPr/>
            <p:nvPr/>
          </p:nvSpPr>
          <p:spPr>
            <a:xfrm>
              <a:off x="15397066" y="6903843"/>
              <a:ext cx="1400175" cy="1295400"/>
            </a:xfrm>
            <a:custGeom>
              <a:avLst/>
              <a:gdLst/>
              <a:ahLst/>
              <a:cxnLst/>
              <a:rect l="l" t="t" r="r" b="b"/>
              <a:pathLst>
                <a:path w="1400175" h="1295400">
                  <a:moveTo>
                    <a:pt x="0" y="0"/>
                  </a:moveTo>
                  <a:lnTo>
                    <a:pt x="1400174" y="0"/>
                  </a:lnTo>
                  <a:lnTo>
                    <a:pt x="1400174" y="1295399"/>
                  </a:lnTo>
                  <a:lnTo>
                    <a:pt x="0" y="1295399"/>
                  </a:lnTo>
                  <a:lnTo>
                    <a:pt x="0" y="0"/>
                  </a:lnTo>
                  <a:close/>
                </a:path>
              </a:pathLst>
            </a:custGeom>
            <a:ln w="57149">
              <a:solidFill>
                <a:srgbClr val="000000"/>
              </a:solidFill>
            </a:ln>
          </p:spPr>
          <p:txBody>
            <a:bodyPr wrap="square" lIns="0" tIns="0" rIns="0" bIns="0" rtlCol="0"/>
            <a:lstStyle/>
            <a:p>
              <a:endParaRPr/>
            </a:p>
          </p:txBody>
        </p:sp>
        <p:sp>
          <p:nvSpPr>
            <p:cNvPr id="27" name="object 27"/>
            <p:cNvSpPr/>
            <p:nvPr/>
          </p:nvSpPr>
          <p:spPr>
            <a:xfrm>
              <a:off x="15504698" y="6773065"/>
              <a:ext cx="1457325" cy="1352550"/>
            </a:xfrm>
            <a:custGeom>
              <a:avLst/>
              <a:gdLst/>
              <a:ahLst/>
              <a:cxnLst/>
              <a:rect l="l" t="t" r="r" b="b"/>
              <a:pathLst>
                <a:path w="1457325" h="1352550">
                  <a:moveTo>
                    <a:pt x="1457324" y="1352549"/>
                  </a:moveTo>
                  <a:lnTo>
                    <a:pt x="0" y="1352549"/>
                  </a:lnTo>
                  <a:lnTo>
                    <a:pt x="0" y="0"/>
                  </a:lnTo>
                  <a:lnTo>
                    <a:pt x="1457324" y="0"/>
                  </a:lnTo>
                  <a:lnTo>
                    <a:pt x="1457324" y="1352549"/>
                  </a:lnTo>
                  <a:close/>
                </a:path>
              </a:pathLst>
            </a:custGeom>
            <a:solidFill>
              <a:srgbClr val="61E6B5"/>
            </a:solidFill>
          </p:spPr>
          <p:txBody>
            <a:bodyPr wrap="square" lIns="0" tIns="0" rIns="0" bIns="0" rtlCol="0"/>
            <a:lstStyle/>
            <a:p>
              <a:endParaRPr/>
            </a:p>
          </p:txBody>
        </p:sp>
        <p:sp>
          <p:nvSpPr>
            <p:cNvPr id="28" name="object 28"/>
            <p:cNvSpPr/>
            <p:nvPr/>
          </p:nvSpPr>
          <p:spPr>
            <a:xfrm>
              <a:off x="15533273" y="6801640"/>
              <a:ext cx="1400175" cy="1295400"/>
            </a:xfrm>
            <a:custGeom>
              <a:avLst/>
              <a:gdLst/>
              <a:ahLst/>
              <a:cxnLst/>
              <a:rect l="l" t="t" r="r" b="b"/>
              <a:pathLst>
                <a:path w="1400175" h="1295400">
                  <a:moveTo>
                    <a:pt x="0" y="0"/>
                  </a:moveTo>
                  <a:lnTo>
                    <a:pt x="1400174" y="0"/>
                  </a:lnTo>
                  <a:lnTo>
                    <a:pt x="1400174" y="1295399"/>
                  </a:lnTo>
                  <a:lnTo>
                    <a:pt x="0" y="1295399"/>
                  </a:lnTo>
                  <a:lnTo>
                    <a:pt x="0" y="0"/>
                  </a:lnTo>
                  <a:close/>
                </a:path>
              </a:pathLst>
            </a:custGeom>
            <a:ln w="57149">
              <a:solidFill>
                <a:srgbClr val="000000"/>
              </a:solidFill>
            </a:ln>
          </p:spPr>
          <p:txBody>
            <a:bodyPr wrap="square" lIns="0" tIns="0" rIns="0" bIns="0" rtlCol="0"/>
            <a:lstStyle/>
            <a:p>
              <a:endParaRPr/>
            </a:p>
          </p:txBody>
        </p:sp>
        <p:sp>
          <p:nvSpPr>
            <p:cNvPr id="29" name="object 29"/>
            <p:cNvSpPr/>
            <p:nvPr/>
          </p:nvSpPr>
          <p:spPr>
            <a:xfrm>
              <a:off x="15620619" y="6670299"/>
              <a:ext cx="1457325" cy="1352550"/>
            </a:xfrm>
            <a:custGeom>
              <a:avLst/>
              <a:gdLst/>
              <a:ahLst/>
              <a:cxnLst/>
              <a:rect l="l" t="t" r="r" b="b"/>
              <a:pathLst>
                <a:path w="1457325" h="1352550">
                  <a:moveTo>
                    <a:pt x="1457324" y="1352549"/>
                  </a:moveTo>
                  <a:lnTo>
                    <a:pt x="0" y="1352549"/>
                  </a:lnTo>
                  <a:lnTo>
                    <a:pt x="0" y="0"/>
                  </a:lnTo>
                  <a:lnTo>
                    <a:pt x="1457324" y="0"/>
                  </a:lnTo>
                  <a:lnTo>
                    <a:pt x="1457324" y="1352549"/>
                  </a:lnTo>
                  <a:close/>
                </a:path>
              </a:pathLst>
            </a:custGeom>
            <a:solidFill>
              <a:srgbClr val="61E6B5"/>
            </a:solidFill>
          </p:spPr>
          <p:txBody>
            <a:bodyPr wrap="square" lIns="0" tIns="0" rIns="0" bIns="0" rtlCol="0"/>
            <a:lstStyle/>
            <a:p>
              <a:endParaRPr/>
            </a:p>
          </p:txBody>
        </p:sp>
        <p:sp>
          <p:nvSpPr>
            <p:cNvPr id="30" name="object 30"/>
            <p:cNvSpPr/>
            <p:nvPr/>
          </p:nvSpPr>
          <p:spPr>
            <a:xfrm>
              <a:off x="15649194" y="6698874"/>
              <a:ext cx="1400175" cy="1295400"/>
            </a:xfrm>
            <a:custGeom>
              <a:avLst/>
              <a:gdLst/>
              <a:ahLst/>
              <a:cxnLst/>
              <a:rect l="l" t="t" r="r" b="b"/>
              <a:pathLst>
                <a:path w="1400175" h="1295400">
                  <a:moveTo>
                    <a:pt x="0" y="0"/>
                  </a:moveTo>
                  <a:lnTo>
                    <a:pt x="1400174" y="0"/>
                  </a:lnTo>
                  <a:lnTo>
                    <a:pt x="1400174" y="1295399"/>
                  </a:lnTo>
                  <a:lnTo>
                    <a:pt x="0" y="1295399"/>
                  </a:lnTo>
                  <a:lnTo>
                    <a:pt x="0" y="0"/>
                  </a:lnTo>
                  <a:close/>
                </a:path>
              </a:pathLst>
            </a:custGeom>
            <a:ln w="57149">
              <a:solidFill>
                <a:srgbClr val="000000"/>
              </a:solidFill>
            </a:ln>
          </p:spPr>
          <p:txBody>
            <a:bodyPr wrap="square" lIns="0" tIns="0" rIns="0" bIns="0" rtlCol="0"/>
            <a:lstStyle/>
            <a:p>
              <a:endParaRPr/>
            </a:p>
          </p:txBody>
        </p:sp>
        <p:sp>
          <p:nvSpPr>
            <p:cNvPr id="31" name="object 31"/>
            <p:cNvSpPr/>
            <p:nvPr/>
          </p:nvSpPr>
          <p:spPr>
            <a:xfrm>
              <a:off x="15726823" y="6558752"/>
              <a:ext cx="1457325" cy="1352550"/>
            </a:xfrm>
            <a:custGeom>
              <a:avLst/>
              <a:gdLst/>
              <a:ahLst/>
              <a:cxnLst/>
              <a:rect l="l" t="t" r="r" b="b"/>
              <a:pathLst>
                <a:path w="1457325" h="1352550">
                  <a:moveTo>
                    <a:pt x="1457324" y="1352549"/>
                  </a:moveTo>
                  <a:lnTo>
                    <a:pt x="0" y="1352549"/>
                  </a:lnTo>
                  <a:lnTo>
                    <a:pt x="0" y="0"/>
                  </a:lnTo>
                  <a:lnTo>
                    <a:pt x="1457324" y="0"/>
                  </a:lnTo>
                  <a:lnTo>
                    <a:pt x="1457324" y="1352549"/>
                  </a:lnTo>
                  <a:close/>
                </a:path>
              </a:pathLst>
            </a:custGeom>
            <a:solidFill>
              <a:srgbClr val="61E6B5"/>
            </a:solidFill>
          </p:spPr>
          <p:txBody>
            <a:bodyPr wrap="square" lIns="0" tIns="0" rIns="0" bIns="0" rtlCol="0"/>
            <a:lstStyle/>
            <a:p>
              <a:endParaRPr/>
            </a:p>
          </p:txBody>
        </p:sp>
        <p:sp>
          <p:nvSpPr>
            <p:cNvPr id="32" name="object 32"/>
            <p:cNvSpPr/>
            <p:nvPr/>
          </p:nvSpPr>
          <p:spPr>
            <a:xfrm>
              <a:off x="15755398" y="6587327"/>
              <a:ext cx="1400175" cy="1295400"/>
            </a:xfrm>
            <a:custGeom>
              <a:avLst/>
              <a:gdLst/>
              <a:ahLst/>
              <a:cxnLst/>
              <a:rect l="l" t="t" r="r" b="b"/>
              <a:pathLst>
                <a:path w="1400175" h="1295400">
                  <a:moveTo>
                    <a:pt x="0" y="0"/>
                  </a:moveTo>
                  <a:lnTo>
                    <a:pt x="1400174" y="0"/>
                  </a:lnTo>
                  <a:lnTo>
                    <a:pt x="1400174" y="1295399"/>
                  </a:lnTo>
                  <a:lnTo>
                    <a:pt x="0" y="1295399"/>
                  </a:lnTo>
                  <a:lnTo>
                    <a:pt x="0" y="0"/>
                  </a:lnTo>
                  <a:close/>
                </a:path>
              </a:pathLst>
            </a:custGeom>
            <a:ln w="57149">
              <a:solidFill>
                <a:srgbClr val="000000"/>
              </a:solidFill>
            </a:ln>
          </p:spPr>
          <p:txBody>
            <a:bodyPr wrap="square" lIns="0" tIns="0" rIns="0" bIns="0" rtlCol="0"/>
            <a:lstStyle/>
            <a:p>
              <a:endParaRPr/>
            </a:p>
          </p:txBody>
        </p:sp>
        <p:sp>
          <p:nvSpPr>
            <p:cNvPr id="33" name="object 33"/>
            <p:cNvSpPr/>
            <p:nvPr/>
          </p:nvSpPr>
          <p:spPr>
            <a:xfrm>
              <a:off x="15851408" y="6424297"/>
              <a:ext cx="1457325" cy="1352550"/>
            </a:xfrm>
            <a:custGeom>
              <a:avLst/>
              <a:gdLst/>
              <a:ahLst/>
              <a:cxnLst/>
              <a:rect l="l" t="t" r="r" b="b"/>
              <a:pathLst>
                <a:path w="1457325" h="1352550">
                  <a:moveTo>
                    <a:pt x="1457324" y="1352549"/>
                  </a:moveTo>
                  <a:lnTo>
                    <a:pt x="0" y="1352549"/>
                  </a:lnTo>
                  <a:lnTo>
                    <a:pt x="0" y="0"/>
                  </a:lnTo>
                  <a:lnTo>
                    <a:pt x="1457324" y="0"/>
                  </a:lnTo>
                  <a:lnTo>
                    <a:pt x="1457324" y="1352549"/>
                  </a:lnTo>
                  <a:close/>
                </a:path>
              </a:pathLst>
            </a:custGeom>
            <a:solidFill>
              <a:srgbClr val="61E6B5"/>
            </a:solidFill>
          </p:spPr>
          <p:txBody>
            <a:bodyPr wrap="square" lIns="0" tIns="0" rIns="0" bIns="0" rtlCol="0"/>
            <a:lstStyle/>
            <a:p>
              <a:endParaRPr/>
            </a:p>
          </p:txBody>
        </p:sp>
        <p:sp>
          <p:nvSpPr>
            <p:cNvPr id="34" name="object 34"/>
            <p:cNvSpPr/>
            <p:nvPr/>
          </p:nvSpPr>
          <p:spPr>
            <a:xfrm>
              <a:off x="15879983" y="6452872"/>
              <a:ext cx="1400175" cy="1295400"/>
            </a:xfrm>
            <a:custGeom>
              <a:avLst/>
              <a:gdLst/>
              <a:ahLst/>
              <a:cxnLst/>
              <a:rect l="l" t="t" r="r" b="b"/>
              <a:pathLst>
                <a:path w="1400175" h="1295400">
                  <a:moveTo>
                    <a:pt x="0" y="0"/>
                  </a:moveTo>
                  <a:lnTo>
                    <a:pt x="1400174" y="0"/>
                  </a:lnTo>
                  <a:lnTo>
                    <a:pt x="1400174" y="1295399"/>
                  </a:lnTo>
                  <a:lnTo>
                    <a:pt x="0" y="1295399"/>
                  </a:lnTo>
                  <a:lnTo>
                    <a:pt x="0" y="0"/>
                  </a:lnTo>
                  <a:close/>
                </a:path>
              </a:pathLst>
            </a:custGeom>
            <a:ln w="57149">
              <a:solidFill>
                <a:srgbClr val="000000"/>
              </a:solidFill>
            </a:ln>
          </p:spPr>
          <p:txBody>
            <a:bodyPr wrap="square" lIns="0" tIns="0" rIns="0" bIns="0" rtlCol="0"/>
            <a:lstStyle/>
            <a:p>
              <a:endParaRPr/>
            </a:p>
          </p:txBody>
        </p:sp>
      </p:grpSp>
      <p:sp>
        <p:nvSpPr>
          <p:cNvPr id="13" name="מציין מיקום של מספר שקופית 12">
            <a:extLst>
              <a:ext uri="{FF2B5EF4-FFF2-40B4-BE49-F238E27FC236}">
                <a16:creationId xmlns:a16="http://schemas.microsoft.com/office/drawing/2014/main" id="{16DDCDC4-92CF-758F-6E53-B1081CD8C7D2}"/>
              </a:ext>
            </a:extLst>
          </p:cNvPr>
          <p:cNvSpPr>
            <a:spLocks noGrp="1"/>
          </p:cNvSpPr>
          <p:nvPr>
            <p:ph type="sldNum" sz="quarter" idx="7"/>
          </p:nvPr>
        </p:nvSpPr>
        <p:spPr/>
        <p:txBody>
          <a:bodyPr/>
          <a:lstStyle/>
          <a:p>
            <a:fld id="{B6F15528-21DE-4FAA-801E-634DDDAF4B2B}" type="slidenum">
              <a:rPr lang="en-IL" smtClean="0"/>
              <a:t>7</a:t>
            </a:fld>
            <a:endParaRPr lang="en-IL"/>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22346" y="0"/>
            <a:ext cx="18288000" cy="10308590"/>
            <a:chOff x="22346" y="0"/>
            <a:chExt cx="18288000" cy="10308590"/>
          </a:xfrm>
        </p:grpSpPr>
        <p:pic>
          <p:nvPicPr>
            <p:cNvPr id="3" name="object 3"/>
            <p:cNvPicPr/>
            <p:nvPr/>
          </p:nvPicPr>
          <p:blipFill>
            <a:blip r:embed="rId2" cstate="print"/>
            <a:stretch>
              <a:fillRect/>
            </a:stretch>
          </p:blipFill>
          <p:spPr>
            <a:xfrm>
              <a:off x="3307079" y="792479"/>
              <a:ext cx="11795759" cy="2715767"/>
            </a:xfrm>
            <a:prstGeom prst="rect">
              <a:avLst/>
            </a:prstGeom>
          </p:spPr>
        </p:pic>
        <p:pic>
          <p:nvPicPr>
            <p:cNvPr id="4" name="object 4"/>
            <p:cNvPicPr/>
            <p:nvPr/>
          </p:nvPicPr>
          <p:blipFill>
            <a:blip r:embed="rId3" cstate="print"/>
            <a:stretch>
              <a:fillRect/>
            </a:stretch>
          </p:blipFill>
          <p:spPr>
            <a:xfrm>
              <a:off x="3316223" y="792479"/>
              <a:ext cx="11661647" cy="2584703"/>
            </a:xfrm>
            <a:prstGeom prst="rect">
              <a:avLst/>
            </a:prstGeom>
          </p:spPr>
        </p:pic>
      </p:grpSp>
      <p:sp>
        <p:nvSpPr>
          <p:cNvPr id="5" name="object 5"/>
          <p:cNvSpPr txBox="1">
            <a:spLocks noGrp="1"/>
          </p:cNvSpPr>
          <p:nvPr>
            <p:ph type="title"/>
          </p:nvPr>
        </p:nvSpPr>
        <p:spPr>
          <a:xfrm>
            <a:off x="3835400" y="3675684"/>
            <a:ext cx="10217785" cy="596900"/>
          </a:xfrm>
          <a:prstGeom prst="rect">
            <a:avLst/>
          </a:prstGeom>
        </p:spPr>
        <p:txBody>
          <a:bodyPr vert="horz" wrap="square" lIns="0" tIns="12700" rIns="0" bIns="0" rtlCol="0">
            <a:spAutoFit/>
          </a:bodyPr>
          <a:lstStyle/>
          <a:p>
            <a:pPr marL="12700">
              <a:lnSpc>
                <a:spcPct val="100000"/>
              </a:lnSpc>
              <a:spcBef>
                <a:spcPts val="100"/>
              </a:spcBef>
              <a:tabLst>
                <a:tab pos="1229995" algn="l"/>
                <a:tab pos="3613785" algn="l"/>
                <a:tab pos="5175250" algn="l"/>
                <a:tab pos="6075045" algn="l"/>
                <a:tab pos="9066530" algn="l"/>
              </a:tabLst>
            </a:pPr>
            <a:r>
              <a:rPr sz="3750" dirty="0">
                <a:latin typeface="Arial MT"/>
                <a:cs typeface="Arial MT"/>
              </a:rPr>
              <a:t>Each	node/edge	carries	2-D	segmentation	mask</a:t>
            </a:r>
            <a:endParaRPr sz="3750">
              <a:latin typeface="Arial MT"/>
              <a:cs typeface="Arial MT"/>
            </a:endParaRPr>
          </a:p>
        </p:txBody>
      </p:sp>
      <p:sp>
        <p:nvSpPr>
          <p:cNvPr id="6" name="object 6"/>
          <p:cNvSpPr/>
          <p:nvPr/>
        </p:nvSpPr>
        <p:spPr>
          <a:xfrm>
            <a:off x="1846783" y="6057357"/>
            <a:ext cx="1419225" cy="1333500"/>
          </a:xfrm>
          <a:custGeom>
            <a:avLst/>
            <a:gdLst/>
            <a:ahLst/>
            <a:cxnLst/>
            <a:rect l="l" t="t" r="r" b="b"/>
            <a:pathLst>
              <a:path w="1419225" h="1333500">
                <a:moveTo>
                  <a:pt x="752474" y="1333499"/>
                </a:moveTo>
                <a:lnTo>
                  <a:pt x="666749" y="1333499"/>
                </a:lnTo>
                <a:lnTo>
                  <a:pt x="650382" y="1333299"/>
                </a:lnTo>
                <a:lnTo>
                  <a:pt x="601397" y="1330289"/>
                </a:lnTo>
                <a:lnTo>
                  <a:pt x="552765" y="1323684"/>
                </a:lnTo>
                <a:lnTo>
                  <a:pt x="504742" y="1313518"/>
                </a:lnTo>
                <a:lnTo>
                  <a:pt x="457597" y="1299846"/>
                </a:lnTo>
                <a:lnTo>
                  <a:pt x="411595" y="1282746"/>
                </a:lnTo>
                <a:lnTo>
                  <a:pt x="366975" y="1262309"/>
                </a:lnTo>
                <a:lnTo>
                  <a:pt x="323971" y="1238640"/>
                </a:lnTo>
                <a:lnTo>
                  <a:pt x="282825" y="1211871"/>
                </a:lnTo>
                <a:lnTo>
                  <a:pt x="243768" y="1182154"/>
                </a:lnTo>
                <a:lnTo>
                  <a:pt x="207002" y="1149645"/>
                </a:lnTo>
                <a:lnTo>
                  <a:pt x="172720" y="1114512"/>
                </a:lnTo>
                <a:lnTo>
                  <a:pt x="141116" y="1076951"/>
                </a:lnTo>
                <a:lnTo>
                  <a:pt x="112367" y="1037176"/>
                </a:lnTo>
                <a:lnTo>
                  <a:pt x="86621" y="995394"/>
                </a:lnTo>
                <a:lnTo>
                  <a:pt x="64014" y="951822"/>
                </a:lnTo>
                <a:lnTo>
                  <a:pt x="44675" y="906705"/>
                </a:lnTo>
                <a:lnTo>
                  <a:pt x="28710" y="860297"/>
                </a:lnTo>
                <a:lnTo>
                  <a:pt x="16201" y="812840"/>
                </a:lnTo>
                <a:lnTo>
                  <a:pt x="7216" y="764582"/>
                </a:lnTo>
                <a:lnTo>
                  <a:pt x="1805" y="715794"/>
                </a:lnTo>
                <a:lnTo>
                  <a:pt x="0" y="666749"/>
                </a:lnTo>
                <a:lnTo>
                  <a:pt x="200" y="650382"/>
                </a:lnTo>
                <a:lnTo>
                  <a:pt x="3210" y="601397"/>
                </a:lnTo>
                <a:lnTo>
                  <a:pt x="9815" y="552765"/>
                </a:lnTo>
                <a:lnTo>
                  <a:pt x="19981" y="504742"/>
                </a:lnTo>
                <a:lnTo>
                  <a:pt x="33653" y="457597"/>
                </a:lnTo>
                <a:lnTo>
                  <a:pt x="50753" y="411595"/>
                </a:lnTo>
                <a:lnTo>
                  <a:pt x="71190" y="366975"/>
                </a:lnTo>
                <a:lnTo>
                  <a:pt x="94859" y="323971"/>
                </a:lnTo>
                <a:lnTo>
                  <a:pt x="121627" y="282825"/>
                </a:lnTo>
                <a:lnTo>
                  <a:pt x="151345" y="243768"/>
                </a:lnTo>
                <a:lnTo>
                  <a:pt x="183854" y="207002"/>
                </a:lnTo>
                <a:lnTo>
                  <a:pt x="218987" y="172720"/>
                </a:lnTo>
                <a:lnTo>
                  <a:pt x="256547" y="141116"/>
                </a:lnTo>
                <a:lnTo>
                  <a:pt x="296323" y="112367"/>
                </a:lnTo>
                <a:lnTo>
                  <a:pt x="338105" y="86621"/>
                </a:lnTo>
                <a:lnTo>
                  <a:pt x="381677" y="64014"/>
                </a:lnTo>
                <a:lnTo>
                  <a:pt x="426794" y="44675"/>
                </a:lnTo>
                <a:lnTo>
                  <a:pt x="473202" y="28710"/>
                </a:lnTo>
                <a:lnTo>
                  <a:pt x="520659" y="16201"/>
                </a:lnTo>
                <a:lnTo>
                  <a:pt x="568917" y="7216"/>
                </a:lnTo>
                <a:lnTo>
                  <a:pt x="617705" y="1805"/>
                </a:lnTo>
                <a:lnTo>
                  <a:pt x="666749" y="0"/>
                </a:lnTo>
                <a:lnTo>
                  <a:pt x="752474" y="0"/>
                </a:lnTo>
                <a:lnTo>
                  <a:pt x="801519" y="1805"/>
                </a:lnTo>
                <a:lnTo>
                  <a:pt x="850307" y="7216"/>
                </a:lnTo>
                <a:lnTo>
                  <a:pt x="898565" y="16201"/>
                </a:lnTo>
                <a:lnTo>
                  <a:pt x="946022" y="28710"/>
                </a:lnTo>
                <a:lnTo>
                  <a:pt x="992430" y="44675"/>
                </a:lnTo>
                <a:lnTo>
                  <a:pt x="1037547" y="64014"/>
                </a:lnTo>
                <a:lnTo>
                  <a:pt x="1081119" y="86621"/>
                </a:lnTo>
                <a:lnTo>
                  <a:pt x="1122901" y="112367"/>
                </a:lnTo>
                <a:lnTo>
                  <a:pt x="1162676" y="141116"/>
                </a:lnTo>
                <a:lnTo>
                  <a:pt x="1200237" y="172720"/>
                </a:lnTo>
                <a:lnTo>
                  <a:pt x="1235370" y="207002"/>
                </a:lnTo>
                <a:lnTo>
                  <a:pt x="1267879" y="243768"/>
                </a:lnTo>
                <a:lnTo>
                  <a:pt x="1297596" y="282825"/>
                </a:lnTo>
                <a:lnTo>
                  <a:pt x="1324365" y="323971"/>
                </a:lnTo>
                <a:lnTo>
                  <a:pt x="1348034" y="366975"/>
                </a:lnTo>
                <a:lnTo>
                  <a:pt x="1368471" y="411595"/>
                </a:lnTo>
                <a:lnTo>
                  <a:pt x="1385571" y="457597"/>
                </a:lnTo>
                <a:lnTo>
                  <a:pt x="1399243" y="504742"/>
                </a:lnTo>
                <a:lnTo>
                  <a:pt x="1409409" y="552765"/>
                </a:lnTo>
                <a:lnTo>
                  <a:pt x="1416014" y="601397"/>
                </a:lnTo>
                <a:lnTo>
                  <a:pt x="1419024" y="650382"/>
                </a:lnTo>
                <a:lnTo>
                  <a:pt x="1419224" y="666749"/>
                </a:lnTo>
                <a:lnTo>
                  <a:pt x="1419024" y="683117"/>
                </a:lnTo>
                <a:lnTo>
                  <a:pt x="1416014" y="732102"/>
                </a:lnTo>
                <a:lnTo>
                  <a:pt x="1409409" y="780733"/>
                </a:lnTo>
                <a:lnTo>
                  <a:pt x="1399243" y="828757"/>
                </a:lnTo>
                <a:lnTo>
                  <a:pt x="1385571" y="875901"/>
                </a:lnTo>
                <a:lnTo>
                  <a:pt x="1368471" y="921903"/>
                </a:lnTo>
                <a:lnTo>
                  <a:pt x="1348034" y="966523"/>
                </a:lnTo>
                <a:lnTo>
                  <a:pt x="1324365" y="1009528"/>
                </a:lnTo>
                <a:lnTo>
                  <a:pt x="1297596" y="1050674"/>
                </a:lnTo>
                <a:lnTo>
                  <a:pt x="1267879" y="1089731"/>
                </a:lnTo>
                <a:lnTo>
                  <a:pt x="1235370" y="1126497"/>
                </a:lnTo>
                <a:lnTo>
                  <a:pt x="1200237" y="1160779"/>
                </a:lnTo>
                <a:lnTo>
                  <a:pt x="1162676" y="1192383"/>
                </a:lnTo>
                <a:lnTo>
                  <a:pt x="1122901" y="1221132"/>
                </a:lnTo>
                <a:lnTo>
                  <a:pt x="1081119" y="1246878"/>
                </a:lnTo>
                <a:lnTo>
                  <a:pt x="1037547" y="1269485"/>
                </a:lnTo>
                <a:lnTo>
                  <a:pt x="992430" y="1288824"/>
                </a:lnTo>
                <a:lnTo>
                  <a:pt x="946022" y="1304789"/>
                </a:lnTo>
                <a:lnTo>
                  <a:pt x="898565" y="1317298"/>
                </a:lnTo>
                <a:lnTo>
                  <a:pt x="850307" y="1326283"/>
                </a:lnTo>
                <a:lnTo>
                  <a:pt x="801519" y="1331694"/>
                </a:lnTo>
                <a:lnTo>
                  <a:pt x="752474" y="1333499"/>
                </a:lnTo>
                <a:close/>
              </a:path>
            </a:pathLst>
          </a:custGeom>
          <a:solidFill>
            <a:srgbClr val="61E6B5"/>
          </a:solidFill>
        </p:spPr>
        <p:txBody>
          <a:bodyPr wrap="square" lIns="0" tIns="0" rIns="0" bIns="0" rtlCol="0"/>
          <a:lstStyle/>
          <a:p>
            <a:endParaRPr/>
          </a:p>
        </p:txBody>
      </p:sp>
      <p:sp>
        <p:nvSpPr>
          <p:cNvPr id="7" name="object 7"/>
          <p:cNvSpPr txBox="1"/>
          <p:nvPr/>
        </p:nvSpPr>
        <p:spPr>
          <a:xfrm>
            <a:off x="2005591" y="6517735"/>
            <a:ext cx="1214755" cy="482600"/>
          </a:xfrm>
          <a:prstGeom prst="rect">
            <a:avLst/>
          </a:prstGeom>
        </p:spPr>
        <p:txBody>
          <a:bodyPr vert="horz" wrap="square" lIns="0" tIns="12700" rIns="0" bIns="0" rtlCol="0">
            <a:spAutoFit/>
          </a:bodyPr>
          <a:lstStyle/>
          <a:p>
            <a:pPr marL="12700">
              <a:lnSpc>
                <a:spcPct val="100000"/>
              </a:lnSpc>
              <a:spcBef>
                <a:spcPts val="100"/>
              </a:spcBef>
            </a:pPr>
            <a:r>
              <a:rPr sz="3000" spc="-90" dirty="0">
                <a:latin typeface="Trebuchet MS"/>
                <a:cs typeface="Trebuchet MS"/>
              </a:rPr>
              <a:t>kitchen</a:t>
            </a:r>
            <a:endParaRPr sz="3000">
              <a:latin typeface="Trebuchet MS"/>
              <a:cs typeface="Trebuchet MS"/>
            </a:endParaRPr>
          </a:p>
        </p:txBody>
      </p:sp>
      <p:grpSp>
        <p:nvGrpSpPr>
          <p:cNvPr id="8" name="object 8"/>
          <p:cNvGrpSpPr/>
          <p:nvPr/>
        </p:nvGrpSpPr>
        <p:grpSpPr>
          <a:xfrm>
            <a:off x="3571875" y="4612204"/>
            <a:ext cx="4581525" cy="2877820"/>
            <a:chOff x="3419728" y="4612204"/>
            <a:chExt cx="4581525" cy="2877820"/>
          </a:xfrm>
        </p:grpSpPr>
        <p:sp>
          <p:nvSpPr>
            <p:cNvPr id="9" name="object 9"/>
            <p:cNvSpPr/>
            <p:nvPr/>
          </p:nvSpPr>
          <p:spPr>
            <a:xfrm>
              <a:off x="3419716" y="4870170"/>
              <a:ext cx="4581525" cy="2619375"/>
            </a:xfrm>
            <a:custGeom>
              <a:avLst/>
              <a:gdLst/>
              <a:ahLst/>
              <a:cxnLst/>
              <a:rect l="l" t="t" r="r" b="b"/>
              <a:pathLst>
                <a:path w="4581525" h="2619375">
                  <a:moveTo>
                    <a:pt x="1122857" y="1923300"/>
                  </a:moveTo>
                  <a:lnTo>
                    <a:pt x="1101826" y="1888502"/>
                  </a:lnTo>
                  <a:lnTo>
                    <a:pt x="900201" y="1760270"/>
                  </a:lnTo>
                  <a:lnTo>
                    <a:pt x="876350" y="1757540"/>
                  </a:lnTo>
                  <a:lnTo>
                    <a:pt x="868718" y="1759445"/>
                  </a:lnTo>
                  <a:lnTo>
                    <a:pt x="840511" y="1787321"/>
                  </a:lnTo>
                  <a:lnTo>
                    <a:pt x="838403" y="1889010"/>
                  </a:lnTo>
                  <a:lnTo>
                    <a:pt x="0" y="1889010"/>
                  </a:lnTo>
                  <a:lnTo>
                    <a:pt x="0" y="1965299"/>
                  </a:lnTo>
                  <a:lnTo>
                    <a:pt x="838403" y="1965299"/>
                  </a:lnTo>
                  <a:lnTo>
                    <a:pt x="838403" y="2059178"/>
                  </a:lnTo>
                  <a:lnTo>
                    <a:pt x="868667" y="2094865"/>
                  </a:lnTo>
                  <a:lnTo>
                    <a:pt x="876312" y="2096770"/>
                  </a:lnTo>
                  <a:lnTo>
                    <a:pt x="892644" y="2096350"/>
                  </a:lnTo>
                  <a:lnTo>
                    <a:pt x="1105052" y="1963762"/>
                  </a:lnTo>
                  <a:lnTo>
                    <a:pt x="1122375" y="1934819"/>
                  </a:lnTo>
                  <a:lnTo>
                    <a:pt x="1122857" y="1923300"/>
                  </a:lnTo>
                  <a:close/>
                </a:path>
                <a:path w="4581525" h="2619375">
                  <a:moveTo>
                    <a:pt x="3546398" y="1727161"/>
                  </a:moveTo>
                  <a:lnTo>
                    <a:pt x="2897822" y="1727161"/>
                  </a:lnTo>
                  <a:lnTo>
                    <a:pt x="2897822" y="2285212"/>
                  </a:lnTo>
                  <a:lnTo>
                    <a:pt x="3546398" y="2285212"/>
                  </a:lnTo>
                  <a:lnTo>
                    <a:pt x="3546398" y="1727161"/>
                  </a:lnTo>
                  <a:close/>
                </a:path>
                <a:path w="4581525" h="2619375">
                  <a:moveTo>
                    <a:pt x="4581156" y="0"/>
                  </a:moveTo>
                  <a:lnTo>
                    <a:pt x="4242193" y="0"/>
                  </a:lnTo>
                  <a:lnTo>
                    <a:pt x="4242193" y="433273"/>
                  </a:lnTo>
                  <a:lnTo>
                    <a:pt x="4242193" y="1063561"/>
                  </a:lnTo>
                  <a:lnTo>
                    <a:pt x="4238866" y="1063561"/>
                  </a:lnTo>
                  <a:lnTo>
                    <a:pt x="4238866" y="1693405"/>
                  </a:lnTo>
                  <a:lnTo>
                    <a:pt x="4238866" y="1700885"/>
                  </a:lnTo>
                  <a:lnTo>
                    <a:pt x="3576815" y="1700885"/>
                  </a:lnTo>
                  <a:lnTo>
                    <a:pt x="3576815" y="1704746"/>
                  </a:lnTo>
                  <a:lnTo>
                    <a:pt x="3576815" y="1727161"/>
                  </a:lnTo>
                  <a:lnTo>
                    <a:pt x="4251249" y="1727161"/>
                  </a:lnTo>
                  <a:lnTo>
                    <a:pt x="4251249" y="2285212"/>
                  </a:lnTo>
                  <a:lnTo>
                    <a:pt x="4251249" y="2379205"/>
                  </a:lnTo>
                  <a:lnTo>
                    <a:pt x="4251249" y="2386685"/>
                  </a:lnTo>
                  <a:lnTo>
                    <a:pt x="3546398" y="2386685"/>
                  </a:lnTo>
                  <a:lnTo>
                    <a:pt x="3546398" y="2379205"/>
                  </a:lnTo>
                  <a:lnTo>
                    <a:pt x="2897822" y="2379205"/>
                  </a:lnTo>
                  <a:lnTo>
                    <a:pt x="2897822" y="2386685"/>
                  </a:lnTo>
                  <a:lnTo>
                    <a:pt x="2192972" y="2386685"/>
                  </a:lnTo>
                  <a:lnTo>
                    <a:pt x="2192972" y="2379205"/>
                  </a:lnTo>
                  <a:lnTo>
                    <a:pt x="2192972" y="2285212"/>
                  </a:lnTo>
                  <a:lnTo>
                    <a:pt x="2192972" y="1727161"/>
                  </a:lnTo>
                  <a:lnTo>
                    <a:pt x="2871965" y="1727161"/>
                  </a:lnTo>
                  <a:lnTo>
                    <a:pt x="2871965" y="1708137"/>
                  </a:lnTo>
                  <a:lnTo>
                    <a:pt x="2871965" y="1700885"/>
                  </a:lnTo>
                  <a:lnTo>
                    <a:pt x="2871965" y="1693405"/>
                  </a:lnTo>
                  <a:lnTo>
                    <a:pt x="2871965" y="1063561"/>
                  </a:lnTo>
                  <a:lnTo>
                    <a:pt x="3537343" y="1063561"/>
                  </a:lnTo>
                  <a:lnTo>
                    <a:pt x="3537343" y="1044765"/>
                  </a:lnTo>
                  <a:lnTo>
                    <a:pt x="3537343" y="433273"/>
                  </a:lnTo>
                  <a:lnTo>
                    <a:pt x="3537343" y="377761"/>
                  </a:lnTo>
                  <a:lnTo>
                    <a:pt x="3537343" y="0"/>
                  </a:lnTo>
                  <a:lnTo>
                    <a:pt x="1847481" y="0"/>
                  </a:lnTo>
                  <a:lnTo>
                    <a:pt x="1847481" y="2619375"/>
                  </a:lnTo>
                  <a:lnTo>
                    <a:pt x="4581156" y="2619375"/>
                  </a:lnTo>
                  <a:lnTo>
                    <a:pt x="4581156" y="433273"/>
                  </a:lnTo>
                  <a:lnTo>
                    <a:pt x="4581156" y="0"/>
                  </a:lnTo>
                  <a:close/>
                </a:path>
              </a:pathLst>
            </a:custGeom>
            <a:solidFill>
              <a:srgbClr val="000000"/>
            </a:solidFill>
          </p:spPr>
          <p:txBody>
            <a:bodyPr wrap="square" lIns="0" tIns="0" rIns="0" bIns="0" rtlCol="0"/>
            <a:lstStyle/>
            <a:p>
              <a:endParaRPr/>
            </a:p>
          </p:txBody>
        </p:sp>
        <p:sp>
          <p:nvSpPr>
            <p:cNvPr id="10" name="object 10"/>
            <p:cNvSpPr/>
            <p:nvPr/>
          </p:nvSpPr>
          <p:spPr>
            <a:xfrm>
              <a:off x="4931444" y="4612204"/>
              <a:ext cx="2733675" cy="2543175"/>
            </a:xfrm>
            <a:custGeom>
              <a:avLst/>
              <a:gdLst/>
              <a:ahLst/>
              <a:cxnLst/>
              <a:rect l="l" t="t" r="r" b="b"/>
              <a:pathLst>
                <a:path w="2733675" h="2543175">
                  <a:moveTo>
                    <a:pt x="2733674" y="2543174"/>
                  </a:moveTo>
                  <a:lnTo>
                    <a:pt x="0" y="2543174"/>
                  </a:lnTo>
                  <a:lnTo>
                    <a:pt x="0" y="0"/>
                  </a:lnTo>
                  <a:lnTo>
                    <a:pt x="2733674" y="0"/>
                  </a:lnTo>
                  <a:lnTo>
                    <a:pt x="2733674" y="2543174"/>
                  </a:lnTo>
                  <a:close/>
                </a:path>
              </a:pathLst>
            </a:custGeom>
            <a:solidFill>
              <a:srgbClr val="CDCDCD"/>
            </a:solidFill>
          </p:spPr>
          <p:txBody>
            <a:bodyPr wrap="square" lIns="0" tIns="0" rIns="0" bIns="0" rtlCol="0"/>
            <a:lstStyle/>
            <a:p>
              <a:endParaRPr/>
            </a:p>
          </p:txBody>
        </p:sp>
        <p:sp>
          <p:nvSpPr>
            <p:cNvPr id="11" name="object 11"/>
            <p:cNvSpPr/>
            <p:nvPr/>
          </p:nvSpPr>
          <p:spPr>
            <a:xfrm>
              <a:off x="4950494" y="4631254"/>
              <a:ext cx="2695575" cy="2505075"/>
            </a:xfrm>
            <a:custGeom>
              <a:avLst/>
              <a:gdLst/>
              <a:ahLst/>
              <a:cxnLst/>
              <a:rect l="l" t="t" r="r" b="b"/>
              <a:pathLst>
                <a:path w="2695575" h="2505075">
                  <a:moveTo>
                    <a:pt x="0" y="0"/>
                  </a:moveTo>
                  <a:lnTo>
                    <a:pt x="2695574" y="0"/>
                  </a:lnTo>
                  <a:lnTo>
                    <a:pt x="2695574" y="2505074"/>
                  </a:lnTo>
                  <a:lnTo>
                    <a:pt x="0" y="2505074"/>
                  </a:lnTo>
                  <a:lnTo>
                    <a:pt x="0" y="0"/>
                  </a:lnTo>
                  <a:close/>
                </a:path>
              </a:pathLst>
            </a:custGeom>
            <a:ln w="38099">
              <a:solidFill>
                <a:srgbClr val="000000"/>
              </a:solidFill>
            </a:ln>
          </p:spPr>
          <p:txBody>
            <a:bodyPr wrap="square" lIns="0" tIns="0" rIns="0" bIns="0" rtlCol="0"/>
            <a:lstStyle/>
            <a:p>
              <a:endParaRPr/>
            </a:p>
          </p:txBody>
        </p:sp>
        <p:sp>
          <p:nvSpPr>
            <p:cNvPr id="12" name="object 12"/>
            <p:cNvSpPr/>
            <p:nvPr/>
          </p:nvSpPr>
          <p:spPr>
            <a:xfrm>
              <a:off x="4940502" y="4617643"/>
              <a:ext cx="704850" cy="685800"/>
            </a:xfrm>
            <a:custGeom>
              <a:avLst/>
              <a:gdLst/>
              <a:ahLst/>
              <a:cxnLst/>
              <a:rect l="l" t="t" r="r" b="b"/>
              <a:pathLst>
                <a:path w="704850" h="685800">
                  <a:moveTo>
                    <a:pt x="704849" y="685799"/>
                  </a:moveTo>
                  <a:lnTo>
                    <a:pt x="0" y="685799"/>
                  </a:lnTo>
                  <a:lnTo>
                    <a:pt x="0" y="0"/>
                  </a:lnTo>
                  <a:lnTo>
                    <a:pt x="704849" y="0"/>
                  </a:lnTo>
                  <a:lnTo>
                    <a:pt x="704849" y="685799"/>
                  </a:lnTo>
                  <a:close/>
                </a:path>
              </a:pathLst>
            </a:custGeom>
            <a:solidFill>
              <a:srgbClr val="61E6B5"/>
            </a:solidFill>
          </p:spPr>
          <p:txBody>
            <a:bodyPr wrap="square" lIns="0" tIns="0" rIns="0" bIns="0" rtlCol="0"/>
            <a:lstStyle/>
            <a:p>
              <a:endParaRPr/>
            </a:p>
          </p:txBody>
        </p:sp>
        <p:sp>
          <p:nvSpPr>
            <p:cNvPr id="13" name="object 13"/>
            <p:cNvSpPr/>
            <p:nvPr/>
          </p:nvSpPr>
          <p:spPr>
            <a:xfrm>
              <a:off x="4959552" y="4636693"/>
              <a:ext cx="666750" cy="647700"/>
            </a:xfrm>
            <a:custGeom>
              <a:avLst/>
              <a:gdLst/>
              <a:ahLst/>
              <a:cxnLst/>
              <a:rect l="l" t="t" r="r" b="b"/>
              <a:pathLst>
                <a:path w="666750" h="647700">
                  <a:moveTo>
                    <a:pt x="0" y="0"/>
                  </a:moveTo>
                  <a:lnTo>
                    <a:pt x="666749" y="0"/>
                  </a:lnTo>
                  <a:lnTo>
                    <a:pt x="666749" y="647699"/>
                  </a:lnTo>
                  <a:lnTo>
                    <a:pt x="0" y="647699"/>
                  </a:lnTo>
                  <a:lnTo>
                    <a:pt x="0" y="0"/>
                  </a:lnTo>
                  <a:close/>
                </a:path>
              </a:pathLst>
            </a:custGeom>
            <a:ln w="38099">
              <a:solidFill>
                <a:srgbClr val="000000"/>
              </a:solidFill>
            </a:ln>
          </p:spPr>
          <p:txBody>
            <a:bodyPr wrap="square" lIns="0" tIns="0" rIns="0" bIns="0" rtlCol="0"/>
            <a:lstStyle/>
            <a:p>
              <a:endParaRPr/>
            </a:p>
          </p:txBody>
        </p:sp>
        <p:sp>
          <p:nvSpPr>
            <p:cNvPr id="14" name="object 14"/>
            <p:cNvSpPr/>
            <p:nvPr/>
          </p:nvSpPr>
          <p:spPr>
            <a:xfrm>
              <a:off x="5605909" y="4613785"/>
              <a:ext cx="670560" cy="685800"/>
            </a:xfrm>
            <a:custGeom>
              <a:avLst/>
              <a:gdLst/>
              <a:ahLst/>
              <a:cxnLst/>
              <a:rect l="l" t="t" r="r" b="b"/>
              <a:pathLst>
                <a:path w="670560" h="685800">
                  <a:moveTo>
                    <a:pt x="0" y="685799"/>
                  </a:moveTo>
                  <a:lnTo>
                    <a:pt x="669940" y="685799"/>
                  </a:lnTo>
                  <a:lnTo>
                    <a:pt x="669940" y="0"/>
                  </a:lnTo>
                  <a:lnTo>
                    <a:pt x="0" y="0"/>
                  </a:lnTo>
                  <a:lnTo>
                    <a:pt x="0" y="685799"/>
                  </a:lnTo>
                  <a:close/>
                </a:path>
              </a:pathLst>
            </a:custGeom>
            <a:solidFill>
              <a:srgbClr val="61E6B5"/>
            </a:solidFill>
          </p:spPr>
          <p:txBody>
            <a:bodyPr wrap="square" lIns="0" tIns="0" rIns="0" bIns="0" rtlCol="0"/>
            <a:lstStyle/>
            <a:p>
              <a:endParaRPr/>
            </a:p>
          </p:txBody>
        </p:sp>
        <p:sp>
          <p:nvSpPr>
            <p:cNvPr id="15" name="object 15"/>
            <p:cNvSpPr/>
            <p:nvPr/>
          </p:nvSpPr>
          <p:spPr>
            <a:xfrm>
              <a:off x="5624959" y="4632835"/>
              <a:ext cx="666750" cy="647700"/>
            </a:xfrm>
            <a:custGeom>
              <a:avLst/>
              <a:gdLst/>
              <a:ahLst/>
              <a:cxnLst/>
              <a:rect l="l" t="t" r="r" b="b"/>
              <a:pathLst>
                <a:path w="666750" h="647700">
                  <a:moveTo>
                    <a:pt x="0" y="0"/>
                  </a:moveTo>
                  <a:lnTo>
                    <a:pt x="666749" y="0"/>
                  </a:lnTo>
                  <a:lnTo>
                    <a:pt x="666749" y="647699"/>
                  </a:lnTo>
                  <a:lnTo>
                    <a:pt x="0" y="647699"/>
                  </a:lnTo>
                  <a:lnTo>
                    <a:pt x="0" y="0"/>
                  </a:lnTo>
                  <a:close/>
                </a:path>
              </a:pathLst>
            </a:custGeom>
            <a:ln w="38099">
              <a:solidFill>
                <a:srgbClr val="000000"/>
              </a:solidFill>
            </a:ln>
          </p:spPr>
          <p:txBody>
            <a:bodyPr wrap="square" lIns="0" tIns="0" rIns="0" bIns="0" rtlCol="0"/>
            <a:lstStyle/>
            <a:p>
              <a:endParaRPr/>
            </a:p>
          </p:txBody>
        </p:sp>
        <p:sp>
          <p:nvSpPr>
            <p:cNvPr id="16" name="object 16"/>
            <p:cNvSpPr/>
            <p:nvPr/>
          </p:nvSpPr>
          <p:spPr>
            <a:xfrm>
              <a:off x="6275850" y="4617643"/>
              <a:ext cx="704850" cy="630555"/>
            </a:xfrm>
            <a:custGeom>
              <a:avLst/>
              <a:gdLst/>
              <a:ahLst/>
              <a:cxnLst/>
              <a:rect l="l" t="t" r="r" b="b"/>
              <a:pathLst>
                <a:path w="704850" h="630554">
                  <a:moveTo>
                    <a:pt x="0" y="630278"/>
                  </a:moveTo>
                  <a:lnTo>
                    <a:pt x="704849" y="630278"/>
                  </a:lnTo>
                  <a:lnTo>
                    <a:pt x="704849" y="0"/>
                  </a:lnTo>
                  <a:lnTo>
                    <a:pt x="0" y="0"/>
                  </a:lnTo>
                  <a:lnTo>
                    <a:pt x="0" y="630278"/>
                  </a:lnTo>
                  <a:close/>
                </a:path>
              </a:pathLst>
            </a:custGeom>
            <a:solidFill>
              <a:srgbClr val="CDCDCD"/>
            </a:solidFill>
          </p:spPr>
          <p:txBody>
            <a:bodyPr wrap="square" lIns="0" tIns="0" rIns="0" bIns="0" rtlCol="0"/>
            <a:lstStyle/>
            <a:p>
              <a:endParaRPr/>
            </a:p>
          </p:txBody>
        </p:sp>
        <p:sp>
          <p:nvSpPr>
            <p:cNvPr id="17" name="object 17"/>
            <p:cNvSpPr/>
            <p:nvPr/>
          </p:nvSpPr>
          <p:spPr>
            <a:xfrm>
              <a:off x="6294900" y="4636693"/>
              <a:ext cx="666750" cy="647700"/>
            </a:xfrm>
            <a:custGeom>
              <a:avLst/>
              <a:gdLst/>
              <a:ahLst/>
              <a:cxnLst/>
              <a:rect l="l" t="t" r="r" b="b"/>
              <a:pathLst>
                <a:path w="666750" h="647700">
                  <a:moveTo>
                    <a:pt x="0" y="0"/>
                  </a:moveTo>
                  <a:lnTo>
                    <a:pt x="666749" y="0"/>
                  </a:lnTo>
                  <a:lnTo>
                    <a:pt x="666749" y="647699"/>
                  </a:lnTo>
                  <a:lnTo>
                    <a:pt x="0" y="647699"/>
                  </a:lnTo>
                  <a:lnTo>
                    <a:pt x="0" y="0"/>
                  </a:lnTo>
                  <a:close/>
                </a:path>
              </a:pathLst>
            </a:custGeom>
            <a:ln w="38099">
              <a:solidFill>
                <a:srgbClr val="000000"/>
              </a:solidFill>
            </a:ln>
          </p:spPr>
          <p:txBody>
            <a:bodyPr wrap="square" lIns="0" tIns="0" rIns="0" bIns="0" rtlCol="0"/>
            <a:lstStyle/>
            <a:p>
              <a:endParaRPr/>
            </a:p>
          </p:txBody>
        </p:sp>
        <p:sp>
          <p:nvSpPr>
            <p:cNvPr id="18" name="object 18"/>
            <p:cNvSpPr/>
            <p:nvPr/>
          </p:nvSpPr>
          <p:spPr>
            <a:xfrm>
              <a:off x="6957069" y="4617643"/>
              <a:ext cx="704850" cy="685800"/>
            </a:xfrm>
            <a:custGeom>
              <a:avLst/>
              <a:gdLst/>
              <a:ahLst/>
              <a:cxnLst/>
              <a:rect l="l" t="t" r="r" b="b"/>
              <a:pathLst>
                <a:path w="704850" h="685800">
                  <a:moveTo>
                    <a:pt x="704849" y="685799"/>
                  </a:moveTo>
                  <a:lnTo>
                    <a:pt x="0" y="685799"/>
                  </a:lnTo>
                  <a:lnTo>
                    <a:pt x="0" y="0"/>
                  </a:lnTo>
                  <a:lnTo>
                    <a:pt x="704849" y="0"/>
                  </a:lnTo>
                  <a:lnTo>
                    <a:pt x="704849" y="685799"/>
                  </a:lnTo>
                  <a:close/>
                </a:path>
              </a:pathLst>
            </a:custGeom>
            <a:solidFill>
              <a:srgbClr val="CDCDCD"/>
            </a:solidFill>
          </p:spPr>
          <p:txBody>
            <a:bodyPr wrap="square" lIns="0" tIns="0" rIns="0" bIns="0" rtlCol="0"/>
            <a:lstStyle/>
            <a:p>
              <a:endParaRPr/>
            </a:p>
          </p:txBody>
        </p:sp>
        <p:sp>
          <p:nvSpPr>
            <p:cNvPr id="19" name="object 19"/>
            <p:cNvSpPr/>
            <p:nvPr/>
          </p:nvSpPr>
          <p:spPr>
            <a:xfrm>
              <a:off x="6976119" y="4636693"/>
              <a:ext cx="666750" cy="647700"/>
            </a:xfrm>
            <a:custGeom>
              <a:avLst/>
              <a:gdLst/>
              <a:ahLst/>
              <a:cxnLst/>
              <a:rect l="l" t="t" r="r" b="b"/>
              <a:pathLst>
                <a:path w="666750" h="647700">
                  <a:moveTo>
                    <a:pt x="0" y="0"/>
                  </a:moveTo>
                  <a:lnTo>
                    <a:pt x="666749" y="0"/>
                  </a:lnTo>
                  <a:lnTo>
                    <a:pt x="666749" y="647699"/>
                  </a:lnTo>
                  <a:lnTo>
                    <a:pt x="0" y="647699"/>
                  </a:lnTo>
                  <a:lnTo>
                    <a:pt x="0" y="0"/>
                  </a:lnTo>
                  <a:close/>
                </a:path>
              </a:pathLst>
            </a:custGeom>
            <a:ln w="38099">
              <a:solidFill>
                <a:srgbClr val="000000"/>
              </a:solidFill>
            </a:ln>
          </p:spPr>
          <p:txBody>
            <a:bodyPr wrap="square" lIns="0" tIns="0" rIns="0" bIns="0" rtlCol="0"/>
            <a:lstStyle/>
            <a:p>
              <a:endParaRPr/>
            </a:p>
          </p:txBody>
        </p:sp>
        <p:sp>
          <p:nvSpPr>
            <p:cNvPr id="20" name="object 20"/>
            <p:cNvSpPr/>
            <p:nvPr/>
          </p:nvSpPr>
          <p:spPr>
            <a:xfrm>
              <a:off x="4938245" y="5247922"/>
              <a:ext cx="704850" cy="685800"/>
            </a:xfrm>
            <a:custGeom>
              <a:avLst/>
              <a:gdLst/>
              <a:ahLst/>
              <a:cxnLst/>
              <a:rect l="l" t="t" r="r" b="b"/>
              <a:pathLst>
                <a:path w="704850" h="685800">
                  <a:moveTo>
                    <a:pt x="704849" y="685799"/>
                  </a:moveTo>
                  <a:lnTo>
                    <a:pt x="0" y="685799"/>
                  </a:lnTo>
                  <a:lnTo>
                    <a:pt x="0" y="0"/>
                  </a:lnTo>
                  <a:lnTo>
                    <a:pt x="704849" y="0"/>
                  </a:lnTo>
                  <a:lnTo>
                    <a:pt x="704849" y="685799"/>
                  </a:lnTo>
                  <a:close/>
                </a:path>
              </a:pathLst>
            </a:custGeom>
            <a:solidFill>
              <a:srgbClr val="61E6B5"/>
            </a:solidFill>
          </p:spPr>
          <p:txBody>
            <a:bodyPr wrap="square" lIns="0" tIns="0" rIns="0" bIns="0" rtlCol="0"/>
            <a:lstStyle/>
            <a:p>
              <a:endParaRPr/>
            </a:p>
          </p:txBody>
        </p:sp>
        <p:sp>
          <p:nvSpPr>
            <p:cNvPr id="21" name="object 21"/>
            <p:cNvSpPr/>
            <p:nvPr/>
          </p:nvSpPr>
          <p:spPr>
            <a:xfrm>
              <a:off x="4957295" y="5266972"/>
              <a:ext cx="666750" cy="647700"/>
            </a:xfrm>
            <a:custGeom>
              <a:avLst/>
              <a:gdLst/>
              <a:ahLst/>
              <a:cxnLst/>
              <a:rect l="l" t="t" r="r" b="b"/>
              <a:pathLst>
                <a:path w="666750" h="647700">
                  <a:moveTo>
                    <a:pt x="0" y="0"/>
                  </a:moveTo>
                  <a:lnTo>
                    <a:pt x="666749" y="0"/>
                  </a:lnTo>
                  <a:lnTo>
                    <a:pt x="666749" y="647699"/>
                  </a:lnTo>
                  <a:lnTo>
                    <a:pt x="0" y="647699"/>
                  </a:lnTo>
                  <a:lnTo>
                    <a:pt x="0" y="0"/>
                  </a:lnTo>
                  <a:close/>
                </a:path>
              </a:pathLst>
            </a:custGeom>
            <a:ln w="38099">
              <a:solidFill>
                <a:srgbClr val="000000"/>
              </a:solidFill>
            </a:ln>
          </p:spPr>
          <p:txBody>
            <a:bodyPr wrap="square" lIns="0" tIns="0" rIns="0" bIns="0" rtlCol="0"/>
            <a:lstStyle/>
            <a:p>
              <a:endParaRPr/>
            </a:p>
          </p:txBody>
        </p:sp>
        <p:sp>
          <p:nvSpPr>
            <p:cNvPr id="22" name="object 22"/>
            <p:cNvSpPr/>
            <p:nvPr/>
          </p:nvSpPr>
          <p:spPr>
            <a:xfrm>
              <a:off x="5603652" y="5247922"/>
              <a:ext cx="669925" cy="685800"/>
            </a:xfrm>
            <a:custGeom>
              <a:avLst/>
              <a:gdLst/>
              <a:ahLst/>
              <a:cxnLst/>
              <a:rect l="l" t="t" r="r" b="b"/>
              <a:pathLst>
                <a:path w="669925" h="685800">
                  <a:moveTo>
                    <a:pt x="0" y="685799"/>
                  </a:moveTo>
                  <a:lnTo>
                    <a:pt x="669931" y="685799"/>
                  </a:lnTo>
                  <a:lnTo>
                    <a:pt x="669931" y="0"/>
                  </a:lnTo>
                  <a:lnTo>
                    <a:pt x="0" y="0"/>
                  </a:lnTo>
                  <a:lnTo>
                    <a:pt x="0" y="685799"/>
                  </a:lnTo>
                  <a:close/>
                </a:path>
              </a:pathLst>
            </a:custGeom>
            <a:solidFill>
              <a:srgbClr val="61E6B5"/>
            </a:solidFill>
          </p:spPr>
          <p:txBody>
            <a:bodyPr wrap="square" lIns="0" tIns="0" rIns="0" bIns="0" rtlCol="0"/>
            <a:lstStyle/>
            <a:p>
              <a:endParaRPr/>
            </a:p>
          </p:txBody>
        </p:sp>
        <p:sp>
          <p:nvSpPr>
            <p:cNvPr id="23" name="object 23"/>
            <p:cNvSpPr/>
            <p:nvPr/>
          </p:nvSpPr>
          <p:spPr>
            <a:xfrm>
              <a:off x="5622702" y="5266972"/>
              <a:ext cx="666750" cy="647700"/>
            </a:xfrm>
            <a:custGeom>
              <a:avLst/>
              <a:gdLst/>
              <a:ahLst/>
              <a:cxnLst/>
              <a:rect l="l" t="t" r="r" b="b"/>
              <a:pathLst>
                <a:path w="666750" h="647700">
                  <a:moveTo>
                    <a:pt x="0" y="0"/>
                  </a:moveTo>
                  <a:lnTo>
                    <a:pt x="666749" y="0"/>
                  </a:lnTo>
                  <a:lnTo>
                    <a:pt x="666749" y="647699"/>
                  </a:lnTo>
                  <a:lnTo>
                    <a:pt x="0" y="647699"/>
                  </a:lnTo>
                  <a:lnTo>
                    <a:pt x="0" y="0"/>
                  </a:lnTo>
                  <a:close/>
                </a:path>
              </a:pathLst>
            </a:custGeom>
            <a:ln w="38099">
              <a:solidFill>
                <a:srgbClr val="000000"/>
              </a:solidFill>
            </a:ln>
          </p:spPr>
          <p:txBody>
            <a:bodyPr wrap="square" lIns="0" tIns="0" rIns="0" bIns="0" rtlCol="0"/>
            <a:lstStyle/>
            <a:p>
              <a:endParaRPr/>
            </a:p>
          </p:txBody>
        </p:sp>
        <p:sp>
          <p:nvSpPr>
            <p:cNvPr id="24" name="object 24"/>
            <p:cNvSpPr/>
            <p:nvPr/>
          </p:nvSpPr>
          <p:spPr>
            <a:xfrm>
              <a:off x="6273571" y="5247931"/>
              <a:ext cx="704850" cy="685800"/>
            </a:xfrm>
            <a:custGeom>
              <a:avLst/>
              <a:gdLst/>
              <a:ahLst/>
              <a:cxnLst/>
              <a:rect l="l" t="t" r="r" b="b"/>
              <a:pathLst>
                <a:path w="704850" h="685800">
                  <a:moveTo>
                    <a:pt x="704850" y="0"/>
                  </a:moveTo>
                  <a:lnTo>
                    <a:pt x="0" y="0"/>
                  </a:lnTo>
                  <a:lnTo>
                    <a:pt x="0" y="663600"/>
                  </a:lnTo>
                  <a:lnTo>
                    <a:pt x="0" y="685800"/>
                  </a:lnTo>
                  <a:lnTo>
                    <a:pt x="704850" y="685800"/>
                  </a:lnTo>
                  <a:lnTo>
                    <a:pt x="704850" y="663600"/>
                  </a:lnTo>
                  <a:lnTo>
                    <a:pt x="704850" y="0"/>
                  </a:lnTo>
                  <a:close/>
                </a:path>
              </a:pathLst>
            </a:custGeom>
            <a:solidFill>
              <a:srgbClr val="CDCDCD"/>
            </a:solidFill>
          </p:spPr>
          <p:txBody>
            <a:bodyPr wrap="square" lIns="0" tIns="0" rIns="0" bIns="0" rtlCol="0"/>
            <a:lstStyle/>
            <a:p>
              <a:endParaRPr/>
            </a:p>
          </p:txBody>
        </p:sp>
        <p:sp>
          <p:nvSpPr>
            <p:cNvPr id="25" name="object 25"/>
            <p:cNvSpPr/>
            <p:nvPr/>
          </p:nvSpPr>
          <p:spPr>
            <a:xfrm>
              <a:off x="6292633" y="5266972"/>
              <a:ext cx="666750" cy="647700"/>
            </a:xfrm>
            <a:custGeom>
              <a:avLst/>
              <a:gdLst/>
              <a:ahLst/>
              <a:cxnLst/>
              <a:rect l="l" t="t" r="r" b="b"/>
              <a:pathLst>
                <a:path w="666750" h="647700">
                  <a:moveTo>
                    <a:pt x="0" y="0"/>
                  </a:moveTo>
                  <a:lnTo>
                    <a:pt x="666749" y="0"/>
                  </a:lnTo>
                  <a:lnTo>
                    <a:pt x="666749" y="647699"/>
                  </a:lnTo>
                  <a:lnTo>
                    <a:pt x="0" y="647699"/>
                  </a:lnTo>
                  <a:lnTo>
                    <a:pt x="0" y="0"/>
                  </a:lnTo>
                  <a:close/>
                </a:path>
              </a:pathLst>
            </a:custGeom>
            <a:ln w="38099">
              <a:solidFill>
                <a:srgbClr val="000000"/>
              </a:solidFill>
            </a:ln>
          </p:spPr>
          <p:txBody>
            <a:bodyPr wrap="square" lIns="0" tIns="0" rIns="0" bIns="0" rtlCol="0"/>
            <a:lstStyle/>
            <a:p>
              <a:endParaRPr/>
            </a:p>
          </p:txBody>
        </p:sp>
        <p:sp>
          <p:nvSpPr>
            <p:cNvPr id="26" name="object 26"/>
            <p:cNvSpPr/>
            <p:nvPr/>
          </p:nvSpPr>
          <p:spPr>
            <a:xfrm>
              <a:off x="6957069" y="5247922"/>
              <a:ext cx="704850" cy="685800"/>
            </a:xfrm>
            <a:custGeom>
              <a:avLst/>
              <a:gdLst/>
              <a:ahLst/>
              <a:cxnLst/>
              <a:rect l="l" t="t" r="r" b="b"/>
              <a:pathLst>
                <a:path w="704850" h="685800">
                  <a:moveTo>
                    <a:pt x="704849" y="685799"/>
                  </a:moveTo>
                  <a:lnTo>
                    <a:pt x="0" y="685799"/>
                  </a:lnTo>
                  <a:lnTo>
                    <a:pt x="0" y="0"/>
                  </a:lnTo>
                  <a:lnTo>
                    <a:pt x="704849" y="0"/>
                  </a:lnTo>
                  <a:lnTo>
                    <a:pt x="704849" y="685799"/>
                  </a:lnTo>
                  <a:close/>
                </a:path>
              </a:pathLst>
            </a:custGeom>
            <a:solidFill>
              <a:srgbClr val="CDCDCD"/>
            </a:solidFill>
          </p:spPr>
          <p:txBody>
            <a:bodyPr wrap="square" lIns="0" tIns="0" rIns="0" bIns="0" rtlCol="0"/>
            <a:lstStyle/>
            <a:p>
              <a:endParaRPr/>
            </a:p>
          </p:txBody>
        </p:sp>
        <p:sp>
          <p:nvSpPr>
            <p:cNvPr id="27" name="object 27"/>
            <p:cNvSpPr/>
            <p:nvPr/>
          </p:nvSpPr>
          <p:spPr>
            <a:xfrm>
              <a:off x="6976119" y="5266972"/>
              <a:ext cx="666750" cy="647700"/>
            </a:xfrm>
            <a:custGeom>
              <a:avLst/>
              <a:gdLst/>
              <a:ahLst/>
              <a:cxnLst/>
              <a:rect l="l" t="t" r="r" b="b"/>
              <a:pathLst>
                <a:path w="666750" h="647700">
                  <a:moveTo>
                    <a:pt x="0" y="0"/>
                  </a:moveTo>
                  <a:lnTo>
                    <a:pt x="666749" y="0"/>
                  </a:lnTo>
                  <a:lnTo>
                    <a:pt x="666749" y="647699"/>
                  </a:lnTo>
                  <a:lnTo>
                    <a:pt x="0" y="647699"/>
                  </a:lnTo>
                  <a:lnTo>
                    <a:pt x="0" y="0"/>
                  </a:lnTo>
                  <a:close/>
                </a:path>
              </a:pathLst>
            </a:custGeom>
            <a:ln w="38099">
              <a:solidFill>
                <a:srgbClr val="000000"/>
              </a:solidFill>
            </a:ln>
          </p:spPr>
          <p:txBody>
            <a:bodyPr wrap="square" lIns="0" tIns="0" rIns="0" bIns="0" rtlCol="0"/>
            <a:lstStyle/>
            <a:p>
              <a:endParaRPr/>
            </a:p>
          </p:txBody>
        </p:sp>
        <p:sp>
          <p:nvSpPr>
            <p:cNvPr id="28" name="object 28"/>
            <p:cNvSpPr/>
            <p:nvPr/>
          </p:nvSpPr>
          <p:spPr>
            <a:xfrm>
              <a:off x="4926929" y="5914929"/>
              <a:ext cx="704850" cy="648970"/>
            </a:xfrm>
            <a:custGeom>
              <a:avLst/>
              <a:gdLst/>
              <a:ahLst/>
              <a:cxnLst/>
              <a:rect l="l" t="t" r="r" b="b"/>
              <a:pathLst>
                <a:path w="704850" h="648970">
                  <a:moveTo>
                    <a:pt x="0" y="648642"/>
                  </a:moveTo>
                  <a:lnTo>
                    <a:pt x="704849" y="648642"/>
                  </a:lnTo>
                  <a:lnTo>
                    <a:pt x="704849" y="0"/>
                  </a:lnTo>
                  <a:lnTo>
                    <a:pt x="0" y="0"/>
                  </a:lnTo>
                  <a:lnTo>
                    <a:pt x="0" y="648642"/>
                  </a:lnTo>
                  <a:close/>
                </a:path>
              </a:pathLst>
            </a:custGeom>
            <a:solidFill>
              <a:srgbClr val="61E6B5"/>
            </a:solidFill>
          </p:spPr>
          <p:txBody>
            <a:bodyPr wrap="square" lIns="0" tIns="0" rIns="0" bIns="0" rtlCol="0"/>
            <a:lstStyle/>
            <a:p>
              <a:endParaRPr/>
            </a:p>
          </p:txBody>
        </p:sp>
        <p:sp>
          <p:nvSpPr>
            <p:cNvPr id="29" name="object 29"/>
            <p:cNvSpPr/>
            <p:nvPr/>
          </p:nvSpPr>
          <p:spPr>
            <a:xfrm>
              <a:off x="4945979" y="5933979"/>
              <a:ext cx="666750" cy="647700"/>
            </a:xfrm>
            <a:custGeom>
              <a:avLst/>
              <a:gdLst/>
              <a:ahLst/>
              <a:cxnLst/>
              <a:rect l="l" t="t" r="r" b="b"/>
              <a:pathLst>
                <a:path w="666750" h="647700">
                  <a:moveTo>
                    <a:pt x="0" y="0"/>
                  </a:moveTo>
                  <a:lnTo>
                    <a:pt x="666749" y="0"/>
                  </a:lnTo>
                  <a:lnTo>
                    <a:pt x="666749" y="647699"/>
                  </a:lnTo>
                  <a:lnTo>
                    <a:pt x="0" y="647699"/>
                  </a:lnTo>
                  <a:lnTo>
                    <a:pt x="0" y="0"/>
                  </a:lnTo>
                  <a:close/>
                </a:path>
              </a:pathLst>
            </a:custGeom>
            <a:ln w="38099">
              <a:solidFill>
                <a:srgbClr val="000000"/>
              </a:solidFill>
            </a:ln>
          </p:spPr>
          <p:txBody>
            <a:bodyPr wrap="square" lIns="0" tIns="0" rIns="0" bIns="0" rtlCol="0"/>
            <a:lstStyle/>
            <a:p>
              <a:endParaRPr/>
            </a:p>
          </p:txBody>
        </p:sp>
        <p:sp>
          <p:nvSpPr>
            <p:cNvPr id="30" name="object 30"/>
            <p:cNvSpPr/>
            <p:nvPr/>
          </p:nvSpPr>
          <p:spPr>
            <a:xfrm>
              <a:off x="5610428" y="5911532"/>
              <a:ext cx="681355" cy="667385"/>
            </a:xfrm>
            <a:custGeom>
              <a:avLst/>
              <a:gdLst/>
              <a:ahLst/>
              <a:cxnLst/>
              <a:rect l="l" t="t" r="r" b="b"/>
              <a:pathLst>
                <a:path w="681354" h="667384">
                  <a:moveTo>
                    <a:pt x="681253" y="0"/>
                  </a:moveTo>
                  <a:lnTo>
                    <a:pt x="0" y="0"/>
                  </a:lnTo>
                  <a:lnTo>
                    <a:pt x="0" y="652043"/>
                  </a:lnTo>
                  <a:lnTo>
                    <a:pt x="0" y="659523"/>
                  </a:lnTo>
                  <a:lnTo>
                    <a:pt x="0" y="666775"/>
                  </a:lnTo>
                  <a:lnTo>
                    <a:pt x="681253" y="666775"/>
                  </a:lnTo>
                  <a:lnTo>
                    <a:pt x="681253" y="659523"/>
                  </a:lnTo>
                  <a:lnTo>
                    <a:pt x="681253" y="652043"/>
                  </a:lnTo>
                  <a:lnTo>
                    <a:pt x="681253" y="0"/>
                  </a:lnTo>
                  <a:close/>
                </a:path>
              </a:pathLst>
            </a:custGeom>
            <a:solidFill>
              <a:srgbClr val="61E6B5"/>
            </a:solidFill>
          </p:spPr>
          <p:txBody>
            <a:bodyPr wrap="square" lIns="0" tIns="0" rIns="0" bIns="0" rtlCol="0"/>
            <a:lstStyle/>
            <a:p>
              <a:endParaRPr/>
            </a:p>
          </p:txBody>
        </p:sp>
        <p:sp>
          <p:nvSpPr>
            <p:cNvPr id="31" name="object 31"/>
            <p:cNvSpPr/>
            <p:nvPr/>
          </p:nvSpPr>
          <p:spPr>
            <a:xfrm>
              <a:off x="5629483" y="5930570"/>
              <a:ext cx="666750" cy="647700"/>
            </a:xfrm>
            <a:custGeom>
              <a:avLst/>
              <a:gdLst/>
              <a:ahLst/>
              <a:cxnLst/>
              <a:rect l="l" t="t" r="r" b="b"/>
              <a:pathLst>
                <a:path w="666750" h="647700">
                  <a:moveTo>
                    <a:pt x="0" y="0"/>
                  </a:moveTo>
                  <a:lnTo>
                    <a:pt x="666749" y="0"/>
                  </a:lnTo>
                  <a:lnTo>
                    <a:pt x="666749" y="647699"/>
                  </a:lnTo>
                  <a:lnTo>
                    <a:pt x="0" y="647699"/>
                  </a:lnTo>
                  <a:lnTo>
                    <a:pt x="0" y="0"/>
                  </a:lnTo>
                  <a:close/>
                </a:path>
              </a:pathLst>
            </a:custGeom>
            <a:ln w="38099">
              <a:solidFill>
                <a:srgbClr val="000000"/>
              </a:solidFill>
            </a:ln>
          </p:spPr>
          <p:txBody>
            <a:bodyPr wrap="square" lIns="0" tIns="0" rIns="0" bIns="0" rtlCol="0"/>
            <a:lstStyle/>
            <a:p>
              <a:endParaRPr/>
            </a:p>
          </p:txBody>
        </p:sp>
        <p:sp>
          <p:nvSpPr>
            <p:cNvPr id="32" name="object 32"/>
            <p:cNvSpPr/>
            <p:nvPr/>
          </p:nvSpPr>
          <p:spPr>
            <a:xfrm>
              <a:off x="4924663" y="6563572"/>
              <a:ext cx="704850" cy="685800"/>
            </a:xfrm>
            <a:custGeom>
              <a:avLst/>
              <a:gdLst/>
              <a:ahLst/>
              <a:cxnLst/>
              <a:rect l="l" t="t" r="r" b="b"/>
              <a:pathLst>
                <a:path w="704850" h="685800">
                  <a:moveTo>
                    <a:pt x="704849" y="685799"/>
                  </a:moveTo>
                  <a:lnTo>
                    <a:pt x="0" y="685799"/>
                  </a:lnTo>
                  <a:lnTo>
                    <a:pt x="0" y="0"/>
                  </a:lnTo>
                  <a:lnTo>
                    <a:pt x="704849" y="0"/>
                  </a:lnTo>
                  <a:lnTo>
                    <a:pt x="704849" y="685799"/>
                  </a:lnTo>
                  <a:close/>
                </a:path>
              </a:pathLst>
            </a:custGeom>
            <a:solidFill>
              <a:srgbClr val="CDCDCD"/>
            </a:solidFill>
          </p:spPr>
          <p:txBody>
            <a:bodyPr wrap="square" lIns="0" tIns="0" rIns="0" bIns="0" rtlCol="0"/>
            <a:lstStyle/>
            <a:p>
              <a:endParaRPr/>
            </a:p>
          </p:txBody>
        </p:sp>
        <p:sp>
          <p:nvSpPr>
            <p:cNvPr id="33" name="object 33"/>
            <p:cNvSpPr/>
            <p:nvPr/>
          </p:nvSpPr>
          <p:spPr>
            <a:xfrm>
              <a:off x="4943713" y="6582622"/>
              <a:ext cx="666750" cy="647700"/>
            </a:xfrm>
            <a:custGeom>
              <a:avLst/>
              <a:gdLst/>
              <a:ahLst/>
              <a:cxnLst/>
              <a:rect l="l" t="t" r="r" b="b"/>
              <a:pathLst>
                <a:path w="666750" h="647700">
                  <a:moveTo>
                    <a:pt x="0" y="0"/>
                  </a:moveTo>
                  <a:lnTo>
                    <a:pt x="666749" y="0"/>
                  </a:lnTo>
                  <a:lnTo>
                    <a:pt x="666749" y="647699"/>
                  </a:lnTo>
                  <a:lnTo>
                    <a:pt x="0" y="647699"/>
                  </a:lnTo>
                  <a:lnTo>
                    <a:pt x="0" y="0"/>
                  </a:lnTo>
                  <a:close/>
                </a:path>
              </a:pathLst>
            </a:custGeom>
            <a:ln w="38099">
              <a:solidFill>
                <a:srgbClr val="000000"/>
              </a:solidFill>
            </a:ln>
          </p:spPr>
          <p:txBody>
            <a:bodyPr wrap="square" lIns="0" tIns="0" rIns="0" bIns="0" rtlCol="0"/>
            <a:lstStyle/>
            <a:p>
              <a:endParaRPr/>
            </a:p>
          </p:txBody>
        </p:sp>
        <p:sp>
          <p:nvSpPr>
            <p:cNvPr id="34" name="object 34"/>
            <p:cNvSpPr/>
            <p:nvPr/>
          </p:nvSpPr>
          <p:spPr>
            <a:xfrm>
              <a:off x="6296215" y="6571049"/>
              <a:ext cx="704850" cy="685800"/>
            </a:xfrm>
            <a:custGeom>
              <a:avLst/>
              <a:gdLst/>
              <a:ahLst/>
              <a:cxnLst/>
              <a:rect l="l" t="t" r="r" b="b"/>
              <a:pathLst>
                <a:path w="704850" h="685800">
                  <a:moveTo>
                    <a:pt x="704849" y="685799"/>
                  </a:moveTo>
                  <a:lnTo>
                    <a:pt x="0" y="685799"/>
                  </a:lnTo>
                  <a:lnTo>
                    <a:pt x="0" y="0"/>
                  </a:lnTo>
                  <a:lnTo>
                    <a:pt x="704849" y="0"/>
                  </a:lnTo>
                  <a:lnTo>
                    <a:pt x="704849" y="685799"/>
                  </a:lnTo>
                  <a:close/>
                </a:path>
              </a:pathLst>
            </a:custGeom>
            <a:solidFill>
              <a:srgbClr val="CDCDCD"/>
            </a:solidFill>
          </p:spPr>
          <p:txBody>
            <a:bodyPr wrap="square" lIns="0" tIns="0" rIns="0" bIns="0" rtlCol="0"/>
            <a:lstStyle/>
            <a:p>
              <a:endParaRPr/>
            </a:p>
          </p:txBody>
        </p:sp>
        <p:sp>
          <p:nvSpPr>
            <p:cNvPr id="35" name="object 35"/>
            <p:cNvSpPr/>
            <p:nvPr/>
          </p:nvSpPr>
          <p:spPr>
            <a:xfrm>
              <a:off x="6315265" y="6590099"/>
              <a:ext cx="666750" cy="647700"/>
            </a:xfrm>
            <a:custGeom>
              <a:avLst/>
              <a:gdLst/>
              <a:ahLst/>
              <a:cxnLst/>
              <a:rect l="l" t="t" r="r" b="b"/>
              <a:pathLst>
                <a:path w="666750" h="647700">
                  <a:moveTo>
                    <a:pt x="0" y="0"/>
                  </a:moveTo>
                  <a:lnTo>
                    <a:pt x="666749" y="0"/>
                  </a:lnTo>
                  <a:lnTo>
                    <a:pt x="666749" y="647699"/>
                  </a:lnTo>
                  <a:lnTo>
                    <a:pt x="0" y="647699"/>
                  </a:lnTo>
                  <a:lnTo>
                    <a:pt x="0" y="0"/>
                  </a:lnTo>
                  <a:close/>
                </a:path>
              </a:pathLst>
            </a:custGeom>
            <a:ln w="38099">
              <a:solidFill>
                <a:srgbClr val="000000"/>
              </a:solidFill>
            </a:ln>
          </p:spPr>
          <p:txBody>
            <a:bodyPr wrap="square" lIns="0" tIns="0" rIns="0" bIns="0" rtlCol="0"/>
            <a:lstStyle/>
            <a:p>
              <a:endParaRPr/>
            </a:p>
          </p:txBody>
        </p:sp>
        <p:sp>
          <p:nvSpPr>
            <p:cNvPr id="36" name="object 36"/>
            <p:cNvSpPr/>
            <p:nvPr/>
          </p:nvSpPr>
          <p:spPr>
            <a:xfrm>
              <a:off x="6953735" y="5911520"/>
              <a:ext cx="704850" cy="685800"/>
            </a:xfrm>
            <a:custGeom>
              <a:avLst/>
              <a:gdLst/>
              <a:ahLst/>
              <a:cxnLst/>
              <a:rect l="l" t="t" r="r" b="b"/>
              <a:pathLst>
                <a:path w="704850" h="685800">
                  <a:moveTo>
                    <a:pt x="704849" y="685799"/>
                  </a:moveTo>
                  <a:lnTo>
                    <a:pt x="0" y="685799"/>
                  </a:lnTo>
                  <a:lnTo>
                    <a:pt x="0" y="0"/>
                  </a:lnTo>
                  <a:lnTo>
                    <a:pt x="704849" y="0"/>
                  </a:lnTo>
                  <a:lnTo>
                    <a:pt x="704849" y="685799"/>
                  </a:lnTo>
                  <a:close/>
                </a:path>
              </a:pathLst>
            </a:custGeom>
            <a:solidFill>
              <a:srgbClr val="CDCDCD"/>
            </a:solidFill>
          </p:spPr>
          <p:txBody>
            <a:bodyPr wrap="square" lIns="0" tIns="0" rIns="0" bIns="0" rtlCol="0"/>
            <a:lstStyle/>
            <a:p>
              <a:endParaRPr/>
            </a:p>
          </p:txBody>
        </p:sp>
        <p:sp>
          <p:nvSpPr>
            <p:cNvPr id="37" name="object 37"/>
            <p:cNvSpPr/>
            <p:nvPr/>
          </p:nvSpPr>
          <p:spPr>
            <a:xfrm>
              <a:off x="6972785" y="5930570"/>
              <a:ext cx="666750" cy="647700"/>
            </a:xfrm>
            <a:custGeom>
              <a:avLst/>
              <a:gdLst/>
              <a:ahLst/>
              <a:cxnLst/>
              <a:rect l="l" t="t" r="r" b="b"/>
              <a:pathLst>
                <a:path w="666750" h="647700">
                  <a:moveTo>
                    <a:pt x="0" y="0"/>
                  </a:moveTo>
                  <a:lnTo>
                    <a:pt x="666749" y="0"/>
                  </a:lnTo>
                  <a:lnTo>
                    <a:pt x="666749" y="647699"/>
                  </a:lnTo>
                  <a:lnTo>
                    <a:pt x="0" y="647699"/>
                  </a:lnTo>
                  <a:lnTo>
                    <a:pt x="0" y="0"/>
                  </a:lnTo>
                  <a:close/>
                </a:path>
              </a:pathLst>
            </a:custGeom>
            <a:ln w="38099">
              <a:solidFill>
                <a:srgbClr val="000000"/>
              </a:solidFill>
            </a:ln>
          </p:spPr>
          <p:txBody>
            <a:bodyPr wrap="square" lIns="0" tIns="0" rIns="0" bIns="0" rtlCol="0"/>
            <a:lstStyle/>
            <a:p>
              <a:endParaRPr/>
            </a:p>
          </p:txBody>
        </p:sp>
        <p:sp>
          <p:nvSpPr>
            <p:cNvPr id="38" name="object 38"/>
            <p:cNvSpPr/>
            <p:nvPr/>
          </p:nvSpPr>
          <p:spPr>
            <a:xfrm>
              <a:off x="6291690" y="5914929"/>
              <a:ext cx="704850" cy="685800"/>
            </a:xfrm>
            <a:custGeom>
              <a:avLst/>
              <a:gdLst/>
              <a:ahLst/>
              <a:cxnLst/>
              <a:rect l="l" t="t" r="r" b="b"/>
              <a:pathLst>
                <a:path w="704850" h="685800">
                  <a:moveTo>
                    <a:pt x="704849" y="685799"/>
                  </a:moveTo>
                  <a:lnTo>
                    <a:pt x="0" y="685799"/>
                  </a:lnTo>
                  <a:lnTo>
                    <a:pt x="0" y="0"/>
                  </a:lnTo>
                  <a:lnTo>
                    <a:pt x="704849" y="0"/>
                  </a:lnTo>
                  <a:lnTo>
                    <a:pt x="704849" y="685799"/>
                  </a:lnTo>
                  <a:close/>
                </a:path>
              </a:pathLst>
            </a:custGeom>
            <a:solidFill>
              <a:srgbClr val="CDCDCD"/>
            </a:solidFill>
          </p:spPr>
          <p:txBody>
            <a:bodyPr wrap="square" lIns="0" tIns="0" rIns="0" bIns="0" rtlCol="0"/>
            <a:lstStyle/>
            <a:p>
              <a:endParaRPr/>
            </a:p>
          </p:txBody>
        </p:sp>
        <p:sp>
          <p:nvSpPr>
            <p:cNvPr id="39" name="object 39"/>
            <p:cNvSpPr/>
            <p:nvPr/>
          </p:nvSpPr>
          <p:spPr>
            <a:xfrm>
              <a:off x="6310740" y="5933979"/>
              <a:ext cx="666750" cy="647700"/>
            </a:xfrm>
            <a:custGeom>
              <a:avLst/>
              <a:gdLst/>
              <a:ahLst/>
              <a:cxnLst/>
              <a:rect l="l" t="t" r="r" b="b"/>
              <a:pathLst>
                <a:path w="666750" h="647700">
                  <a:moveTo>
                    <a:pt x="0" y="0"/>
                  </a:moveTo>
                  <a:lnTo>
                    <a:pt x="666749" y="0"/>
                  </a:lnTo>
                  <a:lnTo>
                    <a:pt x="666749" y="647699"/>
                  </a:lnTo>
                  <a:lnTo>
                    <a:pt x="0" y="647699"/>
                  </a:lnTo>
                  <a:lnTo>
                    <a:pt x="0" y="0"/>
                  </a:lnTo>
                  <a:close/>
                </a:path>
              </a:pathLst>
            </a:custGeom>
            <a:ln w="38099">
              <a:solidFill>
                <a:srgbClr val="000000"/>
              </a:solidFill>
            </a:ln>
          </p:spPr>
          <p:txBody>
            <a:bodyPr wrap="square" lIns="0" tIns="0" rIns="0" bIns="0" rtlCol="0"/>
            <a:lstStyle/>
            <a:p>
              <a:endParaRPr/>
            </a:p>
          </p:txBody>
        </p:sp>
        <p:sp>
          <p:nvSpPr>
            <p:cNvPr id="40" name="object 40"/>
            <p:cNvSpPr/>
            <p:nvPr/>
          </p:nvSpPr>
          <p:spPr>
            <a:xfrm>
              <a:off x="5612701" y="6578307"/>
              <a:ext cx="704850" cy="685800"/>
            </a:xfrm>
            <a:custGeom>
              <a:avLst/>
              <a:gdLst/>
              <a:ahLst/>
              <a:cxnLst/>
              <a:rect l="l" t="t" r="r" b="b"/>
              <a:pathLst>
                <a:path w="704850" h="685800">
                  <a:moveTo>
                    <a:pt x="704849" y="685799"/>
                  </a:moveTo>
                  <a:lnTo>
                    <a:pt x="0" y="685799"/>
                  </a:lnTo>
                  <a:lnTo>
                    <a:pt x="0" y="0"/>
                  </a:lnTo>
                  <a:lnTo>
                    <a:pt x="704849" y="0"/>
                  </a:lnTo>
                  <a:lnTo>
                    <a:pt x="704849" y="685799"/>
                  </a:lnTo>
                  <a:close/>
                </a:path>
              </a:pathLst>
            </a:custGeom>
            <a:solidFill>
              <a:srgbClr val="CDCDCD"/>
            </a:solidFill>
          </p:spPr>
          <p:txBody>
            <a:bodyPr wrap="square" lIns="0" tIns="0" rIns="0" bIns="0" rtlCol="0"/>
            <a:lstStyle/>
            <a:p>
              <a:endParaRPr/>
            </a:p>
          </p:txBody>
        </p:sp>
        <p:sp>
          <p:nvSpPr>
            <p:cNvPr id="41" name="object 41"/>
            <p:cNvSpPr/>
            <p:nvPr/>
          </p:nvSpPr>
          <p:spPr>
            <a:xfrm>
              <a:off x="5631751" y="6597357"/>
              <a:ext cx="666750" cy="647700"/>
            </a:xfrm>
            <a:custGeom>
              <a:avLst/>
              <a:gdLst/>
              <a:ahLst/>
              <a:cxnLst/>
              <a:rect l="l" t="t" r="r" b="b"/>
              <a:pathLst>
                <a:path w="666750" h="647700">
                  <a:moveTo>
                    <a:pt x="0" y="0"/>
                  </a:moveTo>
                  <a:lnTo>
                    <a:pt x="666749" y="0"/>
                  </a:lnTo>
                  <a:lnTo>
                    <a:pt x="666749" y="647699"/>
                  </a:lnTo>
                  <a:lnTo>
                    <a:pt x="0" y="647699"/>
                  </a:lnTo>
                  <a:lnTo>
                    <a:pt x="0" y="0"/>
                  </a:lnTo>
                  <a:close/>
                </a:path>
              </a:pathLst>
            </a:custGeom>
            <a:ln w="38099">
              <a:solidFill>
                <a:srgbClr val="000000"/>
              </a:solidFill>
            </a:ln>
          </p:spPr>
          <p:txBody>
            <a:bodyPr wrap="square" lIns="0" tIns="0" rIns="0" bIns="0" rtlCol="0"/>
            <a:lstStyle/>
            <a:p>
              <a:endParaRPr/>
            </a:p>
          </p:txBody>
        </p:sp>
        <p:sp>
          <p:nvSpPr>
            <p:cNvPr id="42" name="object 42"/>
            <p:cNvSpPr/>
            <p:nvPr/>
          </p:nvSpPr>
          <p:spPr>
            <a:xfrm>
              <a:off x="6966117" y="6574907"/>
              <a:ext cx="704850" cy="685800"/>
            </a:xfrm>
            <a:custGeom>
              <a:avLst/>
              <a:gdLst/>
              <a:ahLst/>
              <a:cxnLst/>
              <a:rect l="l" t="t" r="r" b="b"/>
              <a:pathLst>
                <a:path w="704850" h="685800">
                  <a:moveTo>
                    <a:pt x="704849" y="685799"/>
                  </a:moveTo>
                  <a:lnTo>
                    <a:pt x="0" y="685799"/>
                  </a:lnTo>
                  <a:lnTo>
                    <a:pt x="0" y="0"/>
                  </a:lnTo>
                  <a:lnTo>
                    <a:pt x="704849" y="0"/>
                  </a:lnTo>
                  <a:lnTo>
                    <a:pt x="704849" y="685799"/>
                  </a:lnTo>
                  <a:close/>
                </a:path>
              </a:pathLst>
            </a:custGeom>
            <a:solidFill>
              <a:srgbClr val="CDCDCD"/>
            </a:solidFill>
          </p:spPr>
          <p:txBody>
            <a:bodyPr wrap="square" lIns="0" tIns="0" rIns="0" bIns="0" rtlCol="0"/>
            <a:lstStyle/>
            <a:p>
              <a:endParaRPr/>
            </a:p>
          </p:txBody>
        </p:sp>
        <p:sp>
          <p:nvSpPr>
            <p:cNvPr id="43" name="object 43"/>
            <p:cNvSpPr/>
            <p:nvPr/>
          </p:nvSpPr>
          <p:spPr>
            <a:xfrm>
              <a:off x="6985167" y="6593957"/>
              <a:ext cx="666750" cy="647700"/>
            </a:xfrm>
            <a:custGeom>
              <a:avLst/>
              <a:gdLst/>
              <a:ahLst/>
              <a:cxnLst/>
              <a:rect l="l" t="t" r="r" b="b"/>
              <a:pathLst>
                <a:path w="666750" h="647700">
                  <a:moveTo>
                    <a:pt x="0" y="0"/>
                  </a:moveTo>
                  <a:lnTo>
                    <a:pt x="666749" y="0"/>
                  </a:lnTo>
                  <a:lnTo>
                    <a:pt x="666749" y="647699"/>
                  </a:lnTo>
                  <a:lnTo>
                    <a:pt x="0" y="647699"/>
                  </a:lnTo>
                  <a:lnTo>
                    <a:pt x="0" y="0"/>
                  </a:lnTo>
                  <a:close/>
                </a:path>
              </a:pathLst>
            </a:custGeom>
            <a:ln w="38099">
              <a:solidFill>
                <a:srgbClr val="000000"/>
              </a:solidFill>
            </a:ln>
          </p:spPr>
          <p:txBody>
            <a:bodyPr wrap="square" lIns="0" tIns="0" rIns="0" bIns="0" rtlCol="0"/>
            <a:lstStyle/>
            <a:p>
              <a:endParaRPr/>
            </a:p>
          </p:txBody>
        </p:sp>
      </p:grpSp>
      <p:sp>
        <p:nvSpPr>
          <p:cNvPr id="44" name="object 44"/>
          <p:cNvSpPr txBox="1"/>
          <p:nvPr/>
        </p:nvSpPr>
        <p:spPr>
          <a:xfrm>
            <a:off x="4161602" y="7897373"/>
            <a:ext cx="4790440" cy="1854200"/>
          </a:xfrm>
          <a:prstGeom prst="rect">
            <a:avLst/>
          </a:prstGeom>
        </p:spPr>
        <p:txBody>
          <a:bodyPr vert="horz" wrap="square" lIns="0" tIns="12700" rIns="0" bIns="0" rtlCol="0">
            <a:spAutoFit/>
          </a:bodyPr>
          <a:lstStyle/>
          <a:p>
            <a:pPr marL="12700" marR="5080" algn="ctr">
              <a:lnSpc>
                <a:spcPct val="100000"/>
              </a:lnSpc>
              <a:spcBef>
                <a:spcPts val="100"/>
              </a:spcBef>
            </a:pPr>
            <a:r>
              <a:rPr sz="3000" dirty="0">
                <a:latin typeface="Arial MT"/>
                <a:cs typeface="Arial MT"/>
              </a:rPr>
              <a:t>Segmentation</a:t>
            </a:r>
            <a:r>
              <a:rPr sz="3000" spc="-35" dirty="0">
                <a:latin typeface="Arial MT"/>
                <a:cs typeface="Arial MT"/>
              </a:rPr>
              <a:t> </a:t>
            </a:r>
            <a:r>
              <a:rPr sz="3000" dirty="0">
                <a:latin typeface="Arial MT"/>
                <a:cs typeface="Arial MT"/>
              </a:rPr>
              <a:t>mask</a:t>
            </a:r>
            <a:r>
              <a:rPr sz="3000" spc="-35" dirty="0">
                <a:latin typeface="Arial MT"/>
                <a:cs typeface="Arial MT"/>
              </a:rPr>
              <a:t> </a:t>
            </a:r>
            <a:r>
              <a:rPr sz="3000" dirty="0">
                <a:latin typeface="Arial MT"/>
                <a:cs typeface="Arial MT"/>
              </a:rPr>
              <a:t>of</a:t>
            </a:r>
            <a:r>
              <a:rPr sz="3000" spc="-30" dirty="0">
                <a:latin typeface="Arial MT"/>
                <a:cs typeface="Arial MT"/>
              </a:rPr>
              <a:t> </a:t>
            </a:r>
            <a:r>
              <a:rPr sz="3000" dirty="0">
                <a:latin typeface="Arial MT"/>
                <a:cs typeface="Arial MT"/>
              </a:rPr>
              <a:t>room </a:t>
            </a:r>
            <a:r>
              <a:rPr sz="3000" spc="-825" dirty="0">
                <a:latin typeface="Arial MT"/>
                <a:cs typeface="Arial MT"/>
              </a:rPr>
              <a:t> </a:t>
            </a:r>
            <a:r>
              <a:rPr sz="3000" dirty="0">
                <a:latin typeface="Arial MT"/>
                <a:cs typeface="Arial MT"/>
              </a:rPr>
              <a:t>boundaries 64x64x2 and a </a:t>
            </a:r>
            <a:r>
              <a:rPr sz="3000" spc="5" dirty="0">
                <a:latin typeface="Arial MT"/>
                <a:cs typeface="Arial MT"/>
              </a:rPr>
              <a:t> </a:t>
            </a:r>
            <a:r>
              <a:rPr sz="3000" dirty="0">
                <a:latin typeface="Arial MT"/>
                <a:cs typeface="Arial MT"/>
              </a:rPr>
              <a:t>flag indicating wether to use </a:t>
            </a:r>
            <a:r>
              <a:rPr sz="3000" spc="-819" dirty="0">
                <a:latin typeface="Arial MT"/>
                <a:cs typeface="Arial MT"/>
              </a:rPr>
              <a:t> </a:t>
            </a:r>
            <a:r>
              <a:rPr sz="3000" dirty="0">
                <a:latin typeface="Arial MT"/>
                <a:cs typeface="Arial MT"/>
              </a:rPr>
              <a:t>the</a:t>
            </a:r>
            <a:r>
              <a:rPr sz="3000" spc="-10" dirty="0">
                <a:latin typeface="Arial MT"/>
                <a:cs typeface="Arial MT"/>
              </a:rPr>
              <a:t> </a:t>
            </a:r>
            <a:r>
              <a:rPr sz="3000" dirty="0">
                <a:latin typeface="Arial MT"/>
                <a:cs typeface="Arial MT"/>
              </a:rPr>
              <a:t>segmentation</a:t>
            </a:r>
            <a:r>
              <a:rPr sz="3000" spc="-10" dirty="0">
                <a:latin typeface="Arial MT"/>
                <a:cs typeface="Arial MT"/>
              </a:rPr>
              <a:t> </a:t>
            </a:r>
            <a:r>
              <a:rPr sz="3000" dirty="0">
                <a:latin typeface="Arial MT"/>
                <a:cs typeface="Arial MT"/>
              </a:rPr>
              <a:t>or</a:t>
            </a:r>
            <a:r>
              <a:rPr sz="3000" spc="-10" dirty="0">
                <a:latin typeface="Arial MT"/>
                <a:cs typeface="Arial MT"/>
              </a:rPr>
              <a:t> </a:t>
            </a:r>
            <a:r>
              <a:rPr sz="3000" dirty="0">
                <a:latin typeface="Arial MT"/>
                <a:cs typeface="Arial MT"/>
              </a:rPr>
              <a:t>not</a:t>
            </a:r>
            <a:endParaRPr sz="3000">
              <a:latin typeface="Arial MT"/>
              <a:cs typeface="Arial MT"/>
            </a:endParaRPr>
          </a:p>
        </p:txBody>
      </p:sp>
      <p:sp>
        <p:nvSpPr>
          <p:cNvPr id="45" name="object 45"/>
          <p:cNvSpPr txBox="1"/>
          <p:nvPr/>
        </p:nvSpPr>
        <p:spPr>
          <a:xfrm>
            <a:off x="5088729" y="4454057"/>
            <a:ext cx="2436495" cy="2689225"/>
          </a:xfrm>
          <a:prstGeom prst="rect">
            <a:avLst/>
          </a:prstGeom>
        </p:spPr>
        <p:txBody>
          <a:bodyPr vert="horz" wrap="square" lIns="0" tIns="204470" rIns="0" bIns="0" rtlCol="0">
            <a:spAutoFit/>
          </a:bodyPr>
          <a:lstStyle/>
          <a:p>
            <a:pPr marL="135890">
              <a:lnSpc>
                <a:spcPct val="100000"/>
              </a:lnSpc>
              <a:spcBef>
                <a:spcPts val="1610"/>
              </a:spcBef>
              <a:tabLst>
                <a:tab pos="742950" algn="l"/>
                <a:tab pos="1410335" algn="l"/>
                <a:tab pos="2130425" algn="l"/>
              </a:tabLst>
            </a:pPr>
            <a:r>
              <a:rPr sz="3150" spc="-615" dirty="0">
                <a:latin typeface="Trebuchet MS"/>
                <a:cs typeface="Trebuchet MS"/>
              </a:rPr>
              <a:t>1	1	</a:t>
            </a:r>
            <a:r>
              <a:rPr sz="3150" spc="250" dirty="0">
                <a:latin typeface="Trebuchet MS"/>
                <a:cs typeface="Trebuchet MS"/>
              </a:rPr>
              <a:t>0	</a:t>
            </a:r>
            <a:r>
              <a:rPr sz="4725" spc="375" baseline="1763" dirty="0">
                <a:latin typeface="Trebuchet MS"/>
                <a:cs typeface="Trebuchet MS"/>
              </a:rPr>
              <a:t>0</a:t>
            </a:r>
            <a:endParaRPr sz="4725" baseline="1763">
              <a:latin typeface="Trebuchet MS"/>
              <a:cs typeface="Trebuchet MS"/>
            </a:endParaRPr>
          </a:p>
          <a:p>
            <a:pPr marL="83820">
              <a:lnSpc>
                <a:spcPct val="100000"/>
              </a:lnSpc>
              <a:spcBef>
                <a:spcPts val="1515"/>
              </a:spcBef>
              <a:tabLst>
                <a:tab pos="799465" algn="l"/>
                <a:tab pos="1409065" algn="l"/>
                <a:tab pos="2127885" algn="l"/>
              </a:tabLst>
            </a:pPr>
            <a:r>
              <a:rPr sz="4725" spc="-922" baseline="1763" dirty="0">
                <a:latin typeface="Trebuchet MS"/>
                <a:cs typeface="Trebuchet MS"/>
              </a:rPr>
              <a:t>1	</a:t>
            </a:r>
            <a:r>
              <a:rPr sz="3150" spc="-615" dirty="0">
                <a:latin typeface="Trebuchet MS"/>
                <a:cs typeface="Trebuchet MS"/>
              </a:rPr>
              <a:t>1	</a:t>
            </a:r>
            <a:r>
              <a:rPr sz="4725" spc="375" baseline="1763" dirty="0">
                <a:latin typeface="Trebuchet MS"/>
                <a:cs typeface="Trebuchet MS"/>
              </a:rPr>
              <a:t>0	</a:t>
            </a:r>
            <a:r>
              <a:rPr sz="4725" spc="375" baseline="-7936" dirty="0">
                <a:latin typeface="Trebuchet MS"/>
                <a:cs typeface="Trebuchet MS"/>
              </a:rPr>
              <a:t>0</a:t>
            </a:r>
            <a:endParaRPr sz="4725" baseline="-7936">
              <a:latin typeface="Trebuchet MS"/>
              <a:cs typeface="Trebuchet MS"/>
            </a:endParaRPr>
          </a:p>
          <a:p>
            <a:pPr marL="81915">
              <a:lnSpc>
                <a:spcPct val="100000"/>
              </a:lnSpc>
              <a:spcBef>
                <a:spcPts val="1355"/>
              </a:spcBef>
              <a:tabLst>
                <a:tab pos="797560" algn="l"/>
                <a:tab pos="1421130" algn="l"/>
                <a:tab pos="2061845" algn="l"/>
              </a:tabLst>
            </a:pPr>
            <a:r>
              <a:rPr sz="3150" spc="-615" dirty="0">
                <a:latin typeface="Trebuchet MS"/>
                <a:cs typeface="Trebuchet MS"/>
              </a:rPr>
              <a:t>1	1	</a:t>
            </a:r>
            <a:r>
              <a:rPr sz="3150" spc="250" dirty="0">
                <a:latin typeface="Trebuchet MS"/>
                <a:cs typeface="Trebuchet MS"/>
              </a:rPr>
              <a:t>0	0</a:t>
            </a:r>
            <a:endParaRPr sz="3150">
              <a:latin typeface="Trebuchet MS"/>
              <a:cs typeface="Trebuchet MS"/>
            </a:endParaRPr>
          </a:p>
          <a:p>
            <a:pPr marL="25400">
              <a:lnSpc>
                <a:spcPct val="100000"/>
              </a:lnSpc>
              <a:spcBef>
                <a:spcPts val="1470"/>
              </a:spcBef>
              <a:tabLst>
                <a:tab pos="742315" algn="l"/>
                <a:tab pos="1457960" algn="l"/>
                <a:tab pos="2125345" algn="l"/>
              </a:tabLst>
            </a:pPr>
            <a:r>
              <a:rPr sz="3150" spc="250" dirty="0">
                <a:latin typeface="Trebuchet MS"/>
                <a:cs typeface="Trebuchet MS"/>
              </a:rPr>
              <a:t>0	0	</a:t>
            </a:r>
            <a:r>
              <a:rPr sz="4725" spc="375" baseline="2645" dirty="0">
                <a:latin typeface="Trebuchet MS"/>
                <a:cs typeface="Trebuchet MS"/>
              </a:rPr>
              <a:t>0	</a:t>
            </a:r>
            <a:r>
              <a:rPr sz="3150" spc="250" dirty="0">
                <a:latin typeface="Trebuchet MS"/>
                <a:cs typeface="Trebuchet MS"/>
              </a:rPr>
              <a:t>0</a:t>
            </a:r>
            <a:endParaRPr sz="3150">
              <a:latin typeface="Trebuchet MS"/>
              <a:cs typeface="Trebuchet MS"/>
            </a:endParaRPr>
          </a:p>
        </p:txBody>
      </p:sp>
      <p:grpSp>
        <p:nvGrpSpPr>
          <p:cNvPr id="46" name="object 46"/>
          <p:cNvGrpSpPr/>
          <p:nvPr/>
        </p:nvGrpSpPr>
        <p:grpSpPr>
          <a:xfrm>
            <a:off x="8594776" y="5611158"/>
            <a:ext cx="3769995" cy="1876425"/>
            <a:chOff x="8594776" y="5611158"/>
            <a:chExt cx="3769995" cy="1876425"/>
          </a:xfrm>
        </p:grpSpPr>
        <p:sp>
          <p:nvSpPr>
            <p:cNvPr id="47" name="object 47"/>
            <p:cNvSpPr/>
            <p:nvPr/>
          </p:nvSpPr>
          <p:spPr>
            <a:xfrm>
              <a:off x="8594776" y="6663131"/>
              <a:ext cx="1123315" cy="339725"/>
            </a:xfrm>
            <a:custGeom>
              <a:avLst/>
              <a:gdLst/>
              <a:ahLst/>
              <a:cxnLst/>
              <a:rect l="l" t="t" r="r" b="b"/>
              <a:pathLst>
                <a:path w="1123315" h="339725">
                  <a:moveTo>
                    <a:pt x="1122845" y="165747"/>
                  </a:moveTo>
                  <a:lnTo>
                    <a:pt x="1101813" y="130962"/>
                  </a:lnTo>
                  <a:lnTo>
                    <a:pt x="900188" y="2730"/>
                  </a:lnTo>
                  <a:lnTo>
                    <a:pt x="876338" y="0"/>
                  </a:lnTo>
                  <a:lnTo>
                    <a:pt x="868705" y="1892"/>
                  </a:lnTo>
                  <a:lnTo>
                    <a:pt x="840498" y="29768"/>
                  </a:lnTo>
                  <a:lnTo>
                    <a:pt x="838390" y="131470"/>
                  </a:lnTo>
                  <a:lnTo>
                    <a:pt x="0" y="131470"/>
                  </a:lnTo>
                  <a:lnTo>
                    <a:pt x="0" y="207759"/>
                  </a:lnTo>
                  <a:lnTo>
                    <a:pt x="838390" y="207759"/>
                  </a:lnTo>
                  <a:lnTo>
                    <a:pt x="838390" y="301625"/>
                  </a:lnTo>
                  <a:lnTo>
                    <a:pt x="868654" y="337312"/>
                  </a:lnTo>
                  <a:lnTo>
                    <a:pt x="876300" y="339229"/>
                  </a:lnTo>
                  <a:lnTo>
                    <a:pt x="892632" y="338797"/>
                  </a:lnTo>
                  <a:lnTo>
                    <a:pt x="1105039" y="206209"/>
                  </a:lnTo>
                  <a:lnTo>
                    <a:pt x="1122362" y="177279"/>
                  </a:lnTo>
                  <a:lnTo>
                    <a:pt x="1122845" y="165747"/>
                  </a:lnTo>
                  <a:close/>
                </a:path>
              </a:pathLst>
            </a:custGeom>
            <a:solidFill>
              <a:srgbClr val="000000"/>
            </a:solidFill>
          </p:spPr>
          <p:txBody>
            <a:bodyPr wrap="square" lIns="0" tIns="0" rIns="0" bIns="0" rtlCol="0"/>
            <a:lstStyle/>
            <a:p>
              <a:endParaRPr/>
            </a:p>
          </p:txBody>
        </p:sp>
        <p:sp>
          <p:nvSpPr>
            <p:cNvPr id="48" name="object 48"/>
            <p:cNvSpPr/>
            <p:nvPr/>
          </p:nvSpPr>
          <p:spPr>
            <a:xfrm>
              <a:off x="10202265" y="5611158"/>
              <a:ext cx="2162175" cy="1876425"/>
            </a:xfrm>
            <a:custGeom>
              <a:avLst/>
              <a:gdLst/>
              <a:ahLst/>
              <a:cxnLst/>
              <a:rect l="l" t="t" r="r" b="b"/>
              <a:pathLst>
                <a:path w="2162175" h="1876425">
                  <a:moveTo>
                    <a:pt x="2162175" y="1876424"/>
                  </a:moveTo>
                  <a:lnTo>
                    <a:pt x="0" y="1876424"/>
                  </a:lnTo>
                  <a:lnTo>
                    <a:pt x="1081087" y="0"/>
                  </a:lnTo>
                  <a:lnTo>
                    <a:pt x="2162175" y="1876424"/>
                  </a:lnTo>
                  <a:close/>
                </a:path>
              </a:pathLst>
            </a:custGeom>
            <a:solidFill>
              <a:srgbClr val="CDCDCD"/>
            </a:solidFill>
          </p:spPr>
          <p:txBody>
            <a:bodyPr wrap="square" lIns="0" tIns="0" rIns="0" bIns="0" rtlCol="0"/>
            <a:lstStyle/>
            <a:p>
              <a:endParaRPr/>
            </a:p>
          </p:txBody>
        </p:sp>
      </p:grpSp>
      <p:sp>
        <p:nvSpPr>
          <p:cNvPr id="49" name="object 49"/>
          <p:cNvSpPr txBox="1"/>
          <p:nvPr/>
        </p:nvSpPr>
        <p:spPr>
          <a:xfrm>
            <a:off x="10198170" y="6396920"/>
            <a:ext cx="2118995" cy="814069"/>
          </a:xfrm>
          <a:prstGeom prst="rect">
            <a:avLst/>
          </a:prstGeom>
        </p:spPr>
        <p:txBody>
          <a:bodyPr vert="horz" wrap="square" lIns="0" tIns="15875" rIns="0" bIns="0" rtlCol="0">
            <a:spAutoFit/>
          </a:bodyPr>
          <a:lstStyle/>
          <a:p>
            <a:pPr marL="12700">
              <a:lnSpc>
                <a:spcPct val="100000"/>
              </a:lnSpc>
              <a:spcBef>
                <a:spcPts val="125"/>
              </a:spcBef>
            </a:pPr>
            <a:r>
              <a:rPr sz="5150" spc="75" dirty="0">
                <a:latin typeface="Trebuchet MS"/>
                <a:cs typeface="Trebuchet MS"/>
              </a:rPr>
              <a:t>x</a:t>
            </a:r>
            <a:r>
              <a:rPr sz="5150" spc="-350" dirty="0">
                <a:latin typeface="Trebuchet MS"/>
                <a:cs typeface="Trebuchet MS"/>
              </a:rPr>
              <a:t>3</a:t>
            </a:r>
            <a:r>
              <a:rPr sz="5150" spc="-370" dirty="0">
                <a:latin typeface="Trebuchet MS"/>
                <a:cs typeface="Trebuchet MS"/>
              </a:rPr>
              <a:t> </a:t>
            </a:r>
            <a:r>
              <a:rPr sz="5150" spc="60" dirty="0">
                <a:latin typeface="Trebuchet MS"/>
                <a:cs typeface="Trebuchet MS"/>
              </a:rPr>
              <a:t>C</a:t>
            </a:r>
            <a:r>
              <a:rPr sz="5150" spc="280" dirty="0">
                <a:latin typeface="Trebuchet MS"/>
                <a:cs typeface="Trebuchet MS"/>
              </a:rPr>
              <a:t>NN</a:t>
            </a:r>
            <a:endParaRPr sz="5150">
              <a:latin typeface="Trebuchet MS"/>
              <a:cs typeface="Trebuchet MS"/>
            </a:endParaRPr>
          </a:p>
        </p:txBody>
      </p:sp>
      <p:grpSp>
        <p:nvGrpSpPr>
          <p:cNvPr id="50" name="object 50"/>
          <p:cNvGrpSpPr/>
          <p:nvPr/>
        </p:nvGrpSpPr>
        <p:grpSpPr>
          <a:xfrm>
            <a:off x="14385168" y="5522890"/>
            <a:ext cx="2231390" cy="2192020"/>
            <a:chOff x="14385168" y="5522890"/>
            <a:chExt cx="2231390" cy="2192020"/>
          </a:xfrm>
        </p:grpSpPr>
        <p:sp>
          <p:nvSpPr>
            <p:cNvPr id="51" name="object 51"/>
            <p:cNvSpPr/>
            <p:nvPr/>
          </p:nvSpPr>
          <p:spPr>
            <a:xfrm>
              <a:off x="14720912" y="5780861"/>
              <a:ext cx="1895475" cy="1933575"/>
            </a:xfrm>
            <a:custGeom>
              <a:avLst/>
              <a:gdLst/>
              <a:ahLst/>
              <a:cxnLst/>
              <a:rect l="l" t="t" r="r" b="b"/>
              <a:pathLst>
                <a:path w="1895475" h="1933575">
                  <a:moveTo>
                    <a:pt x="1895475" y="0"/>
                  </a:moveTo>
                  <a:lnTo>
                    <a:pt x="1716024" y="0"/>
                  </a:lnTo>
                  <a:lnTo>
                    <a:pt x="1716024" y="1063548"/>
                  </a:lnTo>
                  <a:lnTo>
                    <a:pt x="1716024" y="1717509"/>
                  </a:lnTo>
                  <a:lnTo>
                    <a:pt x="1716024" y="1718411"/>
                  </a:lnTo>
                  <a:lnTo>
                    <a:pt x="1011174" y="1718411"/>
                  </a:lnTo>
                  <a:lnTo>
                    <a:pt x="1011174" y="1717509"/>
                  </a:lnTo>
                  <a:lnTo>
                    <a:pt x="365290" y="1717509"/>
                  </a:lnTo>
                  <a:lnTo>
                    <a:pt x="365290" y="1063548"/>
                  </a:lnTo>
                  <a:lnTo>
                    <a:pt x="1716024" y="1063548"/>
                  </a:lnTo>
                  <a:lnTo>
                    <a:pt x="1716024" y="0"/>
                  </a:lnTo>
                  <a:lnTo>
                    <a:pt x="0" y="0"/>
                  </a:lnTo>
                  <a:lnTo>
                    <a:pt x="0" y="377748"/>
                  </a:lnTo>
                  <a:lnTo>
                    <a:pt x="0" y="433273"/>
                  </a:lnTo>
                  <a:lnTo>
                    <a:pt x="0" y="1933575"/>
                  </a:lnTo>
                  <a:lnTo>
                    <a:pt x="1895475" y="1933575"/>
                  </a:lnTo>
                  <a:lnTo>
                    <a:pt x="1895475" y="377748"/>
                  </a:lnTo>
                  <a:lnTo>
                    <a:pt x="1895475" y="0"/>
                  </a:lnTo>
                  <a:close/>
                </a:path>
              </a:pathLst>
            </a:custGeom>
            <a:solidFill>
              <a:srgbClr val="000000"/>
            </a:solidFill>
          </p:spPr>
          <p:txBody>
            <a:bodyPr wrap="square" lIns="0" tIns="0" rIns="0" bIns="0" rtlCol="0"/>
            <a:lstStyle/>
            <a:p>
              <a:endParaRPr/>
            </a:p>
          </p:txBody>
        </p:sp>
        <p:sp>
          <p:nvSpPr>
            <p:cNvPr id="52" name="object 52"/>
            <p:cNvSpPr/>
            <p:nvPr/>
          </p:nvSpPr>
          <p:spPr>
            <a:xfrm>
              <a:off x="14385168" y="5522890"/>
              <a:ext cx="2047875" cy="2000250"/>
            </a:xfrm>
            <a:custGeom>
              <a:avLst/>
              <a:gdLst/>
              <a:ahLst/>
              <a:cxnLst/>
              <a:rect l="l" t="t" r="r" b="b"/>
              <a:pathLst>
                <a:path w="2047875" h="2000250">
                  <a:moveTo>
                    <a:pt x="2047874" y="2000249"/>
                  </a:moveTo>
                  <a:lnTo>
                    <a:pt x="0" y="2000249"/>
                  </a:lnTo>
                  <a:lnTo>
                    <a:pt x="0" y="0"/>
                  </a:lnTo>
                  <a:lnTo>
                    <a:pt x="2047874" y="0"/>
                  </a:lnTo>
                  <a:lnTo>
                    <a:pt x="2047874" y="2000249"/>
                  </a:lnTo>
                  <a:close/>
                </a:path>
              </a:pathLst>
            </a:custGeom>
            <a:solidFill>
              <a:srgbClr val="CDCDCD"/>
            </a:solidFill>
          </p:spPr>
          <p:txBody>
            <a:bodyPr wrap="square" lIns="0" tIns="0" rIns="0" bIns="0" rtlCol="0"/>
            <a:lstStyle/>
            <a:p>
              <a:endParaRPr/>
            </a:p>
          </p:txBody>
        </p:sp>
        <p:sp>
          <p:nvSpPr>
            <p:cNvPr id="53" name="object 53"/>
            <p:cNvSpPr/>
            <p:nvPr/>
          </p:nvSpPr>
          <p:spPr>
            <a:xfrm>
              <a:off x="14404218" y="5541940"/>
              <a:ext cx="2009775" cy="1962150"/>
            </a:xfrm>
            <a:custGeom>
              <a:avLst/>
              <a:gdLst/>
              <a:ahLst/>
              <a:cxnLst/>
              <a:rect l="l" t="t" r="r" b="b"/>
              <a:pathLst>
                <a:path w="2009775" h="1962150">
                  <a:moveTo>
                    <a:pt x="0" y="0"/>
                  </a:moveTo>
                  <a:lnTo>
                    <a:pt x="2009774" y="0"/>
                  </a:lnTo>
                  <a:lnTo>
                    <a:pt x="2009774" y="1962149"/>
                  </a:lnTo>
                  <a:lnTo>
                    <a:pt x="0" y="1962149"/>
                  </a:lnTo>
                  <a:lnTo>
                    <a:pt x="0" y="0"/>
                  </a:lnTo>
                  <a:close/>
                </a:path>
              </a:pathLst>
            </a:custGeom>
            <a:ln w="38099">
              <a:solidFill>
                <a:srgbClr val="000000"/>
              </a:solidFill>
            </a:ln>
          </p:spPr>
          <p:txBody>
            <a:bodyPr wrap="square" lIns="0" tIns="0" rIns="0" bIns="0" rtlCol="0"/>
            <a:lstStyle/>
            <a:p>
              <a:endParaRPr/>
            </a:p>
          </p:txBody>
        </p:sp>
        <p:sp>
          <p:nvSpPr>
            <p:cNvPr id="54" name="object 54"/>
            <p:cNvSpPr/>
            <p:nvPr/>
          </p:nvSpPr>
          <p:spPr>
            <a:xfrm>
              <a:off x="14394215" y="5528328"/>
              <a:ext cx="704850" cy="685800"/>
            </a:xfrm>
            <a:custGeom>
              <a:avLst/>
              <a:gdLst/>
              <a:ahLst/>
              <a:cxnLst/>
              <a:rect l="l" t="t" r="r" b="b"/>
              <a:pathLst>
                <a:path w="704850" h="685800">
                  <a:moveTo>
                    <a:pt x="704849" y="685799"/>
                  </a:moveTo>
                  <a:lnTo>
                    <a:pt x="0" y="685799"/>
                  </a:lnTo>
                  <a:lnTo>
                    <a:pt x="0" y="0"/>
                  </a:lnTo>
                  <a:lnTo>
                    <a:pt x="704849" y="0"/>
                  </a:lnTo>
                  <a:lnTo>
                    <a:pt x="704849" y="685799"/>
                  </a:lnTo>
                  <a:close/>
                </a:path>
              </a:pathLst>
            </a:custGeom>
            <a:solidFill>
              <a:srgbClr val="61E6B5"/>
            </a:solidFill>
          </p:spPr>
          <p:txBody>
            <a:bodyPr wrap="square" lIns="0" tIns="0" rIns="0" bIns="0" rtlCol="0"/>
            <a:lstStyle/>
            <a:p>
              <a:endParaRPr/>
            </a:p>
          </p:txBody>
        </p:sp>
        <p:sp>
          <p:nvSpPr>
            <p:cNvPr id="55" name="object 55"/>
            <p:cNvSpPr/>
            <p:nvPr/>
          </p:nvSpPr>
          <p:spPr>
            <a:xfrm>
              <a:off x="14413265" y="5547378"/>
              <a:ext cx="666750" cy="647700"/>
            </a:xfrm>
            <a:custGeom>
              <a:avLst/>
              <a:gdLst/>
              <a:ahLst/>
              <a:cxnLst/>
              <a:rect l="l" t="t" r="r" b="b"/>
              <a:pathLst>
                <a:path w="666750" h="647700">
                  <a:moveTo>
                    <a:pt x="0" y="0"/>
                  </a:moveTo>
                  <a:lnTo>
                    <a:pt x="666749" y="0"/>
                  </a:lnTo>
                  <a:lnTo>
                    <a:pt x="666749" y="647699"/>
                  </a:lnTo>
                  <a:lnTo>
                    <a:pt x="0" y="647699"/>
                  </a:lnTo>
                  <a:lnTo>
                    <a:pt x="0" y="0"/>
                  </a:lnTo>
                  <a:close/>
                </a:path>
              </a:pathLst>
            </a:custGeom>
            <a:ln w="38099">
              <a:solidFill>
                <a:srgbClr val="000000"/>
              </a:solidFill>
            </a:ln>
          </p:spPr>
          <p:txBody>
            <a:bodyPr wrap="square" lIns="0" tIns="0" rIns="0" bIns="0" rtlCol="0"/>
            <a:lstStyle/>
            <a:p>
              <a:endParaRPr/>
            </a:p>
          </p:txBody>
        </p:sp>
        <p:sp>
          <p:nvSpPr>
            <p:cNvPr id="56" name="object 56"/>
            <p:cNvSpPr/>
            <p:nvPr/>
          </p:nvSpPr>
          <p:spPr>
            <a:xfrm>
              <a:off x="15059632" y="5524471"/>
              <a:ext cx="669925" cy="685800"/>
            </a:xfrm>
            <a:custGeom>
              <a:avLst/>
              <a:gdLst/>
              <a:ahLst/>
              <a:cxnLst/>
              <a:rect l="l" t="t" r="r" b="b"/>
              <a:pathLst>
                <a:path w="669925" h="685800">
                  <a:moveTo>
                    <a:pt x="0" y="685799"/>
                  </a:moveTo>
                  <a:lnTo>
                    <a:pt x="669894" y="685799"/>
                  </a:lnTo>
                  <a:lnTo>
                    <a:pt x="669894" y="0"/>
                  </a:lnTo>
                  <a:lnTo>
                    <a:pt x="0" y="0"/>
                  </a:lnTo>
                  <a:lnTo>
                    <a:pt x="0" y="685799"/>
                  </a:lnTo>
                  <a:close/>
                </a:path>
              </a:pathLst>
            </a:custGeom>
            <a:solidFill>
              <a:srgbClr val="61E6B5"/>
            </a:solidFill>
          </p:spPr>
          <p:txBody>
            <a:bodyPr wrap="square" lIns="0" tIns="0" rIns="0" bIns="0" rtlCol="0"/>
            <a:lstStyle/>
            <a:p>
              <a:endParaRPr/>
            </a:p>
          </p:txBody>
        </p:sp>
        <p:sp>
          <p:nvSpPr>
            <p:cNvPr id="57" name="object 57"/>
            <p:cNvSpPr/>
            <p:nvPr/>
          </p:nvSpPr>
          <p:spPr>
            <a:xfrm>
              <a:off x="15078682" y="5543521"/>
              <a:ext cx="666750" cy="647700"/>
            </a:xfrm>
            <a:custGeom>
              <a:avLst/>
              <a:gdLst/>
              <a:ahLst/>
              <a:cxnLst/>
              <a:rect l="l" t="t" r="r" b="b"/>
              <a:pathLst>
                <a:path w="666750" h="647700">
                  <a:moveTo>
                    <a:pt x="0" y="0"/>
                  </a:moveTo>
                  <a:lnTo>
                    <a:pt x="666749" y="0"/>
                  </a:lnTo>
                  <a:lnTo>
                    <a:pt x="666749" y="647699"/>
                  </a:lnTo>
                  <a:lnTo>
                    <a:pt x="0" y="647699"/>
                  </a:lnTo>
                  <a:lnTo>
                    <a:pt x="0" y="0"/>
                  </a:lnTo>
                  <a:close/>
                </a:path>
              </a:pathLst>
            </a:custGeom>
            <a:ln w="38099">
              <a:solidFill>
                <a:srgbClr val="000000"/>
              </a:solidFill>
            </a:ln>
          </p:spPr>
          <p:txBody>
            <a:bodyPr wrap="square" lIns="0" tIns="0" rIns="0" bIns="0" rtlCol="0"/>
            <a:lstStyle/>
            <a:p>
              <a:endParaRPr/>
            </a:p>
          </p:txBody>
        </p:sp>
        <p:sp>
          <p:nvSpPr>
            <p:cNvPr id="58" name="object 58"/>
            <p:cNvSpPr/>
            <p:nvPr/>
          </p:nvSpPr>
          <p:spPr>
            <a:xfrm>
              <a:off x="15729526" y="5528328"/>
              <a:ext cx="704850" cy="630555"/>
            </a:xfrm>
            <a:custGeom>
              <a:avLst/>
              <a:gdLst/>
              <a:ahLst/>
              <a:cxnLst/>
              <a:rect l="l" t="t" r="r" b="b"/>
              <a:pathLst>
                <a:path w="704850" h="630554">
                  <a:moveTo>
                    <a:pt x="0" y="630278"/>
                  </a:moveTo>
                  <a:lnTo>
                    <a:pt x="704849" y="630278"/>
                  </a:lnTo>
                  <a:lnTo>
                    <a:pt x="704849" y="0"/>
                  </a:lnTo>
                  <a:lnTo>
                    <a:pt x="0" y="0"/>
                  </a:lnTo>
                  <a:lnTo>
                    <a:pt x="0" y="630278"/>
                  </a:lnTo>
                  <a:close/>
                </a:path>
              </a:pathLst>
            </a:custGeom>
            <a:solidFill>
              <a:srgbClr val="CDCDCD"/>
            </a:solidFill>
          </p:spPr>
          <p:txBody>
            <a:bodyPr wrap="square" lIns="0" tIns="0" rIns="0" bIns="0" rtlCol="0"/>
            <a:lstStyle/>
            <a:p>
              <a:endParaRPr/>
            </a:p>
          </p:txBody>
        </p:sp>
        <p:sp>
          <p:nvSpPr>
            <p:cNvPr id="59" name="object 59"/>
            <p:cNvSpPr/>
            <p:nvPr/>
          </p:nvSpPr>
          <p:spPr>
            <a:xfrm>
              <a:off x="15748576" y="5547378"/>
              <a:ext cx="666750" cy="647700"/>
            </a:xfrm>
            <a:custGeom>
              <a:avLst/>
              <a:gdLst/>
              <a:ahLst/>
              <a:cxnLst/>
              <a:rect l="l" t="t" r="r" b="b"/>
              <a:pathLst>
                <a:path w="666750" h="647700">
                  <a:moveTo>
                    <a:pt x="0" y="0"/>
                  </a:moveTo>
                  <a:lnTo>
                    <a:pt x="666749" y="0"/>
                  </a:lnTo>
                  <a:lnTo>
                    <a:pt x="666749" y="647699"/>
                  </a:lnTo>
                  <a:lnTo>
                    <a:pt x="0" y="647699"/>
                  </a:lnTo>
                  <a:lnTo>
                    <a:pt x="0" y="0"/>
                  </a:lnTo>
                  <a:close/>
                </a:path>
              </a:pathLst>
            </a:custGeom>
            <a:ln w="38099">
              <a:solidFill>
                <a:srgbClr val="000000"/>
              </a:solidFill>
            </a:ln>
          </p:spPr>
          <p:txBody>
            <a:bodyPr wrap="square" lIns="0" tIns="0" rIns="0" bIns="0" rtlCol="0"/>
            <a:lstStyle/>
            <a:p>
              <a:endParaRPr/>
            </a:p>
          </p:txBody>
        </p:sp>
        <p:sp>
          <p:nvSpPr>
            <p:cNvPr id="60" name="object 60"/>
            <p:cNvSpPr/>
            <p:nvPr/>
          </p:nvSpPr>
          <p:spPr>
            <a:xfrm>
              <a:off x="14391932" y="6158610"/>
              <a:ext cx="704850" cy="685800"/>
            </a:xfrm>
            <a:custGeom>
              <a:avLst/>
              <a:gdLst/>
              <a:ahLst/>
              <a:cxnLst/>
              <a:rect l="l" t="t" r="r" b="b"/>
              <a:pathLst>
                <a:path w="704850" h="685800">
                  <a:moveTo>
                    <a:pt x="704837" y="0"/>
                  </a:moveTo>
                  <a:lnTo>
                    <a:pt x="0" y="0"/>
                  </a:lnTo>
                  <a:lnTo>
                    <a:pt x="0" y="653961"/>
                  </a:lnTo>
                  <a:lnTo>
                    <a:pt x="0" y="654862"/>
                  </a:lnTo>
                  <a:lnTo>
                    <a:pt x="0" y="685800"/>
                  </a:lnTo>
                  <a:lnTo>
                    <a:pt x="704837" y="685800"/>
                  </a:lnTo>
                  <a:lnTo>
                    <a:pt x="704837" y="654862"/>
                  </a:lnTo>
                  <a:lnTo>
                    <a:pt x="704837" y="653961"/>
                  </a:lnTo>
                  <a:lnTo>
                    <a:pt x="704837" y="0"/>
                  </a:lnTo>
                  <a:close/>
                </a:path>
              </a:pathLst>
            </a:custGeom>
            <a:solidFill>
              <a:srgbClr val="61E6B5"/>
            </a:solidFill>
          </p:spPr>
          <p:txBody>
            <a:bodyPr wrap="square" lIns="0" tIns="0" rIns="0" bIns="0" rtlCol="0"/>
            <a:lstStyle/>
            <a:p>
              <a:endParaRPr/>
            </a:p>
          </p:txBody>
        </p:sp>
        <p:sp>
          <p:nvSpPr>
            <p:cNvPr id="61" name="object 61"/>
            <p:cNvSpPr/>
            <p:nvPr/>
          </p:nvSpPr>
          <p:spPr>
            <a:xfrm>
              <a:off x="14410981" y="6177657"/>
              <a:ext cx="666750" cy="647700"/>
            </a:xfrm>
            <a:custGeom>
              <a:avLst/>
              <a:gdLst/>
              <a:ahLst/>
              <a:cxnLst/>
              <a:rect l="l" t="t" r="r" b="b"/>
              <a:pathLst>
                <a:path w="666750" h="647700">
                  <a:moveTo>
                    <a:pt x="0" y="0"/>
                  </a:moveTo>
                  <a:lnTo>
                    <a:pt x="666749" y="0"/>
                  </a:lnTo>
                  <a:lnTo>
                    <a:pt x="666749" y="647699"/>
                  </a:lnTo>
                  <a:lnTo>
                    <a:pt x="0" y="647699"/>
                  </a:lnTo>
                  <a:lnTo>
                    <a:pt x="0" y="0"/>
                  </a:lnTo>
                  <a:close/>
                </a:path>
              </a:pathLst>
            </a:custGeom>
            <a:ln w="38099">
              <a:solidFill>
                <a:srgbClr val="000000"/>
              </a:solidFill>
            </a:ln>
          </p:spPr>
          <p:txBody>
            <a:bodyPr wrap="square" lIns="0" tIns="0" rIns="0" bIns="0" rtlCol="0"/>
            <a:lstStyle/>
            <a:p>
              <a:endParaRPr/>
            </a:p>
          </p:txBody>
        </p:sp>
        <p:sp>
          <p:nvSpPr>
            <p:cNvPr id="62" name="object 62"/>
            <p:cNvSpPr/>
            <p:nvPr/>
          </p:nvSpPr>
          <p:spPr>
            <a:xfrm>
              <a:off x="15057346" y="6158607"/>
              <a:ext cx="669925" cy="654050"/>
            </a:xfrm>
            <a:custGeom>
              <a:avLst/>
              <a:gdLst/>
              <a:ahLst/>
              <a:cxnLst/>
              <a:rect l="l" t="t" r="r" b="b"/>
              <a:pathLst>
                <a:path w="669925" h="654050">
                  <a:moveTo>
                    <a:pt x="0" y="653958"/>
                  </a:moveTo>
                  <a:lnTo>
                    <a:pt x="669894" y="653958"/>
                  </a:lnTo>
                  <a:lnTo>
                    <a:pt x="669894" y="0"/>
                  </a:lnTo>
                  <a:lnTo>
                    <a:pt x="0" y="0"/>
                  </a:lnTo>
                  <a:lnTo>
                    <a:pt x="0" y="653958"/>
                  </a:lnTo>
                  <a:close/>
                </a:path>
              </a:pathLst>
            </a:custGeom>
            <a:solidFill>
              <a:srgbClr val="61E6B5"/>
            </a:solidFill>
          </p:spPr>
          <p:txBody>
            <a:bodyPr wrap="square" lIns="0" tIns="0" rIns="0" bIns="0" rtlCol="0"/>
            <a:lstStyle/>
            <a:p>
              <a:endParaRPr/>
            </a:p>
          </p:txBody>
        </p:sp>
        <p:sp>
          <p:nvSpPr>
            <p:cNvPr id="63" name="object 63"/>
            <p:cNvSpPr/>
            <p:nvPr/>
          </p:nvSpPr>
          <p:spPr>
            <a:xfrm>
              <a:off x="15076396" y="6177657"/>
              <a:ext cx="666750" cy="647700"/>
            </a:xfrm>
            <a:custGeom>
              <a:avLst/>
              <a:gdLst/>
              <a:ahLst/>
              <a:cxnLst/>
              <a:rect l="l" t="t" r="r" b="b"/>
              <a:pathLst>
                <a:path w="666750" h="647700">
                  <a:moveTo>
                    <a:pt x="0" y="0"/>
                  </a:moveTo>
                  <a:lnTo>
                    <a:pt x="666749" y="0"/>
                  </a:lnTo>
                  <a:lnTo>
                    <a:pt x="666749" y="647699"/>
                  </a:lnTo>
                  <a:lnTo>
                    <a:pt x="0" y="647699"/>
                  </a:lnTo>
                  <a:lnTo>
                    <a:pt x="0" y="0"/>
                  </a:lnTo>
                  <a:close/>
                </a:path>
              </a:pathLst>
            </a:custGeom>
            <a:ln w="38099">
              <a:solidFill>
                <a:srgbClr val="000000"/>
              </a:solidFill>
            </a:ln>
          </p:spPr>
          <p:txBody>
            <a:bodyPr wrap="square" lIns="0" tIns="0" rIns="0" bIns="0" rtlCol="0"/>
            <a:lstStyle/>
            <a:p>
              <a:endParaRPr/>
            </a:p>
          </p:txBody>
        </p:sp>
        <p:sp>
          <p:nvSpPr>
            <p:cNvPr id="64" name="object 64"/>
            <p:cNvSpPr/>
            <p:nvPr/>
          </p:nvSpPr>
          <p:spPr>
            <a:xfrm>
              <a:off x="15727240" y="6158607"/>
              <a:ext cx="704850" cy="685800"/>
            </a:xfrm>
            <a:custGeom>
              <a:avLst/>
              <a:gdLst/>
              <a:ahLst/>
              <a:cxnLst/>
              <a:rect l="l" t="t" r="r" b="b"/>
              <a:pathLst>
                <a:path w="704850" h="685800">
                  <a:moveTo>
                    <a:pt x="704849" y="685799"/>
                  </a:moveTo>
                  <a:lnTo>
                    <a:pt x="0" y="685799"/>
                  </a:lnTo>
                  <a:lnTo>
                    <a:pt x="0" y="0"/>
                  </a:lnTo>
                  <a:lnTo>
                    <a:pt x="704849" y="0"/>
                  </a:lnTo>
                  <a:lnTo>
                    <a:pt x="704849" y="685799"/>
                  </a:lnTo>
                  <a:close/>
                </a:path>
              </a:pathLst>
            </a:custGeom>
            <a:solidFill>
              <a:srgbClr val="CDCDCD"/>
            </a:solidFill>
          </p:spPr>
          <p:txBody>
            <a:bodyPr wrap="square" lIns="0" tIns="0" rIns="0" bIns="0" rtlCol="0"/>
            <a:lstStyle/>
            <a:p>
              <a:endParaRPr/>
            </a:p>
          </p:txBody>
        </p:sp>
        <p:sp>
          <p:nvSpPr>
            <p:cNvPr id="65" name="object 65"/>
            <p:cNvSpPr/>
            <p:nvPr/>
          </p:nvSpPr>
          <p:spPr>
            <a:xfrm>
              <a:off x="15746290" y="6177657"/>
              <a:ext cx="666750" cy="647700"/>
            </a:xfrm>
            <a:custGeom>
              <a:avLst/>
              <a:gdLst/>
              <a:ahLst/>
              <a:cxnLst/>
              <a:rect l="l" t="t" r="r" b="b"/>
              <a:pathLst>
                <a:path w="666750" h="647700">
                  <a:moveTo>
                    <a:pt x="0" y="0"/>
                  </a:moveTo>
                  <a:lnTo>
                    <a:pt x="666749" y="0"/>
                  </a:lnTo>
                  <a:lnTo>
                    <a:pt x="666749" y="647699"/>
                  </a:lnTo>
                  <a:lnTo>
                    <a:pt x="0" y="647699"/>
                  </a:lnTo>
                  <a:lnTo>
                    <a:pt x="0" y="0"/>
                  </a:lnTo>
                  <a:close/>
                </a:path>
              </a:pathLst>
            </a:custGeom>
            <a:ln w="38099">
              <a:solidFill>
                <a:srgbClr val="000000"/>
              </a:solidFill>
            </a:ln>
          </p:spPr>
          <p:txBody>
            <a:bodyPr wrap="square" lIns="0" tIns="0" rIns="0" bIns="0" rtlCol="0"/>
            <a:lstStyle/>
            <a:p>
              <a:endParaRPr/>
            </a:p>
          </p:txBody>
        </p:sp>
        <p:sp>
          <p:nvSpPr>
            <p:cNvPr id="66" name="object 66"/>
            <p:cNvSpPr/>
            <p:nvPr/>
          </p:nvSpPr>
          <p:spPr>
            <a:xfrm>
              <a:off x="14403645" y="6812565"/>
              <a:ext cx="704850" cy="685800"/>
            </a:xfrm>
            <a:custGeom>
              <a:avLst/>
              <a:gdLst/>
              <a:ahLst/>
              <a:cxnLst/>
              <a:rect l="l" t="t" r="r" b="b"/>
              <a:pathLst>
                <a:path w="704850" h="685800">
                  <a:moveTo>
                    <a:pt x="704849" y="685799"/>
                  </a:moveTo>
                  <a:lnTo>
                    <a:pt x="0" y="685799"/>
                  </a:lnTo>
                  <a:lnTo>
                    <a:pt x="0" y="0"/>
                  </a:lnTo>
                  <a:lnTo>
                    <a:pt x="704849" y="0"/>
                  </a:lnTo>
                  <a:lnTo>
                    <a:pt x="704849" y="685799"/>
                  </a:lnTo>
                  <a:close/>
                </a:path>
              </a:pathLst>
            </a:custGeom>
            <a:solidFill>
              <a:srgbClr val="CDCDCD"/>
            </a:solidFill>
          </p:spPr>
          <p:txBody>
            <a:bodyPr wrap="square" lIns="0" tIns="0" rIns="0" bIns="0" rtlCol="0"/>
            <a:lstStyle/>
            <a:p>
              <a:endParaRPr/>
            </a:p>
          </p:txBody>
        </p:sp>
        <p:sp>
          <p:nvSpPr>
            <p:cNvPr id="67" name="object 67"/>
            <p:cNvSpPr/>
            <p:nvPr/>
          </p:nvSpPr>
          <p:spPr>
            <a:xfrm>
              <a:off x="14422695" y="6831615"/>
              <a:ext cx="666750" cy="647700"/>
            </a:xfrm>
            <a:custGeom>
              <a:avLst/>
              <a:gdLst/>
              <a:ahLst/>
              <a:cxnLst/>
              <a:rect l="l" t="t" r="r" b="b"/>
              <a:pathLst>
                <a:path w="666750" h="647700">
                  <a:moveTo>
                    <a:pt x="0" y="0"/>
                  </a:moveTo>
                  <a:lnTo>
                    <a:pt x="666749" y="0"/>
                  </a:lnTo>
                  <a:lnTo>
                    <a:pt x="666749" y="647699"/>
                  </a:lnTo>
                  <a:lnTo>
                    <a:pt x="0" y="647699"/>
                  </a:lnTo>
                  <a:lnTo>
                    <a:pt x="0" y="0"/>
                  </a:lnTo>
                  <a:close/>
                </a:path>
              </a:pathLst>
            </a:custGeom>
            <a:ln w="38099">
              <a:solidFill>
                <a:srgbClr val="000000"/>
              </a:solidFill>
            </a:ln>
          </p:spPr>
          <p:txBody>
            <a:bodyPr wrap="square" lIns="0" tIns="0" rIns="0" bIns="0" rtlCol="0"/>
            <a:lstStyle/>
            <a:p>
              <a:endParaRPr/>
            </a:p>
          </p:txBody>
        </p:sp>
      </p:grpSp>
      <p:sp>
        <p:nvSpPr>
          <p:cNvPr id="68" name="object 68"/>
          <p:cNvSpPr txBox="1"/>
          <p:nvPr/>
        </p:nvSpPr>
        <p:spPr>
          <a:xfrm>
            <a:off x="14427792" y="5556815"/>
            <a:ext cx="650875" cy="505459"/>
          </a:xfrm>
          <a:prstGeom prst="rect">
            <a:avLst/>
          </a:prstGeom>
        </p:spPr>
        <p:txBody>
          <a:bodyPr vert="horz" wrap="square" lIns="0" tIns="12700" rIns="0" bIns="0" rtlCol="0">
            <a:spAutoFit/>
          </a:bodyPr>
          <a:lstStyle/>
          <a:p>
            <a:pPr marR="8255" algn="ctr">
              <a:lnSpc>
                <a:spcPct val="100000"/>
              </a:lnSpc>
              <a:spcBef>
                <a:spcPts val="100"/>
              </a:spcBef>
            </a:pPr>
            <a:r>
              <a:rPr sz="3150" spc="-615" dirty="0">
                <a:latin typeface="Trebuchet MS"/>
                <a:cs typeface="Trebuchet MS"/>
              </a:rPr>
              <a:t>1</a:t>
            </a:r>
            <a:endParaRPr sz="3150">
              <a:latin typeface="Trebuchet MS"/>
              <a:cs typeface="Trebuchet MS"/>
            </a:endParaRPr>
          </a:p>
        </p:txBody>
      </p:sp>
      <p:sp>
        <p:nvSpPr>
          <p:cNvPr id="69" name="object 69"/>
          <p:cNvSpPr txBox="1"/>
          <p:nvPr/>
        </p:nvSpPr>
        <p:spPr>
          <a:xfrm>
            <a:off x="15097258" y="5780856"/>
            <a:ext cx="629285" cy="371475"/>
          </a:xfrm>
          <a:prstGeom prst="rect">
            <a:avLst/>
          </a:prstGeom>
          <a:solidFill>
            <a:srgbClr val="61E6B5"/>
          </a:solidFill>
        </p:spPr>
        <p:txBody>
          <a:bodyPr vert="horz" wrap="square" lIns="0" tIns="0" rIns="0" bIns="0" rtlCol="0">
            <a:spAutoFit/>
          </a:bodyPr>
          <a:lstStyle/>
          <a:p>
            <a:pPr marL="187960">
              <a:lnSpc>
                <a:spcPts val="2095"/>
              </a:lnSpc>
            </a:pPr>
            <a:r>
              <a:rPr sz="3150" spc="-615" dirty="0">
                <a:latin typeface="Trebuchet MS"/>
                <a:cs typeface="Trebuchet MS"/>
              </a:rPr>
              <a:t>1</a:t>
            </a:r>
            <a:endParaRPr sz="3150">
              <a:latin typeface="Trebuchet MS"/>
              <a:cs typeface="Trebuchet MS"/>
            </a:endParaRPr>
          </a:p>
        </p:txBody>
      </p:sp>
      <p:sp>
        <p:nvSpPr>
          <p:cNvPr id="70" name="object 70"/>
          <p:cNvSpPr txBox="1"/>
          <p:nvPr/>
        </p:nvSpPr>
        <p:spPr>
          <a:xfrm>
            <a:off x="14427792" y="6228946"/>
            <a:ext cx="1299210" cy="505459"/>
          </a:xfrm>
          <a:prstGeom prst="rect">
            <a:avLst/>
          </a:prstGeom>
        </p:spPr>
        <p:txBody>
          <a:bodyPr vert="horz" wrap="square" lIns="0" tIns="12700" rIns="0" bIns="0" rtlCol="0">
            <a:spAutoFit/>
          </a:bodyPr>
          <a:lstStyle/>
          <a:p>
            <a:pPr marL="198755">
              <a:lnSpc>
                <a:spcPct val="100000"/>
              </a:lnSpc>
              <a:spcBef>
                <a:spcPts val="100"/>
              </a:spcBef>
              <a:tabLst>
                <a:tab pos="914400" algn="l"/>
              </a:tabLst>
            </a:pPr>
            <a:r>
              <a:rPr sz="4725" spc="-922" baseline="1763" dirty="0">
                <a:latin typeface="Trebuchet MS"/>
                <a:cs typeface="Trebuchet MS"/>
              </a:rPr>
              <a:t>1	</a:t>
            </a:r>
            <a:r>
              <a:rPr sz="3150" spc="-615" dirty="0">
                <a:latin typeface="Trebuchet MS"/>
                <a:cs typeface="Trebuchet MS"/>
              </a:rPr>
              <a:t>1</a:t>
            </a:r>
            <a:endParaRPr sz="3150">
              <a:latin typeface="Trebuchet MS"/>
              <a:cs typeface="Trebuchet MS"/>
            </a:endParaRPr>
          </a:p>
        </p:txBody>
      </p:sp>
      <p:sp>
        <p:nvSpPr>
          <p:cNvPr id="71" name="object 71"/>
          <p:cNvSpPr txBox="1"/>
          <p:nvPr/>
        </p:nvSpPr>
        <p:spPr>
          <a:xfrm>
            <a:off x="15767628" y="5550567"/>
            <a:ext cx="627380" cy="505459"/>
          </a:xfrm>
          <a:prstGeom prst="rect">
            <a:avLst/>
          </a:prstGeom>
        </p:spPr>
        <p:txBody>
          <a:bodyPr vert="horz" wrap="square" lIns="0" tIns="12700" rIns="0" bIns="0" rtlCol="0">
            <a:spAutoFit/>
          </a:bodyPr>
          <a:lstStyle/>
          <a:p>
            <a:pPr marL="185420">
              <a:lnSpc>
                <a:spcPct val="100000"/>
              </a:lnSpc>
              <a:spcBef>
                <a:spcPts val="100"/>
              </a:spcBef>
            </a:pPr>
            <a:r>
              <a:rPr sz="3150" spc="250" dirty="0">
                <a:latin typeface="Trebuchet MS"/>
                <a:cs typeface="Trebuchet MS"/>
              </a:rPr>
              <a:t>0</a:t>
            </a:r>
            <a:endParaRPr sz="3150">
              <a:latin typeface="Trebuchet MS"/>
              <a:cs typeface="Trebuchet MS"/>
            </a:endParaRPr>
          </a:p>
        </p:txBody>
      </p:sp>
      <p:sp>
        <p:nvSpPr>
          <p:cNvPr id="72" name="object 72"/>
          <p:cNvSpPr txBox="1"/>
          <p:nvPr/>
        </p:nvSpPr>
        <p:spPr>
          <a:xfrm>
            <a:off x="15767628" y="6213954"/>
            <a:ext cx="626745" cy="505459"/>
          </a:xfrm>
          <a:prstGeom prst="rect">
            <a:avLst/>
          </a:prstGeom>
        </p:spPr>
        <p:txBody>
          <a:bodyPr vert="horz" wrap="square" lIns="0" tIns="12700" rIns="0" bIns="0" rtlCol="0">
            <a:spAutoFit/>
          </a:bodyPr>
          <a:lstStyle/>
          <a:p>
            <a:pPr marL="184150">
              <a:lnSpc>
                <a:spcPct val="100000"/>
              </a:lnSpc>
              <a:spcBef>
                <a:spcPts val="100"/>
              </a:spcBef>
            </a:pPr>
            <a:r>
              <a:rPr sz="3150" spc="250" dirty="0">
                <a:latin typeface="Trebuchet MS"/>
                <a:cs typeface="Trebuchet MS"/>
              </a:rPr>
              <a:t>0</a:t>
            </a:r>
            <a:endParaRPr sz="3150">
              <a:latin typeface="Trebuchet MS"/>
              <a:cs typeface="Trebuchet MS"/>
            </a:endParaRPr>
          </a:p>
        </p:txBody>
      </p:sp>
      <p:sp>
        <p:nvSpPr>
          <p:cNvPr id="73" name="object 73"/>
          <p:cNvSpPr txBox="1"/>
          <p:nvPr/>
        </p:nvSpPr>
        <p:spPr>
          <a:xfrm>
            <a:off x="14432508" y="6881580"/>
            <a:ext cx="645795" cy="505459"/>
          </a:xfrm>
          <a:prstGeom prst="rect">
            <a:avLst/>
          </a:prstGeom>
        </p:spPr>
        <p:txBody>
          <a:bodyPr vert="horz" wrap="square" lIns="0" tIns="12700" rIns="0" bIns="0" rtlCol="0">
            <a:spAutoFit/>
          </a:bodyPr>
          <a:lstStyle/>
          <a:p>
            <a:pPr marL="201930">
              <a:lnSpc>
                <a:spcPct val="100000"/>
              </a:lnSpc>
              <a:spcBef>
                <a:spcPts val="100"/>
              </a:spcBef>
            </a:pPr>
            <a:r>
              <a:rPr sz="3150" spc="250" dirty="0">
                <a:latin typeface="Trebuchet MS"/>
                <a:cs typeface="Trebuchet MS"/>
              </a:rPr>
              <a:t>0</a:t>
            </a:r>
            <a:endParaRPr sz="3150">
              <a:latin typeface="Trebuchet MS"/>
              <a:cs typeface="Trebuchet MS"/>
            </a:endParaRPr>
          </a:p>
        </p:txBody>
      </p:sp>
      <p:grpSp>
        <p:nvGrpSpPr>
          <p:cNvPr id="74" name="object 74"/>
          <p:cNvGrpSpPr/>
          <p:nvPr/>
        </p:nvGrpSpPr>
        <p:grpSpPr>
          <a:xfrm>
            <a:off x="12753524" y="6625039"/>
            <a:ext cx="3037840" cy="874394"/>
            <a:chOff x="12753524" y="6625039"/>
            <a:chExt cx="3037840" cy="874394"/>
          </a:xfrm>
        </p:grpSpPr>
        <p:sp>
          <p:nvSpPr>
            <p:cNvPr id="75" name="object 75"/>
            <p:cNvSpPr/>
            <p:nvPr/>
          </p:nvSpPr>
          <p:spPr>
            <a:xfrm>
              <a:off x="12753518" y="6625043"/>
              <a:ext cx="1123315" cy="339725"/>
            </a:xfrm>
            <a:custGeom>
              <a:avLst/>
              <a:gdLst/>
              <a:ahLst/>
              <a:cxnLst/>
              <a:rect l="l" t="t" r="r" b="b"/>
              <a:pathLst>
                <a:path w="1123315" h="339725">
                  <a:moveTo>
                    <a:pt x="1122845" y="165760"/>
                  </a:moveTo>
                  <a:lnTo>
                    <a:pt x="1101826" y="130962"/>
                  </a:lnTo>
                  <a:lnTo>
                    <a:pt x="900188" y="2730"/>
                  </a:lnTo>
                  <a:lnTo>
                    <a:pt x="876350" y="0"/>
                  </a:lnTo>
                  <a:lnTo>
                    <a:pt x="868705" y="1905"/>
                  </a:lnTo>
                  <a:lnTo>
                    <a:pt x="840498" y="29781"/>
                  </a:lnTo>
                  <a:lnTo>
                    <a:pt x="838403" y="131470"/>
                  </a:lnTo>
                  <a:lnTo>
                    <a:pt x="0" y="131470"/>
                  </a:lnTo>
                  <a:lnTo>
                    <a:pt x="0" y="207759"/>
                  </a:lnTo>
                  <a:lnTo>
                    <a:pt x="838403" y="207759"/>
                  </a:lnTo>
                  <a:lnTo>
                    <a:pt x="838403" y="301637"/>
                  </a:lnTo>
                  <a:lnTo>
                    <a:pt x="868654" y="337324"/>
                  </a:lnTo>
                  <a:lnTo>
                    <a:pt x="876312" y="339229"/>
                  </a:lnTo>
                  <a:lnTo>
                    <a:pt x="892632" y="338810"/>
                  </a:lnTo>
                  <a:lnTo>
                    <a:pt x="1105039" y="206222"/>
                  </a:lnTo>
                  <a:lnTo>
                    <a:pt x="1122375" y="177279"/>
                  </a:lnTo>
                  <a:lnTo>
                    <a:pt x="1122845" y="165760"/>
                  </a:lnTo>
                  <a:close/>
                </a:path>
              </a:pathLst>
            </a:custGeom>
            <a:solidFill>
              <a:srgbClr val="000000"/>
            </a:solidFill>
          </p:spPr>
          <p:txBody>
            <a:bodyPr wrap="square" lIns="0" tIns="0" rIns="0" bIns="0" rtlCol="0"/>
            <a:lstStyle/>
            <a:p>
              <a:endParaRPr/>
            </a:p>
          </p:txBody>
        </p:sp>
        <p:sp>
          <p:nvSpPr>
            <p:cNvPr id="76" name="object 76"/>
            <p:cNvSpPr/>
            <p:nvPr/>
          </p:nvSpPr>
          <p:spPr>
            <a:xfrm>
              <a:off x="15105259" y="6832519"/>
              <a:ext cx="666750" cy="647700"/>
            </a:xfrm>
            <a:custGeom>
              <a:avLst/>
              <a:gdLst/>
              <a:ahLst/>
              <a:cxnLst/>
              <a:rect l="l" t="t" r="r" b="b"/>
              <a:pathLst>
                <a:path w="666750" h="647700">
                  <a:moveTo>
                    <a:pt x="0" y="0"/>
                  </a:moveTo>
                  <a:lnTo>
                    <a:pt x="666749" y="0"/>
                  </a:lnTo>
                  <a:lnTo>
                    <a:pt x="666749" y="647699"/>
                  </a:lnTo>
                  <a:lnTo>
                    <a:pt x="0" y="647699"/>
                  </a:lnTo>
                  <a:lnTo>
                    <a:pt x="0" y="0"/>
                  </a:lnTo>
                  <a:close/>
                </a:path>
              </a:pathLst>
            </a:custGeom>
            <a:ln w="38099">
              <a:solidFill>
                <a:srgbClr val="000000"/>
              </a:solidFill>
            </a:ln>
          </p:spPr>
          <p:txBody>
            <a:bodyPr wrap="square" lIns="0" tIns="0" rIns="0" bIns="0" rtlCol="0"/>
            <a:lstStyle/>
            <a:p>
              <a:endParaRPr/>
            </a:p>
          </p:txBody>
        </p:sp>
      </p:grpSp>
      <p:sp>
        <p:nvSpPr>
          <p:cNvPr id="77" name="object 77"/>
          <p:cNvSpPr txBox="1"/>
          <p:nvPr/>
        </p:nvSpPr>
        <p:spPr>
          <a:xfrm>
            <a:off x="15067002" y="7859407"/>
            <a:ext cx="1020444" cy="425450"/>
          </a:xfrm>
          <a:prstGeom prst="rect">
            <a:avLst/>
          </a:prstGeom>
        </p:spPr>
        <p:txBody>
          <a:bodyPr vert="horz" wrap="square" lIns="0" tIns="15875" rIns="0" bIns="0" rtlCol="0">
            <a:spAutoFit/>
          </a:bodyPr>
          <a:lstStyle/>
          <a:p>
            <a:pPr marL="12700">
              <a:lnSpc>
                <a:spcPct val="100000"/>
              </a:lnSpc>
              <a:spcBef>
                <a:spcPts val="125"/>
              </a:spcBef>
            </a:pPr>
            <a:r>
              <a:rPr sz="2600" spc="80" dirty="0">
                <a:latin typeface="Trebuchet MS"/>
                <a:cs typeface="Trebuchet MS"/>
              </a:rPr>
              <a:t>8</a:t>
            </a:r>
            <a:r>
              <a:rPr sz="2600" spc="45" dirty="0">
                <a:latin typeface="Trebuchet MS"/>
                <a:cs typeface="Trebuchet MS"/>
              </a:rPr>
              <a:t>x</a:t>
            </a:r>
            <a:r>
              <a:rPr sz="2600" spc="80" dirty="0">
                <a:latin typeface="Trebuchet MS"/>
                <a:cs typeface="Trebuchet MS"/>
              </a:rPr>
              <a:t>8</a:t>
            </a:r>
            <a:r>
              <a:rPr sz="2600" spc="45" dirty="0">
                <a:latin typeface="Trebuchet MS"/>
                <a:cs typeface="Trebuchet MS"/>
              </a:rPr>
              <a:t>x</a:t>
            </a:r>
            <a:r>
              <a:rPr sz="2600" spc="-500" dirty="0">
                <a:latin typeface="Trebuchet MS"/>
                <a:cs typeface="Trebuchet MS"/>
              </a:rPr>
              <a:t>1</a:t>
            </a:r>
            <a:r>
              <a:rPr sz="2600" spc="10" dirty="0">
                <a:latin typeface="Trebuchet MS"/>
                <a:cs typeface="Trebuchet MS"/>
              </a:rPr>
              <a:t>6</a:t>
            </a:r>
            <a:endParaRPr sz="2600">
              <a:latin typeface="Trebuchet MS"/>
              <a:cs typeface="Trebuchet MS"/>
            </a:endParaRPr>
          </a:p>
        </p:txBody>
      </p:sp>
      <p:sp>
        <p:nvSpPr>
          <p:cNvPr id="78" name="object 78"/>
          <p:cNvSpPr txBox="1"/>
          <p:nvPr/>
        </p:nvSpPr>
        <p:spPr>
          <a:xfrm>
            <a:off x="15105163" y="6847988"/>
            <a:ext cx="622935" cy="612775"/>
          </a:xfrm>
          <a:prstGeom prst="rect">
            <a:avLst/>
          </a:prstGeom>
          <a:solidFill>
            <a:srgbClr val="CDCDCD"/>
          </a:solidFill>
        </p:spPr>
        <p:txBody>
          <a:bodyPr vert="horz" wrap="square" lIns="0" tIns="60325" rIns="0" bIns="0" rtlCol="0">
            <a:spAutoFit/>
          </a:bodyPr>
          <a:lstStyle/>
          <a:p>
            <a:pPr marL="212090">
              <a:lnSpc>
                <a:spcPct val="100000"/>
              </a:lnSpc>
              <a:spcBef>
                <a:spcPts val="475"/>
              </a:spcBef>
            </a:pPr>
            <a:r>
              <a:rPr sz="3150" spc="250" dirty="0">
                <a:latin typeface="Trebuchet MS"/>
                <a:cs typeface="Trebuchet MS"/>
              </a:rPr>
              <a:t>0</a:t>
            </a:r>
            <a:endParaRPr sz="3150">
              <a:latin typeface="Trebuchet MS"/>
              <a:cs typeface="Trebuchet MS"/>
            </a:endParaRPr>
          </a:p>
        </p:txBody>
      </p:sp>
      <p:grpSp>
        <p:nvGrpSpPr>
          <p:cNvPr id="79" name="object 79"/>
          <p:cNvGrpSpPr/>
          <p:nvPr/>
        </p:nvGrpSpPr>
        <p:grpSpPr>
          <a:xfrm>
            <a:off x="15732098" y="6821299"/>
            <a:ext cx="704850" cy="685800"/>
            <a:chOff x="15732098" y="6821299"/>
            <a:chExt cx="704850" cy="685800"/>
          </a:xfrm>
        </p:grpSpPr>
        <p:sp>
          <p:nvSpPr>
            <p:cNvPr id="80" name="object 80"/>
            <p:cNvSpPr/>
            <p:nvPr/>
          </p:nvSpPr>
          <p:spPr>
            <a:xfrm>
              <a:off x="15732098" y="6821299"/>
              <a:ext cx="704850" cy="685800"/>
            </a:xfrm>
            <a:custGeom>
              <a:avLst/>
              <a:gdLst/>
              <a:ahLst/>
              <a:cxnLst/>
              <a:rect l="l" t="t" r="r" b="b"/>
              <a:pathLst>
                <a:path w="704850" h="685800">
                  <a:moveTo>
                    <a:pt x="704849" y="685799"/>
                  </a:moveTo>
                  <a:lnTo>
                    <a:pt x="0" y="685799"/>
                  </a:lnTo>
                  <a:lnTo>
                    <a:pt x="0" y="0"/>
                  </a:lnTo>
                  <a:lnTo>
                    <a:pt x="704849" y="0"/>
                  </a:lnTo>
                  <a:lnTo>
                    <a:pt x="704849" y="685799"/>
                  </a:lnTo>
                  <a:close/>
                </a:path>
              </a:pathLst>
            </a:custGeom>
            <a:solidFill>
              <a:srgbClr val="CDCDCD"/>
            </a:solidFill>
          </p:spPr>
          <p:txBody>
            <a:bodyPr wrap="square" lIns="0" tIns="0" rIns="0" bIns="0" rtlCol="0"/>
            <a:lstStyle/>
            <a:p>
              <a:endParaRPr/>
            </a:p>
          </p:txBody>
        </p:sp>
        <p:sp>
          <p:nvSpPr>
            <p:cNvPr id="81" name="object 81"/>
            <p:cNvSpPr/>
            <p:nvPr/>
          </p:nvSpPr>
          <p:spPr>
            <a:xfrm>
              <a:off x="15751148" y="6840349"/>
              <a:ext cx="666750" cy="647700"/>
            </a:xfrm>
            <a:custGeom>
              <a:avLst/>
              <a:gdLst/>
              <a:ahLst/>
              <a:cxnLst/>
              <a:rect l="l" t="t" r="r" b="b"/>
              <a:pathLst>
                <a:path w="666750" h="647700">
                  <a:moveTo>
                    <a:pt x="0" y="0"/>
                  </a:moveTo>
                  <a:lnTo>
                    <a:pt x="666749" y="0"/>
                  </a:lnTo>
                  <a:lnTo>
                    <a:pt x="666749" y="647699"/>
                  </a:lnTo>
                  <a:lnTo>
                    <a:pt x="0" y="647699"/>
                  </a:lnTo>
                  <a:lnTo>
                    <a:pt x="0" y="0"/>
                  </a:lnTo>
                  <a:close/>
                </a:path>
              </a:pathLst>
            </a:custGeom>
            <a:ln w="38099">
              <a:solidFill>
                <a:srgbClr val="000000"/>
              </a:solidFill>
            </a:ln>
          </p:spPr>
          <p:txBody>
            <a:bodyPr wrap="square" lIns="0" tIns="0" rIns="0" bIns="0" rtlCol="0"/>
            <a:lstStyle/>
            <a:p>
              <a:endParaRPr/>
            </a:p>
          </p:txBody>
        </p:sp>
      </p:grpSp>
      <p:sp>
        <p:nvSpPr>
          <p:cNvPr id="82" name="object 82"/>
          <p:cNvSpPr txBox="1"/>
          <p:nvPr/>
        </p:nvSpPr>
        <p:spPr>
          <a:xfrm>
            <a:off x="15766054" y="6877264"/>
            <a:ext cx="629285" cy="505459"/>
          </a:xfrm>
          <a:prstGeom prst="rect">
            <a:avLst/>
          </a:prstGeom>
        </p:spPr>
        <p:txBody>
          <a:bodyPr vert="horz" wrap="square" lIns="0" tIns="12700" rIns="0" bIns="0" rtlCol="0">
            <a:spAutoFit/>
          </a:bodyPr>
          <a:lstStyle/>
          <a:p>
            <a:pPr marL="184150">
              <a:lnSpc>
                <a:spcPct val="100000"/>
              </a:lnSpc>
              <a:spcBef>
                <a:spcPts val="100"/>
              </a:spcBef>
            </a:pPr>
            <a:r>
              <a:rPr sz="3150" spc="250" dirty="0">
                <a:latin typeface="Trebuchet MS"/>
                <a:cs typeface="Trebuchet MS"/>
              </a:rPr>
              <a:t>0</a:t>
            </a:r>
            <a:endParaRPr sz="3150">
              <a:latin typeface="Trebuchet MS"/>
              <a:cs typeface="Trebuchet MS"/>
            </a:endParaRPr>
          </a:p>
        </p:txBody>
      </p:sp>
      <p:sp>
        <p:nvSpPr>
          <p:cNvPr id="83" name="מציין מיקום של מספר שקופית 82">
            <a:extLst>
              <a:ext uri="{FF2B5EF4-FFF2-40B4-BE49-F238E27FC236}">
                <a16:creationId xmlns:a16="http://schemas.microsoft.com/office/drawing/2014/main" id="{F38B4BD4-787C-0741-E182-0A74C188429F}"/>
              </a:ext>
            </a:extLst>
          </p:cNvPr>
          <p:cNvSpPr>
            <a:spLocks noGrp="1"/>
          </p:cNvSpPr>
          <p:nvPr>
            <p:ph type="sldNum" sz="quarter" idx="7"/>
          </p:nvPr>
        </p:nvSpPr>
        <p:spPr/>
        <p:txBody>
          <a:bodyPr/>
          <a:lstStyle/>
          <a:p>
            <a:fld id="{B6F15528-21DE-4FAA-801E-634DDDAF4B2B}" type="slidenum">
              <a:rPr lang="en-IL" smtClean="0"/>
              <a:t>8</a:t>
            </a:fld>
            <a:endParaRPr lang="en-IL"/>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22346" y="0"/>
            <a:ext cx="18288000" cy="10308590"/>
            <a:chOff x="22346" y="0"/>
            <a:chExt cx="18288000" cy="10308590"/>
          </a:xfrm>
        </p:grpSpPr>
        <p:pic>
          <p:nvPicPr>
            <p:cNvPr id="3" name="object 3"/>
            <p:cNvPicPr/>
            <p:nvPr/>
          </p:nvPicPr>
          <p:blipFill>
            <a:blip r:embed="rId2" cstate="print"/>
            <a:stretch>
              <a:fillRect/>
            </a:stretch>
          </p:blipFill>
          <p:spPr>
            <a:xfrm>
              <a:off x="2230243" y="0"/>
              <a:ext cx="13827511" cy="10286999"/>
            </a:xfrm>
            <a:prstGeom prst="rect">
              <a:avLst/>
            </a:prstGeom>
          </p:spPr>
        </p:pic>
        <p:pic>
          <p:nvPicPr>
            <p:cNvPr id="4" name="object 4"/>
            <p:cNvPicPr/>
            <p:nvPr/>
          </p:nvPicPr>
          <p:blipFill>
            <a:blip r:embed="rId3" cstate="print"/>
            <a:stretch>
              <a:fillRect/>
            </a:stretch>
          </p:blipFill>
          <p:spPr>
            <a:xfrm>
              <a:off x="2762249" y="5473675"/>
              <a:ext cx="12763499" cy="4410074"/>
            </a:xfrm>
            <a:prstGeom prst="rect">
              <a:avLst/>
            </a:prstGeom>
          </p:spPr>
        </p:pic>
        <p:sp>
          <p:nvSpPr>
            <p:cNvPr id="5" name="object 5"/>
            <p:cNvSpPr/>
            <p:nvPr/>
          </p:nvSpPr>
          <p:spPr>
            <a:xfrm>
              <a:off x="98546" y="88213"/>
              <a:ext cx="18135600" cy="10144125"/>
            </a:xfrm>
            <a:custGeom>
              <a:avLst/>
              <a:gdLst/>
              <a:ahLst/>
              <a:cxnLst/>
              <a:rect l="l" t="t" r="r" b="b"/>
              <a:pathLst>
                <a:path w="18135600" h="10144125">
                  <a:moveTo>
                    <a:pt x="0" y="10014393"/>
                  </a:moveTo>
                  <a:lnTo>
                    <a:pt x="0" y="129730"/>
                  </a:lnTo>
                  <a:lnTo>
                    <a:pt x="155" y="123357"/>
                  </a:lnTo>
                  <a:lnTo>
                    <a:pt x="9875" y="80084"/>
                  </a:lnTo>
                  <a:lnTo>
                    <a:pt x="33600" y="42613"/>
                  </a:lnTo>
                  <a:lnTo>
                    <a:pt x="68575" y="15317"/>
                  </a:lnTo>
                  <a:lnTo>
                    <a:pt x="110702" y="1402"/>
                  </a:lnTo>
                  <a:lnTo>
                    <a:pt x="129730" y="0"/>
                  </a:lnTo>
                  <a:lnTo>
                    <a:pt x="18005868" y="0"/>
                  </a:lnTo>
                  <a:lnTo>
                    <a:pt x="18049564" y="7580"/>
                  </a:lnTo>
                  <a:lnTo>
                    <a:pt x="18088167" y="29446"/>
                  </a:lnTo>
                  <a:lnTo>
                    <a:pt x="18117145" y="63041"/>
                  </a:lnTo>
                  <a:lnTo>
                    <a:pt x="18133104" y="104421"/>
                  </a:lnTo>
                  <a:lnTo>
                    <a:pt x="18135598" y="129730"/>
                  </a:lnTo>
                  <a:lnTo>
                    <a:pt x="18135598" y="10014393"/>
                  </a:lnTo>
                  <a:lnTo>
                    <a:pt x="18128017" y="10058090"/>
                  </a:lnTo>
                  <a:lnTo>
                    <a:pt x="18106151" y="10096693"/>
                  </a:lnTo>
                  <a:lnTo>
                    <a:pt x="18072553" y="10125671"/>
                  </a:lnTo>
                  <a:lnTo>
                    <a:pt x="18031175" y="10141631"/>
                  </a:lnTo>
                  <a:lnTo>
                    <a:pt x="18005868" y="10144124"/>
                  </a:lnTo>
                  <a:lnTo>
                    <a:pt x="129730" y="10144124"/>
                  </a:lnTo>
                  <a:lnTo>
                    <a:pt x="86032" y="10136542"/>
                  </a:lnTo>
                  <a:lnTo>
                    <a:pt x="47429" y="10114677"/>
                  </a:lnTo>
                  <a:lnTo>
                    <a:pt x="18452" y="10081081"/>
                  </a:lnTo>
                  <a:lnTo>
                    <a:pt x="2492" y="10039701"/>
                  </a:lnTo>
                  <a:lnTo>
                    <a:pt x="0" y="10014393"/>
                  </a:lnTo>
                  <a:close/>
                </a:path>
              </a:pathLst>
            </a:custGeom>
            <a:ln w="152399">
              <a:solidFill>
                <a:srgbClr val="CDCDCD"/>
              </a:solidFill>
            </a:ln>
          </p:spPr>
          <p:txBody>
            <a:bodyPr wrap="square" lIns="0" tIns="0" rIns="0" bIns="0" rtlCol="0"/>
            <a:lstStyle/>
            <a:p>
              <a:endParaRPr/>
            </a:p>
          </p:txBody>
        </p:sp>
        <p:pic>
          <p:nvPicPr>
            <p:cNvPr id="6" name="object 6"/>
            <p:cNvPicPr/>
            <p:nvPr/>
          </p:nvPicPr>
          <p:blipFill>
            <a:blip r:embed="rId4" cstate="print"/>
            <a:stretch>
              <a:fillRect/>
            </a:stretch>
          </p:blipFill>
          <p:spPr>
            <a:xfrm>
              <a:off x="15083884" y="9583570"/>
              <a:ext cx="3204114" cy="703429"/>
            </a:xfrm>
            <a:prstGeom prst="rect">
              <a:avLst/>
            </a:prstGeom>
          </p:spPr>
        </p:pic>
        <p:pic>
          <p:nvPicPr>
            <p:cNvPr id="7" name="object 7"/>
            <p:cNvPicPr/>
            <p:nvPr/>
          </p:nvPicPr>
          <p:blipFill>
            <a:blip r:embed="rId5" cstate="print"/>
            <a:stretch>
              <a:fillRect/>
            </a:stretch>
          </p:blipFill>
          <p:spPr>
            <a:xfrm>
              <a:off x="2755391" y="792479"/>
              <a:ext cx="12850367" cy="2584703"/>
            </a:xfrm>
            <a:prstGeom prst="rect">
              <a:avLst/>
            </a:prstGeom>
          </p:spPr>
        </p:pic>
        <p:pic>
          <p:nvPicPr>
            <p:cNvPr id="8" name="object 8"/>
            <p:cNvPicPr/>
            <p:nvPr/>
          </p:nvPicPr>
          <p:blipFill>
            <a:blip r:embed="rId6" cstate="print"/>
            <a:stretch>
              <a:fillRect/>
            </a:stretch>
          </p:blipFill>
          <p:spPr>
            <a:xfrm>
              <a:off x="2764535" y="792479"/>
              <a:ext cx="12765023" cy="2584703"/>
            </a:xfrm>
            <a:prstGeom prst="rect">
              <a:avLst/>
            </a:prstGeom>
          </p:spPr>
        </p:pic>
      </p:grpSp>
      <p:sp>
        <p:nvSpPr>
          <p:cNvPr id="9" name="object 9"/>
          <p:cNvSpPr txBox="1">
            <a:spLocks noGrp="1"/>
          </p:cNvSpPr>
          <p:nvPr>
            <p:ph type="title"/>
          </p:nvPr>
        </p:nvSpPr>
        <p:spPr>
          <a:prstGeom prst="rect">
            <a:avLst/>
          </a:prstGeom>
        </p:spPr>
        <p:txBody>
          <a:bodyPr vert="horz" wrap="square" lIns="0" tIns="8890" rIns="0" bIns="0" rtlCol="0">
            <a:spAutoFit/>
          </a:bodyPr>
          <a:lstStyle/>
          <a:p>
            <a:pPr marL="12065" marR="5080" algn="ctr">
              <a:lnSpc>
                <a:spcPct val="100699"/>
              </a:lnSpc>
              <a:spcBef>
                <a:spcPts val="70"/>
              </a:spcBef>
            </a:pPr>
            <a:r>
              <a:rPr spc="-60" dirty="0"/>
              <a:t>Find</a:t>
            </a:r>
            <a:r>
              <a:rPr spc="-260" dirty="0"/>
              <a:t> </a:t>
            </a:r>
            <a:r>
              <a:rPr spc="-70" dirty="0"/>
              <a:t>boundaries</a:t>
            </a:r>
            <a:r>
              <a:rPr spc="-254" dirty="0"/>
              <a:t> </a:t>
            </a:r>
            <a:r>
              <a:rPr dirty="0"/>
              <a:t>of</a:t>
            </a:r>
            <a:r>
              <a:rPr spc="-260" dirty="0"/>
              <a:t> </a:t>
            </a:r>
            <a:r>
              <a:rPr spc="10" dirty="0"/>
              <a:t>rooms</a:t>
            </a:r>
            <a:r>
              <a:rPr spc="-254" dirty="0"/>
              <a:t> </a:t>
            </a:r>
            <a:r>
              <a:rPr spc="-55" dirty="0"/>
              <a:t>and</a:t>
            </a:r>
            <a:r>
              <a:rPr spc="-260" dirty="0"/>
              <a:t> </a:t>
            </a:r>
            <a:r>
              <a:rPr spc="-90" dirty="0"/>
              <a:t>enhance</a:t>
            </a:r>
            <a:r>
              <a:rPr spc="-254" dirty="0"/>
              <a:t> </a:t>
            </a:r>
            <a:r>
              <a:rPr spc="-135" dirty="0"/>
              <a:t>their</a:t>
            </a:r>
            <a:r>
              <a:rPr spc="-260" dirty="0"/>
              <a:t> </a:t>
            </a:r>
            <a:r>
              <a:rPr spc="-140" dirty="0"/>
              <a:t>layout.</a:t>
            </a:r>
            <a:r>
              <a:rPr spc="-254" dirty="0"/>
              <a:t> </a:t>
            </a:r>
            <a:r>
              <a:rPr spc="50" dirty="0"/>
              <a:t>Message</a:t>
            </a:r>
            <a:r>
              <a:rPr spc="-260" dirty="0"/>
              <a:t> </a:t>
            </a:r>
            <a:r>
              <a:rPr spc="-25" dirty="0"/>
              <a:t>passing</a:t>
            </a:r>
            <a:r>
              <a:rPr spc="-254" dirty="0"/>
              <a:t> </a:t>
            </a:r>
            <a:r>
              <a:rPr spc="-85" dirty="0"/>
              <a:t>between</a:t>
            </a:r>
            <a:r>
              <a:rPr spc="-260" dirty="0"/>
              <a:t> </a:t>
            </a:r>
            <a:r>
              <a:rPr spc="-10" dirty="0"/>
              <a:t>nodes </a:t>
            </a:r>
            <a:r>
              <a:rPr spc="-1070" dirty="0"/>
              <a:t> </a:t>
            </a:r>
            <a:r>
              <a:rPr spc="-55" dirty="0"/>
              <a:t>and</a:t>
            </a:r>
            <a:r>
              <a:rPr spc="-265" dirty="0"/>
              <a:t> </a:t>
            </a:r>
            <a:r>
              <a:rPr spc="-40" dirty="0"/>
              <a:t>edges</a:t>
            </a:r>
            <a:r>
              <a:rPr spc="-265" dirty="0"/>
              <a:t> </a:t>
            </a:r>
            <a:r>
              <a:rPr spc="-80" dirty="0"/>
              <a:t>with</a:t>
            </a:r>
            <a:r>
              <a:rPr spc="-265" dirty="0"/>
              <a:t> </a:t>
            </a:r>
            <a:r>
              <a:rPr spc="-250" dirty="0"/>
              <a:t>3</a:t>
            </a:r>
            <a:r>
              <a:rPr spc="-265" dirty="0"/>
              <a:t> </a:t>
            </a:r>
            <a:r>
              <a:rPr spc="-140" dirty="0"/>
              <a:t>layer</a:t>
            </a:r>
            <a:r>
              <a:rPr spc="-265" dirty="0"/>
              <a:t> </a:t>
            </a:r>
            <a:r>
              <a:rPr spc="135" dirty="0"/>
              <a:t>CNN</a:t>
            </a:r>
            <a:r>
              <a:rPr spc="-265" dirty="0"/>
              <a:t> </a:t>
            </a:r>
            <a:r>
              <a:rPr spc="65" dirty="0"/>
              <a:t>on</a:t>
            </a:r>
            <a:r>
              <a:rPr spc="-265" dirty="0"/>
              <a:t> </a:t>
            </a:r>
            <a:r>
              <a:rPr spc="-90" dirty="0"/>
              <a:t>the</a:t>
            </a:r>
            <a:r>
              <a:rPr spc="-265" dirty="0"/>
              <a:t> </a:t>
            </a:r>
            <a:r>
              <a:rPr spc="-80" dirty="0"/>
              <a:t>concatenation</a:t>
            </a:r>
            <a:r>
              <a:rPr spc="-265" dirty="0"/>
              <a:t> </a:t>
            </a:r>
            <a:r>
              <a:rPr dirty="0"/>
              <a:t>of</a:t>
            </a:r>
          </a:p>
          <a:p>
            <a:pPr algn="ctr">
              <a:lnSpc>
                <a:spcPts val="4275"/>
              </a:lnSpc>
            </a:pPr>
            <a:r>
              <a:rPr spc="-65" dirty="0"/>
              <a:t>[room</a:t>
            </a:r>
            <a:r>
              <a:rPr spc="-260" dirty="0"/>
              <a:t> </a:t>
            </a:r>
            <a:r>
              <a:rPr spc="-135" dirty="0"/>
              <a:t>feature</a:t>
            </a:r>
            <a:r>
              <a:rPr spc="-254" dirty="0"/>
              <a:t> </a:t>
            </a:r>
            <a:r>
              <a:rPr spc="-185" dirty="0"/>
              <a:t>map,</a:t>
            </a:r>
            <a:r>
              <a:rPr spc="-260" dirty="0"/>
              <a:t> </a:t>
            </a:r>
            <a:r>
              <a:rPr dirty="0"/>
              <a:t>room</a:t>
            </a:r>
            <a:r>
              <a:rPr spc="-254" dirty="0"/>
              <a:t> </a:t>
            </a:r>
            <a:r>
              <a:rPr spc="-295" dirty="0"/>
              <a:t>k-1</a:t>
            </a:r>
            <a:r>
              <a:rPr spc="-254" dirty="0"/>
              <a:t> </a:t>
            </a:r>
            <a:r>
              <a:rPr spc="-90" dirty="0"/>
              <a:t>neighbours,</a:t>
            </a:r>
            <a:r>
              <a:rPr spc="-260" dirty="0"/>
              <a:t> </a:t>
            </a:r>
            <a:r>
              <a:rPr dirty="0"/>
              <a:t>room</a:t>
            </a:r>
            <a:r>
              <a:rPr spc="-254" dirty="0"/>
              <a:t> </a:t>
            </a:r>
            <a:r>
              <a:rPr spc="-35" dirty="0"/>
              <a:t>non-neighbours]</a:t>
            </a:r>
          </a:p>
        </p:txBody>
      </p:sp>
      <p:sp>
        <p:nvSpPr>
          <p:cNvPr id="10" name="מציין מיקום של מספר שקופית 9">
            <a:extLst>
              <a:ext uri="{FF2B5EF4-FFF2-40B4-BE49-F238E27FC236}">
                <a16:creationId xmlns:a16="http://schemas.microsoft.com/office/drawing/2014/main" id="{29D95D0F-384E-8CB6-6D5C-7AE1706A1498}"/>
              </a:ext>
            </a:extLst>
          </p:cNvPr>
          <p:cNvSpPr>
            <a:spLocks noGrp="1"/>
          </p:cNvSpPr>
          <p:nvPr>
            <p:ph type="sldNum" sz="quarter" idx="7"/>
          </p:nvPr>
        </p:nvSpPr>
        <p:spPr/>
        <p:txBody>
          <a:bodyPr/>
          <a:lstStyle/>
          <a:p>
            <a:fld id="{B6F15528-21DE-4FAA-801E-634DDDAF4B2B}" type="slidenum">
              <a:rPr lang="en-IL" smtClean="0"/>
              <a:t>9</a:t>
            </a:fld>
            <a:endParaRPr lang="en-IL"/>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00"/>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ערכת נושא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27</TotalTime>
  <Words>1603</Words>
  <Application>Microsoft Office PowerPoint</Application>
  <PresentationFormat>Custom</PresentationFormat>
  <Paragraphs>290</Paragraphs>
  <Slides>42</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42</vt:i4>
      </vt:variant>
    </vt:vector>
  </HeadingPairs>
  <TitlesOfParts>
    <vt:vector size="48" baseType="lpstr">
      <vt:lpstr>Arial</vt:lpstr>
      <vt:lpstr>Arial MT</vt:lpstr>
      <vt:lpstr>Calibri</vt:lpstr>
      <vt:lpstr>Times New Roman</vt:lpstr>
      <vt:lpstr>Trebuchet MS</vt:lpstr>
      <vt:lpstr>Office Theme</vt:lpstr>
      <vt:lpstr>Capstone Phase A  House-GAN++</vt:lpstr>
      <vt:lpstr>PowerPoint Presentation</vt:lpstr>
      <vt:lpstr>PowerPoint Presentation</vt:lpstr>
      <vt:lpstr>PowerPoint Presentation</vt:lpstr>
      <vt:lpstr>House-GAN++ is based on House-GAN, they differ in:</vt:lpstr>
      <vt:lpstr>PowerPoint Presentation</vt:lpstr>
      <vt:lpstr>Each component is encoded with a 12-D  one-hot vector and and a 128-D noise vector</vt:lpstr>
      <vt:lpstr>Each node/edge carries 2-D segmentation mask</vt:lpstr>
      <vt:lpstr>Find boundaries of rooms and enhance their layout. Message passing between nodes  and edges with 3 layer CNN on the concatenation of [room feature map, room k-1 neighbours, room non-neighbours]</vt:lpstr>
      <vt:lpstr>Flow chart of Conv-MPN is taken from House-GAN which means that a  representation of edges (doors) as nodes are missing in the input graph.</vt:lpstr>
      <vt:lpstr>CNN applied on 3 components</vt:lpstr>
      <vt:lpstr>PowerPoint Presentation</vt:lpstr>
      <vt:lpstr>Generator</vt:lpstr>
      <vt:lpstr>PowerPoint Presentation</vt:lpstr>
      <vt:lpstr>PowerPoint Presentation</vt:lpstr>
      <vt:lpstr>Pick ground truth layout at random with  correspoinding  bubble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Measured by Graph Edit Distance (GED), addressed to the minimum number of  operations (insertion, deletion, etc) needed to transform a graph into another.</vt:lpstr>
      <vt:lpstr>PowerPoint Presentation</vt:lpstr>
      <vt:lpstr>PowerPoint Presentation</vt:lpstr>
      <vt:lpstr>PowerPoint Presentation</vt:lpstr>
      <vt:lpstr>PowerPoint Presentation</vt:lpstr>
      <vt:lpstr>The output floor plans may not meet the regulations introduced in the country  that the model is being used at.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Capstone Phase A  House-GAN++</dc:title>
  <cp:lastModifiedBy>Moses Hadish</cp:lastModifiedBy>
  <cp:revision>12</cp:revision>
  <dcterms:created xsi:type="dcterms:W3CDTF">2023-06-25T17:48:36Z</dcterms:created>
  <dcterms:modified xsi:type="dcterms:W3CDTF">2023-06-25T19:12:20Z</dcterms:modified>
</cp:coreProperties>
</file>